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1EAC29-2C74-4FD4-9627-62F843A251B8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08C392E-6E38-4F67-A68D-C3C26B3446B7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5A72DBB-C01A-4A05-B048-F75E20295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49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392E-6E38-4F67-A68D-C3C26B3446B7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2DBB-C01A-4A05-B048-F75E20295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48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8C392E-6E38-4F67-A68D-C3C26B3446B7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5A72DBB-C01A-4A05-B048-F75E20295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986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8C392E-6E38-4F67-A68D-C3C26B3446B7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5A72DBB-C01A-4A05-B048-F75E20295FC2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3439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8C392E-6E38-4F67-A68D-C3C26B3446B7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5A72DBB-C01A-4A05-B048-F75E20295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999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392E-6E38-4F67-A68D-C3C26B3446B7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2DBB-C01A-4A05-B048-F75E20295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473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392E-6E38-4F67-A68D-C3C26B3446B7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2DBB-C01A-4A05-B048-F75E20295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064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392E-6E38-4F67-A68D-C3C26B3446B7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2DBB-C01A-4A05-B048-F75E20295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584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8C392E-6E38-4F67-A68D-C3C26B3446B7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5A72DBB-C01A-4A05-B048-F75E20295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01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392E-6E38-4F67-A68D-C3C26B3446B7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2DBB-C01A-4A05-B048-F75E20295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2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8C392E-6E38-4F67-A68D-C3C26B3446B7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5A72DBB-C01A-4A05-B048-F75E20295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2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392E-6E38-4F67-A68D-C3C26B3446B7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2DBB-C01A-4A05-B048-F75E20295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18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392E-6E38-4F67-A68D-C3C26B3446B7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2DBB-C01A-4A05-B048-F75E20295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94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392E-6E38-4F67-A68D-C3C26B3446B7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2DBB-C01A-4A05-B048-F75E20295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22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392E-6E38-4F67-A68D-C3C26B3446B7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2DBB-C01A-4A05-B048-F75E20295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36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392E-6E38-4F67-A68D-C3C26B3446B7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2DBB-C01A-4A05-B048-F75E20295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0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392E-6E38-4F67-A68D-C3C26B3446B7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2DBB-C01A-4A05-B048-F75E20295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27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C392E-6E38-4F67-A68D-C3C26B3446B7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72DBB-C01A-4A05-B048-F75E20295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574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5584-6453-7C7F-B03A-B9C08F26B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4444" y="968053"/>
            <a:ext cx="5533748" cy="182509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Frontend WEB DEVELOPER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0E899-6364-F449-497D-FA2A2F101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3510" y="3058826"/>
            <a:ext cx="4055616" cy="685800"/>
          </a:xfrm>
        </p:spPr>
        <p:txBody>
          <a:bodyPr/>
          <a:lstStyle/>
          <a:p>
            <a:pPr algn="ctr"/>
            <a:r>
              <a:rPr lang="en-GB" dirty="0"/>
              <a:t>Responsive Webpages With Aesthetic Design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4C05D10-4DDD-69E2-45B3-01E4799F3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932888">
            <a:off x="6727154" y="4299758"/>
            <a:ext cx="1124835" cy="89635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BF5DB23-DFED-ADC2-8426-2DF2590A54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2236" y="3644252"/>
            <a:ext cx="908729" cy="104068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41365F0-EF57-D523-E2BF-3AD9FEDFFA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20469">
            <a:off x="11119325" y="3583411"/>
            <a:ext cx="853650" cy="972212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B425CB-A647-F7ED-6A04-63C9B1DD35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923521">
            <a:off x="9089189" y="3950434"/>
            <a:ext cx="908729" cy="90872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DF35D57-4BE0-1BCA-F451-47C9BC9E73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572647">
            <a:off x="7870808" y="4019826"/>
            <a:ext cx="1171575" cy="1038225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EBAA659-02AB-99DC-9F11-DDE62B89D4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0902478">
            <a:off x="5469653" y="4538666"/>
            <a:ext cx="1498745" cy="112405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011C4D76-4537-615C-FFFB-5EDDF3EA49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660696">
            <a:off x="4205109" y="5460149"/>
            <a:ext cx="11715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B5090-BB50-D813-8AEC-2BCAF7AD5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687" y="836801"/>
            <a:ext cx="8610600" cy="1293028"/>
          </a:xfrm>
        </p:spPr>
        <p:txBody>
          <a:bodyPr/>
          <a:lstStyle/>
          <a:p>
            <a:pPr algn="l"/>
            <a:r>
              <a:rPr lang="en-GB" dirty="0"/>
              <a:t>Services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2FB72-F90A-C2C0-E9C5-DD617AB91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will convert you Figma, PSD, XD into a Responsive Website.</a:t>
            </a:r>
          </a:p>
          <a:p>
            <a:r>
              <a:rPr lang="en-GB" dirty="0"/>
              <a:t>I am proficient in using several Frameworks like Bootstrap, Tailwind CSS, Chakra UI, Semantic UI and Foundation.</a:t>
            </a:r>
          </a:p>
          <a:p>
            <a:r>
              <a:rPr lang="en-GB" dirty="0"/>
              <a:t>I will build custom website with HTML5 and CSS3.</a:t>
            </a:r>
          </a:p>
          <a:p>
            <a:r>
              <a:rPr lang="en-GB" dirty="0"/>
              <a:t>If you want I can add extra features like a form, or plugins like Slider, Upward Scroll Button, Navs and Tabs, Counter Up etc.</a:t>
            </a:r>
          </a:p>
          <a:p>
            <a:r>
              <a:rPr lang="en-GB" dirty="0"/>
              <a:t>I can implement custom functionality with JavaScript and jQuery.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40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192</TotalTime>
  <Words>94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Frontend WEB DEVELOPER</vt:lpstr>
      <vt:lpstr>Services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WEB DEVELOPER</dc:title>
  <dc:creator>andalib.iftakher@gmail.com</dc:creator>
  <cp:lastModifiedBy>andalib.iftakher@gmail.com</cp:lastModifiedBy>
  <cp:revision>3</cp:revision>
  <dcterms:created xsi:type="dcterms:W3CDTF">2024-01-04T12:36:54Z</dcterms:created>
  <dcterms:modified xsi:type="dcterms:W3CDTF">2024-01-04T17:49:31Z</dcterms:modified>
</cp:coreProperties>
</file>