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49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48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98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3439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99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473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064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58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1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2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2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8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4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36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0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27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574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5584-6453-7C7F-B03A-B9C08F26B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6437" y="0"/>
            <a:ext cx="5533748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Frontend WEB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0E899-6364-F449-497D-FA2A2F101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0626" y="1891415"/>
            <a:ext cx="4055616" cy="685800"/>
          </a:xfrm>
        </p:spPr>
        <p:txBody>
          <a:bodyPr/>
          <a:lstStyle/>
          <a:p>
            <a:pPr algn="ctr"/>
            <a:r>
              <a:rPr lang="en-GB" dirty="0"/>
              <a:t>Responsive Webpages With Aesthetic Design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C05D10-4DDD-69E2-45B3-01E4799F3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32888">
            <a:off x="6727154" y="4299758"/>
            <a:ext cx="1124835" cy="89635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BF5DB23-DFED-ADC2-8426-2DF2590A5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2236" y="3644252"/>
            <a:ext cx="908729" cy="104068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41365F0-EF57-D523-E2BF-3AD9FEDFF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20469">
            <a:off x="11119325" y="3583411"/>
            <a:ext cx="853650" cy="97221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B425CB-A647-F7ED-6A04-63C9B1DD3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923521">
            <a:off x="9089189" y="3950434"/>
            <a:ext cx="908729" cy="90872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DF35D57-4BE0-1BCA-F451-47C9BC9E73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572647">
            <a:off x="7870808" y="4019826"/>
            <a:ext cx="1171575" cy="103822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BAA659-02AB-99DC-9F11-DDE62B89D4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902478">
            <a:off x="5281069" y="4544276"/>
            <a:ext cx="1498745" cy="112405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11C4D76-4537-615C-FFFB-5EDDF3EA49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660696">
            <a:off x="4205109" y="5460149"/>
            <a:ext cx="11715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70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Frontend WEB DEVELOPER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WEB DEVELOPER</dc:title>
  <dc:creator>andalib.iftakher@gmail.com</dc:creator>
  <cp:lastModifiedBy>andalib.iftakher@gmail.com</cp:lastModifiedBy>
  <cp:revision>1</cp:revision>
  <dcterms:created xsi:type="dcterms:W3CDTF">2024-01-04T12:36:54Z</dcterms:created>
  <dcterms:modified xsi:type="dcterms:W3CDTF">2024-01-04T12:59:40Z</dcterms:modified>
</cp:coreProperties>
</file>