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3"/>
  </p:sldMasterIdLst>
  <p:notesMasterIdLst>
    <p:notesMasterId r:id="rId13"/>
  </p:notesMasterIdLst>
  <p:handoutMasterIdLst>
    <p:handoutMasterId r:id="rId14"/>
  </p:handoutMasterIdLst>
  <p:sldIdLst>
    <p:sldId id="298" r:id="rId4"/>
    <p:sldId id="297" r:id="rId5"/>
    <p:sldId id="300" r:id="rId6"/>
    <p:sldId id="301" r:id="rId7"/>
    <p:sldId id="302" r:id="rId8"/>
    <p:sldId id="293" r:id="rId9"/>
    <p:sldId id="303" r:id="rId10"/>
    <p:sldId id="304" r:id="rId11"/>
    <p:sldId id="29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24/11/2023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24/11/2023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3236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50268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706819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094365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251701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95543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028604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35896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183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8627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524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1797522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81479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631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2497719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492802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241278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68731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343201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756335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372284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EC267AF-426C-BF00-F3D7-9ED769ADC3F3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3991A0B-8EF8-46D1-F1E9-40D0E8364365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0" name="Forma livre: Forma 30">
            <a:extLst>
              <a:ext uri="{FF2B5EF4-FFF2-40B4-BE49-F238E27FC236}">
                <a16:creationId xmlns:a16="http://schemas.microsoft.com/office/drawing/2014/main" id="{40185F8D-58F2-671B-8E6C-87B572F0406E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Caixa de texto 3">
            <a:extLst>
              <a:ext uri="{FF2B5EF4-FFF2-40B4-BE49-F238E27FC236}">
                <a16:creationId xmlns:a16="http://schemas.microsoft.com/office/drawing/2014/main" id="{632D5848-40C4-0300-0229-7726FD5F3246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9671D8C-4512-45E6-96C4-4CA99FD9AA8F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7A5F04D-DC9E-AF50-C8C7-C6B20D77CE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26495A-EE4B-AAB1-4B6F-3006E3A75A40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4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58" r:id="rId22"/>
    <p:sldLayoutId id="2147483659" r:id="rId23"/>
    <p:sldLayoutId id="2147483660" r:id="rId24"/>
    <p:sldLayoutId id="2147483650" r:id="rId25"/>
    <p:sldLayoutId id="2147483652" r:id="rId26"/>
    <p:sldLayoutId id="2147483656" r:id="rId27"/>
    <p:sldLayoutId id="2147483657" r:id="rId28"/>
    <p:sldLayoutId id="2147483654" r:id="rId29"/>
    <p:sldLayoutId id="2147483655" r:id="rId3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Imagem 11" descr="Mãos unidas em círculo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" b="7"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4000" dirty="0">
                <a:solidFill>
                  <a:schemeClr val="tx1"/>
                </a:solidFill>
              </a:rPr>
              <a:t>Técnico de informática para internet / Podologia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Criação do Web site e Mobile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D29879D5-30BD-44BC-646B-DE095617C6A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4117" r="14117"/>
          <a:stretch>
            <a:fillRect/>
          </a:stretch>
        </p:blipFill>
        <p:spPr>
          <a:xfrm>
            <a:off x="265043" y="247451"/>
            <a:ext cx="4717774" cy="20319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8550907" y="6023794"/>
            <a:ext cx="683339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80646CA-F59F-DF2D-FEEE-15D197F5B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40" y="2336521"/>
            <a:ext cx="4717774" cy="18089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3697914-0A4B-5138-0F3D-0C2574341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42" y="4234069"/>
            <a:ext cx="4717773" cy="20077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7051937F-C7AA-A004-E3D8-C2D7C10F561B}"/>
              </a:ext>
            </a:extLst>
          </p:cNvPr>
          <p:cNvSpPr/>
          <p:nvPr/>
        </p:nvSpPr>
        <p:spPr>
          <a:xfrm>
            <a:off x="5956851" y="651643"/>
            <a:ext cx="4174435" cy="12235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Castellar" panose="020A0402060406010301" pitchFamily="18" charset="0"/>
                <a:cs typeface="Arial" panose="020B0604020202020204" pitchFamily="34" charset="0"/>
              </a:rPr>
              <a:t>1 ° Encontro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EFF1699-0A18-C2DA-D898-1201564FFCB5}"/>
              </a:ext>
            </a:extLst>
          </p:cNvPr>
          <p:cNvSpPr/>
          <p:nvPr/>
        </p:nvSpPr>
        <p:spPr>
          <a:xfrm>
            <a:off x="5956850" y="4626152"/>
            <a:ext cx="4174435" cy="12235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Castellar" panose="020A0402060406010301" pitchFamily="18" charset="0"/>
                <a:cs typeface="Arial" panose="020B0604020202020204" pitchFamily="34" charset="0"/>
              </a:rPr>
              <a:t>3 ° Encontro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7256A9F-7B9C-70A3-92F2-632FC94FD1F4}"/>
              </a:ext>
            </a:extLst>
          </p:cNvPr>
          <p:cNvSpPr/>
          <p:nvPr/>
        </p:nvSpPr>
        <p:spPr>
          <a:xfrm>
            <a:off x="5956849" y="2638897"/>
            <a:ext cx="4174435" cy="12235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Castellar" panose="020A0402060406010301" pitchFamily="18" charset="0"/>
                <a:cs typeface="Arial" panose="020B0604020202020204" pitchFamily="34" charset="0"/>
              </a:rPr>
              <a:t>2 ° Encontro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BE4E0FEA-4365-6713-9101-94A6A253CCD9}"/>
              </a:ext>
            </a:extLst>
          </p:cNvPr>
          <p:cNvSpPr/>
          <p:nvPr/>
        </p:nvSpPr>
        <p:spPr>
          <a:xfrm>
            <a:off x="9819860" y="6406487"/>
            <a:ext cx="1948069" cy="4257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10">
            <a:extLst>
              <a:ext uri="{FF2B5EF4-FFF2-40B4-BE49-F238E27FC236}">
                <a16:creationId xmlns:a16="http://schemas.microsoft.com/office/drawing/2014/main" id="{055481DC-BFBF-96A7-AE52-1D063E7236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6576" b="6576"/>
          <a:stretch>
            <a:fillRect/>
          </a:stretch>
        </p:blipFill>
        <p:spPr>
          <a:xfrm>
            <a:off x="0" y="3392742"/>
            <a:ext cx="5844211" cy="33927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0145" y="1581337"/>
            <a:ext cx="6281855" cy="3096679"/>
          </a:xfrm>
        </p:spPr>
        <p:txBody>
          <a:bodyPr rtlCol="0"/>
          <a:lstStyle/>
          <a:p>
            <a:pPr algn="ctr" rtl="0"/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Levantamento  do  projeto</a:t>
            </a:r>
            <a:b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Questionário  para  discutir  as  ideias.</a:t>
            </a:r>
            <a:b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b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do Briefing</a:t>
            </a:r>
            <a:b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  entre as turmas</a:t>
            </a:r>
            <a:b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A03F4B7-7C9F-5FE6-D7A2-3A7CD3448988}"/>
              </a:ext>
            </a:extLst>
          </p:cNvPr>
          <p:cNvSpPr/>
          <p:nvPr/>
        </p:nvSpPr>
        <p:spPr>
          <a:xfrm>
            <a:off x="6347790" y="1795190"/>
            <a:ext cx="516835" cy="29421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D1B8DFE4-93F3-389A-126F-E64C9796AEAA}"/>
              </a:ext>
            </a:extLst>
          </p:cNvPr>
          <p:cNvSpPr/>
          <p:nvPr/>
        </p:nvSpPr>
        <p:spPr>
          <a:xfrm>
            <a:off x="6347790" y="2449239"/>
            <a:ext cx="516835" cy="29421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071A9793-FF1A-758D-4289-2CEF2B2C943A}"/>
              </a:ext>
            </a:extLst>
          </p:cNvPr>
          <p:cNvSpPr/>
          <p:nvPr/>
        </p:nvSpPr>
        <p:spPr>
          <a:xfrm>
            <a:off x="6347790" y="3098523"/>
            <a:ext cx="516835" cy="29421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7E1A9668-FBA0-D233-0224-49F72B398410}"/>
              </a:ext>
            </a:extLst>
          </p:cNvPr>
          <p:cNvSpPr/>
          <p:nvPr/>
        </p:nvSpPr>
        <p:spPr>
          <a:xfrm>
            <a:off x="6347791" y="3752813"/>
            <a:ext cx="516835" cy="29421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0ADD357-0366-D7A6-0516-3450A4EF1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3" y="72516"/>
            <a:ext cx="5844211" cy="33202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8C540B7-B3B3-05CB-5BE7-F8CADC7342B4}"/>
              </a:ext>
            </a:extLst>
          </p:cNvPr>
          <p:cNvSpPr/>
          <p:nvPr/>
        </p:nvSpPr>
        <p:spPr>
          <a:xfrm>
            <a:off x="9793356" y="6387549"/>
            <a:ext cx="1948069" cy="4704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99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89D804BA-3B49-65B8-89D6-BC0A7074C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4117" r="14117"/>
          <a:stretch>
            <a:fillRect/>
          </a:stretch>
        </p:blipFill>
        <p:spPr>
          <a:xfrm>
            <a:off x="0" y="0"/>
            <a:ext cx="5910145" cy="33927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0145" y="1581337"/>
            <a:ext cx="6281855" cy="3096679"/>
          </a:xfrm>
        </p:spPr>
        <p:txBody>
          <a:bodyPr rtlCol="0"/>
          <a:lstStyle/>
          <a:p>
            <a:pPr algn="ctr" rtl="0"/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Escolha da Cor  Padrão </a:t>
            </a:r>
            <a:b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Logomarca</a:t>
            </a:r>
            <a:b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b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levantamento dos requisitos</a:t>
            </a:r>
            <a:b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Refinamento das ideias</a:t>
            </a:r>
            <a:b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A03F4B7-7C9F-5FE6-D7A2-3A7CD3448988}"/>
              </a:ext>
            </a:extLst>
          </p:cNvPr>
          <p:cNvSpPr/>
          <p:nvPr/>
        </p:nvSpPr>
        <p:spPr>
          <a:xfrm>
            <a:off x="6347790" y="1795190"/>
            <a:ext cx="516835" cy="29421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D1B8DFE4-93F3-389A-126F-E64C9796AEAA}"/>
              </a:ext>
            </a:extLst>
          </p:cNvPr>
          <p:cNvSpPr/>
          <p:nvPr/>
        </p:nvSpPr>
        <p:spPr>
          <a:xfrm>
            <a:off x="6347790" y="2449239"/>
            <a:ext cx="516835" cy="29421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071A9793-FF1A-758D-4289-2CEF2B2C943A}"/>
              </a:ext>
            </a:extLst>
          </p:cNvPr>
          <p:cNvSpPr/>
          <p:nvPr/>
        </p:nvSpPr>
        <p:spPr>
          <a:xfrm>
            <a:off x="6347790" y="3098523"/>
            <a:ext cx="516835" cy="29421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7E1A9668-FBA0-D233-0224-49F72B398410}"/>
              </a:ext>
            </a:extLst>
          </p:cNvPr>
          <p:cNvSpPr/>
          <p:nvPr/>
        </p:nvSpPr>
        <p:spPr>
          <a:xfrm>
            <a:off x="6347791" y="3752813"/>
            <a:ext cx="516835" cy="29421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F0B0F55-2B38-EAA5-20EA-B3D1013F4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2742"/>
            <a:ext cx="5910144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5E52266-2C6D-B369-B8E8-FE6FB24198A9}"/>
              </a:ext>
            </a:extLst>
          </p:cNvPr>
          <p:cNvSpPr/>
          <p:nvPr/>
        </p:nvSpPr>
        <p:spPr>
          <a:xfrm>
            <a:off x="9793356" y="6384049"/>
            <a:ext cx="1948069" cy="437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75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97A9C4CB-4337-D959-B2B5-2DB1F6BB326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6576" b="6576"/>
          <a:stretch>
            <a:fillRect/>
          </a:stretch>
        </p:blipFill>
        <p:spPr>
          <a:xfrm>
            <a:off x="1" y="0"/>
            <a:ext cx="584421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0145" y="1581337"/>
            <a:ext cx="6281855" cy="3096679"/>
          </a:xfrm>
        </p:spPr>
        <p:txBody>
          <a:bodyPr rtlCol="0"/>
          <a:lstStyle/>
          <a:p>
            <a:pPr algn="ctr" rtl="0"/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Mostrando o projeto feito</a:t>
            </a:r>
            <a:b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Testes feito no web site e mobile</a:t>
            </a:r>
            <a:b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b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Hospedagem e Domínio </a:t>
            </a:r>
            <a:b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das Regras de negocio</a:t>
            </a:r>
            <a:b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A03F4B7-7C9F-5FE6-D7A2-3A7CD3448988}"/>
              </a:ext>
            </a:extLst>
          </p:cNvPr>
          <p:cNvSpPr/>
          <p:nvPr/>
        </p:nvSpPr>
        <p:spPr>
          <a:xfrm>
            <a:off x="6347790" y="1795190"/>
            <a:ext cx="516835" cy="29421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D1B8DFE4-93F3-389A-126F-E64C9796AEAA}"/>
              </a:ext>
            </a:extLst>
          </p:cNvPr>
          <p:cNvSpPr/>
          <p:nvPr/>
        </p:nvSpPr>
        <p:spPr>
          <a:xfrm>
            <a:off x="6347790" y="2449239"/>
            <a:ext cx="516835" cy="29421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071A9793-FF1A-758D-4289-2CEF2B2C943A}"/>
              </a:ext>
            </a:extLst>
          </p:cNvPr>
          <p:cNvSpPr/>
          <p:nvPr/>
        </p:nvSpPr>
        <p:spPr>
          <a:xfrm>
            <a:off x="6347790" y="3098523"/>
            <a:ext cx="516835" cy="29421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7E1A9668-FBA0-D233-0224-49F72B398410}"/>
              </a:ext>
            </a:extLst>
          </p:cNvPr>
          <p:cNvSpPr/>
          <p:nvPr/>
        </p:nvSpPr>
        <p:spPr>
          <a:xfrm>
            <a:off x="6347791" y="3752813"/>
            <a:ext cx="516835" cy="29421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B03ED72-EB4A-0C12-70BE-8EAD55595DD1}"/>
              </a:ext>
            </a:extLst>
          </p:cNvPr>
          <p:cNvSpPr/>
          <p:nvPr/>
        </p:nvSpPr>
        <p:spPr>
          <a:xfrm>
            <a:off x="9806608" y="6361043"/>
            <a:ext cx="1948069" cy="4969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51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spaço Reservado para Imagem 22" descr="Mulher ao laptop, sorrindo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9" r="209"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78226"/>
            <a:ext cx="4903599" cy="273253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5600" dirty="0"/>
              <a:t>Front-</a:t>
            </a:r>
            <a:r>
              <a:rPr lang="pt-BR" sz="5600" dirty="0" err="1"/>
              <a:t>end</a:t>
            </a:r>
            <a:r>
              <a:rPr lang="pt-BR" sz="5600" dirty="0"/>
              <a:t> / </a:t>
            </a:r>
            <a:r>
              <a:rPr lang="pt-BR" sz="5600" dirty="0" err="1"/>
              <a:t>matheus</a:t>
            </a:r>
            <a:r>
              <a:rPr lang="pt-BR" sz="5600" dirty="0"/>
              <a:t>, </a:t>
            </a:r>
            <a:r>
              <a:rPr lang="pt-BR" sz="5600" dirty="0" err="1"/>
              <a:t>vitinho</a:t>
            </a:r>
            <a:r>
              <a:rPr lang="pt-BR" sz="5600" dirty="0"/>
              <a:t> e </a:t>
            </a:r>
            <a:r>
              <a:rPr lang="pt-BR" sz="5600" dirty="0" err="1"/>
              <a:t>yuri</a:t>
            </a:r>
            <a:endParaRPr lang="pt-BR" sz="5600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endParaRPr lang="pt-BR" dirty="0"/>
          </a:p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CBC4828-3617-579D-B4B9-9B1F8319DBCD}"/>
              </a:ext>
            </a:extLst>
          </p:cNvPr>
          <p:cNvSpPr/>
          <p:nvPr/>
        </p:nvSpPr>
        <p:spPr>
          <a:xfrm>
            <a:off x="9727095" y="6347791"/>
            <a:ext cx="1948069" cy="437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4B6235-4527-950A-1468-3E37433160F1}"/>
              </a:ext>
            </a:extLst>
          </p:cNvPr>
          <p:cNvSpPr/>
          <p:nvPr/>
        </p:nvSpPr>
        <p:spPr>
          <a:xfrm>
            <a:off x="9780588" y="6359571"/>
            <a:ext cx="1948069" cy="437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63F2731-FA45-AAE5-F9F6-A7F093FA461F}"/>
              </a:ext>
            </a:extLst>
          </p:cNvPr>
          <p:cNvSpPr/>
          <p:nvPr/>
        </p:nvSpPr>
        <p:spPr>
          <a:xfrm>
            <a:off x="9758966" y="6370250"/>
            <a:ext cx="1948069" cy="437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spaço Reservado para Imagem 22" descr="Mulher ao laptop, sorrindo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9" r="209"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78226"/>
            <a:ext cx="4903599" cy="273253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5600" dirty="0" err="1"/>
              <a:t>back-end</a:t>
            </a:r>
            <a:r>
              <a:rPr lang="pt-BR" sz="5600" dirty="0"/>
              <a:t> / </a:t>
            </a:r>
            <a:r>
              <a:rPr lang="pt-BR" sz="5600" dirty="0" err="1"/>
              <a:t>leonidas</a:t>
            </a:r>
            <a:r>
              <a:rPr lang="pt-BR" sz="5600" dirty="0"/>
              <a:t> (api) ,</a:t>
            </a:r>
            <a:r>
              <a:rPr lang="pt-BR" sz="5600" dirty="0" err="1"/>
              <a:t>laercio</a:t>
            </a:r>
            <a:r>
              <a:rPr lang="pt-BR" sz="5600" dirty="0"/>
              <a:t> e </a:t>
            </a:r>
            <a:r>
              <a:rPr lang="pt-BR" sz="5600" dirty="0" err="1"/>
              <a:t>jamerson</a:t>
            </a:r>
            <a:endParaRPr lang="pt-BR" sz="5600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endParaRPr lang="pt-BR" dirty="0"/>
          </a:p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7</a:t>
            </a:fld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2E0631A-40B0-45FA-02DC-332344DB79FA}"/>
              </a:ext>
            </a:extLst>
          </p:cNvPr>
          <p:cNvSpPr/>
          <p:nvPr/>
        </p:nvSpPr>
        <p:spPr>
          <a:xfrm>
            <a:off x="9727095" y="6347791"/>
            <a:ext cx="1948069" cy="437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5CAB2A4-D942-10A3-81F1-7258844BC3C1}"/>
              </a:ext>
            </a:extLst>
          </p:cNvPr>
          <p:cNvSpPr/>
          <p:nvPr/>
        </p:nvSpPr>
        <p:spPr>
          <a:xfrm>
            <a:off x="9758966" y="6371351"/>
            <a:ext cx="1948069" cy="437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06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spaço Reservado para Imagem 22" descr="Mulher ao laptop, sorrindo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9" r="209"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0973"/>
            <a:ext cx="4903599" cy="273253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5600" dirty="0"/>
              <a:t>Testes : </a:t>
            </a:r>
            <a:r>
              <a:rPr lang="pt-BR" sz="5600" dirty="0" err="1"/>
              <a:t>rosirene</a:t>
            </a:r>
            <a:r>
              <a:rPr lang="pt-BR" sz="5600" dirty="0"/>
              <a:t> / marcos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endParaRPr lang="pt-BR" dirty="0"/>
          </a:p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1DD106C-AB28-4F22-9A21-6B3A55C81652}"/>
              </a:ext>
            </a:extLst>
          </p:cNvPr>
          <p:cNvSpPr/>
          <p:nvPr/>
        </p:nvSpPr>
        <p:spPr>
          <a:xfrm>
            <a:off x="9727095" y="6347791"/>
            <a:ext cx="1948069" cy="437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2E69536-D4BB-9E4F-777E-ADC9DCF014D5}"/>
              </a:ext>
            </a:extLst>
          </p:cNvPr>
          <p:cNvSpPr/>
          <p:nvPr/>
        </p:nvSpPr>
        <p:spPr>
          <a:xfrm>
            <a:off x="9780588" y="6371351"/>
            <a:ext cx="1948069" cy="437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867BE5C-9136-31FD-1996-21392614E6BF}"/>
              </a:ext>
            </a:extLst>
          </p:cNvPr>
          <p:cNvSpPr/>
          <p:nvPr/>
        </p:nvSpPr>
        <p:spPr>
          <a:xfrm>
            <a:off x="9780588" y="6371350"/>
            <a:ext cx="1948069" cy="437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33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Espaço Reservado para Imagem 31" descr="mãos aplaudindo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" r="7"/>
          <a:stretch>
            <a:fillRect/>
          </a:stretch>
        </p:blipFill>
        <p:spPr/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Obrigado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pt-BR" dirty="0"/>
              <a:t>Manuela Torres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pt-BR" dirty="0"/>
              <a:t>+1 23 987 6554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manuela@treyresearch.com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pt-BR" dirty="0" err="1"/>
              <a:t>Trey</a:t>
            </a:r>
            <a:r>
              <a:rPr lang="pt-BR" dirty="0"/>
              <a:t> </a:t>
            </a:r>
            <a:r>
              <a:rPr lang="pt-BR" dirty="0" err="1"/>
              <a:t>Research</a:t>
            </a:r>
            <a:endParaRPr lang="pt-BR" dirty="0"/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9</a:t>
            </a:fld>
            <a:endParaRPr lang="pt-BR" dirty="0"/>
          </a:p>
        </p:txBody>
      </p:sp>
      <p:pic>
        <p:nvPicPr>
          <p:cNvPr id="8" name="Elemento gráfico 7" descr="Usuário" title="Ícone – Nome do Apresentado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pic>
        <p:nvPicPr>
          <p:cNvPr id="10" name="Elemento gráfico 9" descr="Smartphone" title="Ícone – Número de Telefone do Apresentado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pic>
        <p:nvPicPr>
          <p:cNvPr id="9" name="Elemento gráfico 8" descr="Envelope" title="Ícone – Email do Apresentador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pic>
        <p:nvPicPr>
          <p:cNvPr id="11" name="Elemento gráfico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B67AC7C-40C2-9FC4-D540-210FCA179BCE}"/>
              </a:ext>
            </a:extLst>
          </p:cNvPr>
          <p:cNvSpPr/>
          <p:nvPr/>
        </p:nvSpPr>
        <p:spPr>
          <a:xfrm>
            <a:off x="9780102" y="6366332"/>
            <a:ext cx="1948069" cy="437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162</Words>
  <Application>Microsoft Office PowerPoint</Application>
  <PresentationFormat>Widescreen</PresentationFormat>
  <Paragraphs>25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Castellar</vt:lpstr>
      <vt:lpstr>Times New Roman</vt:lpstr>
      <vt:lpstr>Trebuchet MS</vt:lpstr>
      <vt:lpstr>Wingdings 3</vt:lpstr>
      <vt:lpstr>Facetado</vt:lpstr>
      <vt:lpstr>Técnico de informática para internet / Podologia</vt:lpstr>
      <vt:lpstr>Apresentação do PowerPoint</vt:lpstr>
      <vt:lpstr>Levantamento  do  projeto  Questionário  para  discutir  as  ideias.      Elaboração do Briefing  Feedback  entre as turmas </vt:lpstr>
      <vt:lpstr>Escolha da Cor  Padrão   Logomarca      levantamento dos requisitos  Refinamento das ideias </vt:lpstr>
      <vt:lpstr>Mostrando o projeto feito  Testes feito no web site e mobile      Hospedagem e Domínio   Elaboração das Regras de negocio </vt:lpstr>
      <vt:lpstr>Front-end / matheus, vitinho e yuri</vt:lpstr>
      <vt:lpstr>back-end / leonidas (api) ,laercio e jamerson</vt:lpstr>
      <vt:lpstr>Testes : rosirene / marcos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Técnico de informática para internet / Podologia</dc:title>
  <dc:creator>Anderson</dc:creator>
  <cp:lastModifiedBy>Anderson</cp:lastModifiedBy>
  <cp:revision>1</cp:revision>
  <dcterms:created xsi:type="dcterms:W3CDTF">2023-11-24T23:28:17Z</dcterms:created>
  <dcterms:modified xsi:type="dcterms:W3CDTF">2023-11-25T00:34:26Z</dcterms:modified>
</cp:coreProperties>
</file>