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65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68F2F-5CF4-4D3A-ACF1-4C5264E8E2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3D206D-DF04-40B7-89D0-6CF4841D6E9F}">
      <dgm:prSet/>
      <dgm:spPr/>
      <dgm:t>
        <a:bodyPr/>
        <a:lstStyle/>
        <a:p>
          <a:r>
            <a:rPr lang="en-US"/>
            <a:t>What is Airbnb?</a:t>
          </a:r>
        </a:p>
      </dgm:t>
    </dgm:pt>
    <dgm:pt modelId="{4B00BE0F-5B5E-479F-A833-85A7186E2039}" type="parTrans" cxnId="{164601EA-1BC9-47E7-8B60-A9D3087DEE29}">
      <dgm:prSet/>
      <dgm:spPr/>
      <dgm:t>
        <a:bodyPr/>
        <a:lstStyle/>
        <a:p>
          <a:endParaRPr lang="en-US"/>
        </a:p>
      </dgm:t>
    </dgm:pt>
    <dgm:pt modelId="{9EA8C84A-C58B-42B7-8C10-8B624093CE6B}" type="sibTrans" cxnId="{164601EA-1BC9-47E7-8B60-A9D3087DEE29}">
      <dgm:prSet/>
      <dgm:spPr/>
      <dgm:t>
        <a:bodyPr/>
        <a:lstStyle/>
        <a:p>
          <a:endParaRPr lang="en-US"/>
        </a:p>
      </dgm:t>
    </dgm:pt>
    <dgm:pt modelId="{02400F66-6A08-4704-BC55-557C18E22A5A}">
      <dgm:prSet/>
      <dgm:spPr/>
      <dgm:t>
        <a:bodyPr/>
        <a:lstStyle/>
        <a:p>
          <a:r>
            <a:rPr lang="en-US"/>
            <a:t>Why price prediction is important? </a:t>
          </a:r>
        </a:p>
      </dgm:t>
    </dgm:pt>
    <dgm:pt modelId="{D9E65D57-514A-4B1F-A29F-272EC6431B9D}" type="parTrans" cxnId="{5CB6F7A5-9869-46BF-84ED-CE1B1ADB5500}">
      <dgm:prSet/>
      <dgm:spPr/>
      <dgm:t>
        <a:bodyPr/>
        <a:lstStyle/>
        <a:p>
          <a:endParaRPr lang="en-US"/>
        </a:p>
      </dgm:t>
    </dgm:pt>
    <dgm:pt modelId="{1AAE5292-BD89-4FEB-AF90-9FE39202DF96}" type="sibTrans" cxnId="{5CB6F7A5-9869-46BF-84ED-CE1B1ADB5500}">
      <dgm:prSet/>
      <dgm:spPr/>
      <dgm:t>
        <a:bodyPr/>
        <a:lstStyle/>
        <a:p>
          <a:endParaRPr lang="en-US"/>
        </a:p>
      </dgm:t>
    </dgm:pt>
    <dgm:pt modelId="{637BFA52-9A2C-43C6-8C63-825696E8C862}">
      <dgm:prSet/>
      <dgm:spPr/>
      <dgm:t>
        <a:bodyPr/>
        <a:lstStyle/>
        <a:p>
          <a:r>
            <a:rPr lang="en-US" dirty="0"/>
            <a:t>What is Machine Learning? </a:t>
          </a:r>
        </a:p>
      </dgm:t>
    </dgm:pt>
    <dgm:pt modelId="{D8CE0CE5-7BA4-4A9A-9ABF-7ADCA36055B4}" type="parTrans" cxnId="{35504E94-83B9-4308-8003-BD37249764E2}">
      <dgm:prSet/>
      <dgm:spPr/>
      <dgm:t>
        <a:bodyPr/>
        <a:lstStyle/>
        <a:p>
          <a:endParaRPr lang="en-US"/>
        </a:p>
      </dgm:t>
    </dgm:pt>
    <dgm:pt modelId="{E6A20428-6916-4A14-B12C-B617A7FC6C84}" type="sibTrans" cxnId="{35504E94-83B9-4308-8003-BD37249764E2}">
      <dgm:prSet/>
      <dgm:spPr/>
      <dgm:t>
        <a:bodyPr/>
        <a:lstStyle/>
        <a:p>
          <a:endParaRPr lang="en-US"/>
        </a:p>
      </dgm:t>
    </dgm:pt>
    <dgm:pt modelId="{6491F5F0-37A1-A34F-88E0-790D863BA557}" type="pres">
      <dgm:prSet presAssocID="{2DA68F2F-5CF4-4D3A-ACF1-4C5264E8E222}" presName="linear" presStyleCnt="0">
        <dgm:presLayoutVars>
          <dgm:animLvl val="lvl"/>
          <dgm:resizeHandles val="exact"/>
        </dgm:presLayoutVars>
      </dgm:prSet>
      <dgm:spPr/>
    </dgm:pt>
    <dgm:pt modelId="{481F9BA9-39DD-644A-948A-55347589D72A}" type="pres">
      <dgm:prSet presAssocID="{4C3D206D-DF04-40B7-89D0-6CF4841D6E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7BA796-0A87-CD45-B12F-CD8AA54ED47F}" type="pres">
      <dgm:prSet presAssocID="{9EA8C84A-C58B-42B7-8C10-8B624093CE6B}" presName="spacer" presStyleCnt="0"/>
      <dgm:spPr/>
    </dgm:pt>
    <dgm:pt modelId="{2B103102-072F-BF40-98CC-6FEC19936973}" type="pres">
      <dgm:prSet presAssocID="{02400F66-6A08-4704-BC55-557C18E22A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EC81C6-E7D9-7941-940C-3B46B5104EDC}" type="pres">
      <dgm:prSet presAssocID="{1AAE5292-BD89-4FEB-AF90-9FE39202DF96}" presName="spacer" presStyleCnt="0"/>
      <dgm:spPr/>
    </dgm:pt>
    <dgm:pt modelId="{62D1C9FA-B5BB-5F4C-96B8-2D01097A0014}" type="pres">
      <dgm:prSet presAssocID="{637BFA52-9A2C-43C6-8C63-825696E8C8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F13F48-9D69-E045-B037-D34A867389B9}" type="presOf" srcId="{4C3D206D-DF04-40B7-89D0-6CF4841D6E9F}" destId="{481F9BA9-39DD-644A-948A-55347589D72A}" srcOrd="0" destOrd="0" presId="urn:microsoft.com/office/officeart/2005/8/layout/vList2"/>
    <dgm:cxn modelId="{25F6854D-045A-5A4E-883C-BEAD95872001}" type="presOf" srcId="{637BFA52-9A2C-43C6-8C63-825696E8C862}" destId="{62D1C9FA-B5BB-5F4C-96B8-2D01097A0014}" srcOrd="0" destOrd="0" presId="urn:microsoft.com/office/officeart/2005/8/layout/vList2"/>
    <dgm:cxn modelId="{0A5F4F7E-237B-434B-BE86-8DFEB8F30D50}" type="presOf" srcId="{2DA68F2F-5CF4-4D3A-ACF1-4C5264E8E222}" destId="{6491F5F0-37A1-A34F-88E0-790D863BA557}" srcOrd="0" destOrd="0" presId="urn:microsoft.com/office/officeart/2005/8/layout/vList2"/>
    <dgm:cxn modelId="{35504E94-83B9-4308-8003-BD37249764E2}" srcId="{2DA68F2F-5CF4-4D3A-ACF1-4C5264E8E222}" destId="{637BFA52-9A2C-43C6-8C63-825696E8C862}" srcOrd="2" destOrd="0" parTransId="{D8CE0CE5-7BA4-4A9A-9ABF-7ADCA36055B4}" sibTransId="{E6A20428-6916-4A14-B12C-B617A7FC6C84}"/>
    <dgm:cxn modelId="{5CB6F7A5-9869-46BF-84ED-CE1B1ADB5500}" srcId="{2DA68F2F-5CF4-4D3A-ACF1-4C5264E8E222}" destId="{02400F66-6A08-4704-BC55-557C18E22A5A}" srcOrd="1" destOrd="0" parTransId="{D9E65D57-514A-4B1F-A29F-272EC6431B9D}" sibTransId="{1AAE5292-BD89-4FEB-AF90-9FE39202DF96}"/>
    <dgm:cxn modelId="{34C87FDA-1B32-9B47-B8C1-C1CB3EEB8463}" type="presOf" srcId="{02400F66-6A08-4704-BC55-557C18E22A5A}" destId="{2B103102-072F-BF40-98CC-6FEC19936973}" srcOrd="0" destOrd="0" presId="urn:microsoft.com/office/officeart/2005/8/layout/vList2"/>
    <dgm:cxn modelId="{164601EA-1BC9-47E7-8B60-A9D3087DEE29}" srcId="{2DA68F2F-5CF4-4D3A-ACF1-4C5264E8E222}" destId="{4C3D206D-DF04-40B7-89D0-6CF4841D6E9F}" srcOrd="0" destOrd="0" parTransId="{4B00BE0F-5B5E-479F-A833-85A7186E2039}" sibTransId="{9EA8C84A-C58B-42B7-8C10-8B624093CE6B}"/>
    <dgm:cxn modelId="{5F955C29-902E-B049-8906-F6A09682F8C5}" type="presParOf" srcId="{6491F5F0-37A1-A34F-88E0-790D863BA557}" destId="{481F9BA9-39DD-644A-948A-55347589D72A}" srcOrd="0" destOrd="0" presId="urn:microsoft.com/office/officeart/2005/8/layout/vList2"/>
    <dgm:cxn modelId="{13080EC0-5B22-2B4A-A88D-64AF26D9AC33}" type="presParOf" srcId="{6491F5F0-37A1-A34F-88E0-790D863BA557}" destId="{EA7BA796-0A87-CD45-B12F-CD8AA54ED47F}" srcOrd="1" destOrd="0" presId="urn:microsoft.com/office/officeart/2005/8/layout/vList2"/>
    <dgm:cxn modelId="{E8627F0E-1126-7944-B2FD-6DCCF12C3D2C}" type="presParOf" srcId="{6491F5F0-37A1-A34F-88E0-790D863BA557}" destId="{2B103102-072F-BF40-98CC-6FEC19936973}" srcOrd="2" destOrd="0" presId="urn:microsoft.com/office/officeart/2005/8/layout/vList2"/>
    <dgm:cxn modelId="{290D6620-F08B-C147-807F-D7334725A74F}" type="presParOf" srcId="{6491F5F0-37A1-A34F-88E0-790D863BA557}" destId="{9BEC81C6-E7D9-7941-940C-3B46B5104EDC}" srcOrd="3" destOrd="0" presId="urn:microsoft.com/office/officeart/2005/8/layout/vList2"/>
    <dgm:cxn modelId="{8EA30473-D19F-1349-8452-DABEED03F44C}" type="presParOf" srcId="{6491F5F0-37A1-A34F-88E0-790D863BA557}" destId="{62D1C9FA-B5BB-5F4C-96B8-2D01097A00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790E9-CB7F-4330-A1E0-6EED24D8B31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72C609-2EC8-41BC-A935-815C63CE71FF}">
      <dgm:prSet/>
      <dgm:spPr/>
      <dgm:t>
        <a:bodyPr/>
        <a:lstStyle/>
        <a:p>
          <a:r>
            <a:rPr lang="en-US"/>
            <a:t>Handling Missing Values </a:t>
          </a:r>
        </a:p>
      </dgm:t>
    </dgm:pt>
    <dgm:pt modelId="{9257710A-F644-42CC-8407-71BE78AEE111}" type="parTrans" cxnId="{DBD0E1E6-FBA6-4976-880B-A1082C50906E}">
      <dgm:prSet/>
      <dgm:spPr/>
      <dgm:t>
        <a:bodyPr/>
        <a:lstStyle/>
        <a:p>
          <a:endParaRPr lang="en-US"/>
        </a:p>
      </dgm:t>
    </dgm:pt>
    <dgm:pt modelId="{A2585B06-CA97-49BA-BF68-5DF3A2FD1ACE}" type="sibTrans" cxnId="{DBD0E1E6-FBA6-4976-880B-A1082C5090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4EE5EC-56AD-4711-A5F9-86A2573CF3DF}">
      <dgm:prSet/>
      <dgm:spPr/>
      <dgm:t>
        <a:bodyPr/>
        <a:lstStyle/>
        <a:p>
          <a:r>
            <a:rPr lang="en-US"/>
            <a:t>Dealing with categorical inputs </a:t>
          </a:r>
        </a:p>
      </dgm:t>
    </dgm:pt>
    <dgm:pt modelId="{BB95166B-DB4A-4CA2-890E-C6D66A305213}" type="parTrans" cxnId="{F11DE108-076C-4110-84F4-F23C054D1496}">
      <dgm:prSet/>
      <dgm:spPr/>
      <dgm:t>
        <a:bodyPr/>
        <a:lstStyle/>
        <a:p>
          <a:endParaRPr lang="en-US"/>
        </a:p>
      </dgm:t>
    </dgm:pt>
    <dgm:pt modelId="{DC7BC474-E1BB-47C5-BF35-6F08B56BE99A}" type="sibTrans" cxnId="{F11DE108-076C-4110-84F4-F23C054D14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0AAEB0-6278-4AAB-BE33-1A3E0E81AB92}">
      <dgm:prSet/>
      <dgm:spPr/>
      <dgm:t>
        <a:bodyPr/>
        <a:lstStyle/>
        <a:p>
          <a:r>
            <a:rPr lang="en-US" dirty="0"/>
            <a:t>Dealing with multicollinearity</a:t>
          </a:r>
        </a:p>
      </dgm:t>
    </dgm:pt>
    <dgm:pt modelId="{25B063DA-A62E-4480-899A-47059FBF268D}" type="parTrans" cxnId="{1907C539-22A1-4D39-B63D-1C954F04E83E}">
      <dgm:prSet/>
      <dgm:spPr/>
      <dgm:t>
        <a:bodyPr/>
        <a:lstStyle/>
        <a:p>
          <a:endParaRPr lang="en-US"/>
        </a:p>
      </dgm:t>
    </dgm:pt>
    <dgm:pt modelId="{1CFD8871-A691-4383-BDB7-128ABA0A34E4}" type="sibTrans" cxnId="{1907C539-22A1-4D39-B63D-1C954F04E83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9F170FD-A73C-4060-A062-AAC7950E6DB0}">
      <dgm:prSet/>
      <dgm:spPr/>
      <dgm:t>
        <a:bodyPr/>
        <a:lstStyle/>
        <a:p>
          <a:r>
            <a:rPr lang="en-US"/>
            <a:t>Variable Screening </a:t>
          </a:r>
        </a:p>
      </dgm:t>
    </dgm:pt>
    <dgm:pt modelId="{9A4ED4C4-0617-4F29-971D-CB48C7449ED9}" type="parTrans" cxnId="{448EE3D1-956D-462F-AD59-AB00C7C7F3F0}">
      <dgm:prSet/>
      <dgm:spPr/>
      <dgm:t>
        <a:bodyPr/>
        <a:lstStyle/>
        <a:p>
          <a:endParaRPr lang="en-US"/>
        </a:p>
      </dgm:t>
    </dgm:pt>
    <dgm:pt modelId="{22615059-4C45-44B2-99F2-223C15B6890E}" type="sibTrans" cxnId="{448EE3D1-956D-462F-AD59-AB00C7C7F3F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FDC7981-549F-8C4D-A053-66E859438CEC}" type="pres">
      <dgm:prSet presAssocID="{C95790E9-CB7F-4330-A1E0-6EED24D8B315}" presName="Name0" presStyleCnt="0">
        <dgm:presLayoutVars>
          <dgm:animLvl val="lvl"/>
          <dgm:resizeHandles val="exact"/>
        </dgm:presLayoutVars>
      </dgm:prSet>
      <dgm:spPr/>
    </dgm:pt>
    <dgm:pt modelId="{506909B1-D825-684E-864D-90238E1FE49B}" type="pres">
      <dgm:prSet presAssocID="{2B72C609-2EC8-41BC-A935-815C63CE71FF}" presName="compositeNode" presStyleCnt="0">
        <dgm:presLayoutVars>
          <dgm:bulletEnabled val="1"/>
        </dgm:presLayoutVars>
      </dgm:prSet>
      <dgm:spPr/>
    </dgm:pt>
    <dgm:pt modelId="{773C2DCE-8D54-B04A-B59C-E1D024072DA3}" type="pres">
      <dgm:prSet presAssocID="{2B72C609-2EC8-41BC-A935-815C63CE71FF}" presName="bgRect" presStyleLbl="bgAccFollowNode1" presStyleIdx="0" presStyleCnt="4"/>
      <dgm:spPr/>
    </dgm:pt>
    <dgm:pt modelId="{89B62871-AAC2-7A42-993C-CD67E21BFE07}" type="pres">
      <dgm:prSet presAssocID="{A2585B06-CA97-49BA-BF68-5DF3A2FD1AC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2C0616C-34A9-C54C-9FF7-F307B6275F16}" type="pres">
      <dgm:prSet presAssocID="{2B72C609-2EC8-41BC-A935-815C63CE71FF}" presName="bottomLine" presStyleLbl="alignNode1" presStyleIdx="1" presStyleCnt="8">
        <dgm:presLayoutVars/>
      </dgm:prSet>
      <dgm:spPr/>
    </dgm:pt>
    <dgm:pt modelId="{B3B2B282-2DA5-8C41-B204-71B6C896DEAF}" type="pres">
      <dgm:prSet presAssocID="{2B72C609-2EC8-41BC-A935-815C63CE71FF}" presName="nodeText" presStyleLbl="bgAccFollowNode1" presStyleIdx="0" presStyleCnt="4">
        <dgm:presLayoutVars>
          <dgm:bulletEnabled val="1"/>
        </dgm:presLayoutVars>
      </dgm:prSet>
      <dgm:spPr/>
    </dgm:pt>
    <dgm:pt modelId="{D9141226-0117-8949-B0A8-35072340C62B}" type="pres">
      <dgm:prSet presAssocID="{A2585B06-CA97-49BA-BF68-5DF3A2FD1ACE}" presName="sibTrans" presStyleCnt="0"/>
      <dgm:spPr/>
    </dgm:pt>
    <dgm:pt modelId="{AAED2F55-B768-DE4D-A7DC-5B0DF2D72590}" type="pres">
      <dgm:prSet presAssocID="{D04EE5EC-56AD-4711-A5F9-86A2573CF3DF}" presName="compositeNode" presStyleCnt="0">
        <dgm:presLayoutVars>
          <dgm:bulletEnabled val="1"/>
        </dgm:presLayoutVars>
      </dgm:prSet>
      <dgm:spPr/>
    </dgm:pt>
    <dgm:pt modelId="{15B62967-FB2B-8744-877C-4EA0F0F5BADC}" type="pres">
      <dgm:prSet presAssocID="{D04EE5EC-56AD-4711-A5F9-86A2573CF3DF}" presName="bgRect" presStyleLbl="bgAccFollowNode1" presStyleIdx="1" presStyleCnt="4"/>
      <dgm:spPr/>
    </dgm:pt>
    <dgm:pt modelId="{8306883E-0CFF-E54C-9679-5B928A307739}" type="pres">
      <dgm:prSet presAssocID="{DC7BC474-E1BB-47C5-BF35-6F08B56BE99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394A2E2-8115-7B41-92D8-7D170A4B0089}" type="pres">
      <dgm:prSet presAssocID="{D04EE5EC-56AD-4711-A5F9-86A2573CF3DF}" presName="bottomLine" presStyleLbl="alignNode1" presStyleIdx="3" presStyleCnt="8">
        <dgm:presLayoutVars/>
      </dgm:prSet>
      <dgm:spPr/>
    </dgm:pt>
    <dgm:pt modelId="{DB7C15D7-6254-8D4F-A287-266ABB7C76DE}" type="pres">
      <dgm:prSet presAssocID="{D04EE5EC-56AD-4711-A5F9-86A2573CF3DF}" presName="nodeText" presStyleLbl="bgAccFollowNode1" presStyleIdx="1" presStyleCnt="4">
        <dgm:presLayoutVars>
          <dgm:bulletEnabled val="1"/>
        </dgm:presLayoutVars>
      </dgm:prSet>
      <dgm:spPr/>
    </dgm:pt>
    <dgm:pt modelId="{2575688B-A91E-AF4F-8A2A-593C12232D65}" type="pres">
      <dgm:prSet presAssocID="{DC7BC474-E1BB-47C5-BF35-6F08B56BE99A}" presName="sibTrans" presStyleCnt="0"/>
      <dgm:spPr/>
    </dgm:pt>
    <dgm:pt modelId="{E9E571A3-D49A-B548-A3B3-437EBF72D01F}" type="pres">
      <dgm:prSet presAssocID="{8E0AAEB0-6278-4AAB-BE33-1A3E0E81AB92}" presName="compositeNode" presStyleCnt="0">
        <dgm:presLayoutVars>
          <dgm:bulletEnabled val="1"/>
        </dgm:presLayoutVars>
      </dgm:prSet>
      <dgm:spPr/>
    </dgm:pt>
    <dgm:pt modelId="{B4E7C29E-2F7C-9E4F-911A-0F6DC0DB7857}" type="pres">
      <dgm:prSet presAssocID="{8E0AAEB0-6278-4AAB-BE33-1A3E0E81AB92}" presName="bgRect" presStyleLbl="bgAccFollowNode1" presStyleIdx="2" presStyleCnt="4"/>
      <dgm:spPr/>
    </dgm:pt>
    <dgm:pt modelId="{2E8343A3-7F23-6E46-9F8D-792BE1F55AF6}" type="pres">
      <dgm:prSet presAssocID="{1CFD8871-A691-4383-BDB7-128ABA0A34E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0041D72-5960-B74D-A199-4F4E7784D58F}" type="pres">
      <dgm:prSet presAssocID="{8E0AAEB0-6278-4AAB-BE33-1A3E0E81AB92}" presName="bottomLine" presStyleLbl="alignNode1" presStyleIdx="5" presStyleCnt="8">
        <dgm:presLayoutVars/>
      </dgm:prSet>
      <dgm:spPr/>
    </dgm:pt>
    <dgm:pt modelId="{A58CAF4C-8275-A642-BA9B-4ECDC7F3E712}" type="pres">
      <dgm:prSet presAssocID="{8E0AAEB0-6278-4AAB-BE33-1A3E0E81AB92}" presName="nodeText" presStyleLbl="bgAccFollowNode1" presStyleIdx="2" presStyleCnt="4">
        <dgm:presLayoutVars>
          <dgm:bulletEnabled val="1"/>
        </dgm:presLayoutVars>
      </dgm:prSet>
      <dgm:spPr/>
    </dgm:pt>
    <dgm:pt modelId="{FD06B9B8-A6A8-C94F-BD6F-638623EE689F}" type="pres">
      <dgm:prSet presAssocID="{1CFD8871-A691-4383-BDB7-128ABA0A34E4}" presName="sibTrans" presStyleCnt="0"/>
      <dgm:spPr/>
    </dgm:pt>
    <dgm:pt modelId="{F789C078-4071-E243-B754-2742056C1860}" type="pres">
      <dgm:prSet presAssocID="{B9F170FD-A73C-4060-A062-AAC7950E6DB0}" presName="compositeNode" presStyleCnt="0">
        <dgm:presLayoutVars>
          <dgm:bulletEnabled val="1"/>
        </dgm:presLayoutVars>
      </dgm:prSet>
      <dgm:spPr/>
    </dgm:pt>
    <dgm:pt modelId="{4C612260-AF24-554F-B6BE-17BC35FF2E39}" type="pres">
      <dgm:prSet presAssocID="{B9F170FD-A73C-4060-A062-AAC7950E6DB0}" presName="bgRect" presStyleLbl="bgAccFollowNode1" presStyleIdx="3" presStyleCnt="4"/>
      <dgm:spPr/>
    </dgm:pt>
    <dgm:pt modelId="{A64AE37A-2A0E-9F41-BAEB-26D24893C264}" type="pres">
      <dgm:prSet presAssocID="{22615059-4C45-44B2-99F2-223C15B6890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1D748E4-992D-1B49-B89F-A2FB74ABAD0B}" type="pres">
      <dgm:prSet presAssocID="{B9F170FD-A73C-4060-A062-AAC7950E6DB0}" presName="bottomLine" presStyleLbl="alignNode1" presStyleIdx="7" presStyleCnt="8">
        <dgm:presLayoutVars/>
      </dgm:prSet>
      <dgm:spPr/>
    </dgm:pt>
    <dgm:pt modelId="{8879F4AE-CBF8-824D-9718-24BAED87115C}" type="pres">
      <dgm:prSet presAssocID="{B9F170FD-A73C-4060-A062-AAC7950E6DB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2FE0D00-855C-AE41-81D2-EC9031446A53}" type="presOf" srcId="{B9F170FD-A73C-4060-A062-AAC7950E6DB0}" destId="{4C612260-AF24-554F-B6BE-17BC35FF2E39}" srcOrd="0" destOrd="0" presId="urn:microsoft.com/office/officeart/2016/7/layout/BasicLinearProcessNumbered"/>
    <dgm:cxn modelId="{F11DE108-076C-4110-84F4-F23C054D1496}" srcId="{C95790E9-CB7F-4330-A1E0-6EED24D8B315}" destId="{D04EE5EC-56AD-4711-A5F9-86A2573CF3DF}" srcOrd="1" destOrd="0" parTransId="{BB95166B-DB4A-4CA2-890E-C6D66A305213}" sibTransId="{DC7BC474-E1BB-47C5-BF35-6F08B56BE99A}"/>
    <dgm:cxn modelId="{5E9B3112-29CB-564D-AC6D-88478D8FF121}" type="presOf" srcId="{1CFD8871-A691-4383-BDB7-128ABA0A34E4}" destId="{2E8343A3-7F23-6E46-9F8D-792BE1F55AF6}" srcOrd="0" destOrd="0" presId="urn:microsoft.com/office/officeart/2016/7/layout/BasicLinearProcessNumbered"/>
    <dgm:cxn modelId="{1907C539-22A1-4D39-B63D-1C954F04E83E}" srcId="{C95790E9-CB7F-4330-A1E0-6EED24D8B315}" destId="{8E0AAEB0-6278-4AAB-BE33-1A3E0E81AB92}" srcOrd="2" destOrd="0" parTransId="{25B063DA-A62E-4480-899A-47059FBF268D}" sibTransId="{1CFD8871-A691-4383-BDB7-128ABA0A34E4}"/>
    <dgm:cxn modelId="{33AA3E3D-5F9F-4241-A481-8DC5E79165B1}" type="presOf" srcId="{2B72C609-2EC8-41BC-A935-815C63CE71FF}" destId="{773C2DCE-8D54-B04A-B59C-E1D024072DA3}" srcOrd="0" destOrd="0" presId="urn:microsoft.com/office/officeart/2016/7/layout/BasicLinearProcessNumbered"/>
    <dgm:cxn modelId="{060DC340-8A32-1C46-B296-E487E8A56A82}" type="presOf" srcId="{B9F170FD-A73C-4060-A062-AAC7950E6DB0}" destId="{8879F4AE-CBF8-824D-9718-24BAED87115C}" srcOrd="1" destOrd="0" presId="urn:microsoft.com/office/officeart/2016/7/layout/BasicLinearProcessNumbered"/>
    <dgm:cxn modelId="{9A33B553-2F45-864E-81B5-3FE9E402F185}" type="presOf" srcId="{8E0AAEB0-6278-4AAB-BE33-1A3E0E81AB92}" destId="{B4E7C29E-2F7C-9E4F-911A-0F6DC0DB7857}" srcOrd="0" destOrd="0" presId="urn:microsoft.com/office/officeart/2016/7/layout/BasicLinearProcessNumbered"/>
    <dgm:cxn modelId="{E01A215B-435E-7F48-A590-B92CED1F250E}" type="presOf" srcId="{8E0AAEB0-6278-4AAB-BE33-1A3E0E81AB92}" destId="{A58CAF4C-8275-A642-BA9B-4ECDC7F3E712}" srcOrd="1" destOrd="0" presId="urn:microsoft.com/office/officeart/2016/7/layout/BasicLinearProcessNumbered"/>
    <dgm:cxn modelId="{6773B45E-2587-224C-B7C2-DACAA76DE220}" type="presOf" srcId="{A2585B06-CA97-49BA-BF68-5DF3A2FD1ACE}" destId="{89B62871-AAC2-7A42-993C-CD67E21BFE07}" srcOrd="0" destOrd="0" presId="urn:microsoft.com/office/officeart/2016/7/layout/BasicLinearProcessNumbered"/>
    <dgm:cxn modelId="{F62C8664-F893-C94C-B84E-08CFA6AC2B51}" type="presOf" srcId="{DC7BC474-E1BB-47C5-BF35-6F08B56BE99A}" destId="{8306883E-0CFF-E54C-9679-5B928A307739}" srcOrd="0" destOrd="0" presId="urn:microsoft.com/office/officeart/2016/7/layout/BasicLinearProcessNumbered"/>
    <dgm:cxn modelId="{24A33970-9EA5-E645-8FCB-B0C915D5074E}" type="presOf" srcId="{2B72C609-2EC8-41BC-A935-815C63CE71FF}" destId="{B3B2B282-2DA5-8C41-B204-71B6C896DEAF}" srcOrd="1" destOrd="0" presId="urn:microsoft.com/office/officeart/2016/7/layout/BasicLinearProcessNumbered"/>
    <dgm:cxn modelId="{19734F7E-1CD6-904B-936A-9A163F6FF590}" type="presOf" srcId="{D04EE5EC-56AD-4711-A5F9-86A2573CF3DF}" destId="{15B62967-FB2B-8744-877C-4EA0F0F5BADC}" srcOrd="0" destOrd="0" presId="urn:microsoft.com/office/officeart/2016/7/layout/BasicLinearProcessNumbered"/>
    <dgm:cxn modelId="{2FD2DDB6-8409-5942-8A6A-A117E37B46AD}" type="presOf" srcId="{C95790E9-CB7F-4330-A1E0-6EED24D8B315}" destId="{1FDC7981-549F-8C4D-A053-66E859438CEC}" srcOrd="0" destOrd="0" presId="urn:microsoft.com/office/officeart/2016/7/layout/BasicLinearProcessNumbered"/>
    <dgm:cxn modelId="{A0AF18CA-3347-6A49-A5E7-8697B82E3917}" type="presOf" srcId="{22615059-4C45-44B2-99F2-223C15B6890E}" destId="{A64AE37A-2A0E-9F41-BAEB-26D24893C264}" srcOrd="0" destOrd="0" presId="urn:microsoft.com/office/officeart/2016/7/layout/BasicLinearProcessNumbered"/>
    <dgm:cxn modelId="{448EE3D1-956D-462F-AD59-AB00C7C7F3F0}" srcId="{C95790E9-CB7F-4330-A1E0-6EED24D8B315}" destId="{B9F170FD-A73C-4060-A062-AAC7950E6DB0}" srcOrd="3" destOrd="0" parTransId="{9A4ED4C4-0617-4F29-971D-CB48C7449ED9}" sibTransId="{22615059-4C45-44B2-99F2-223C15B6890E}"/>
    <dgm:cxn modelId="{DBD0E1E6-FBA6-4976-880B-A1082C50906E}" srcId="{C95790E9-CB7F-4330-A1E0-6EED24D8B315}" destId="{2B72C609-2EC8-41BC-A935-815C63CE71FF}" srcOrd="0" destOrd="0" parTransId="{9257710A-F644-42CC-8407-71BE78AEE111}" sibTransId="{A2585B06-CA97-49BA-BF68-5DF3A2FD1ACE}"/>
    <dgm:cxn modelId="{474E5EF1-73DA-5348-9C91-D302389FCD50}" type="presOf" srcId="{D04EE5EC-56AD-4711-A5F9-86A2573CF3DF}" destId="{DB7C15D7-6254-8D4F-A287-266ABB7C76DE}" srcOrd="1" destOrd="0" presId="urn:microsoft.com/office/officeart/2016/7/layout/BasicLinearProcessNumbered"/>
    <dgm:cxn modelId="{7C0A8903-B58E-EF45-9E3B-1C6425F94124}" type="presParOf" srcId="{1FDC7981-549F-8C4D-A053-66E859438CEC}" destId="{506909B1-D825-684E-864D-90238E1FE49B}" srcOrd="0" destOrd="0" presId="urn:microsoft.com/office/officeart/2016/7/layout/BasicLinearProcessNumbered"/>
    <dgm:cxn modelId="{7B6F953D-27E9-394C-AD06-84602725D140}" type="presParOf" srcId="{506909B1-D825-684E-864D-90238E1FE49B}" destId="{773C2DCE-8D54-B04A-B59C-E1D024072DA3}" srcOrd="0" destOrd="0" presId="urn:microsoft.com/office/officeart/2016/7/layout/BasicLinearProcessNumbered"/>
    <dgm:cxn modelId="{AE8237A7-37EC-AE49-AD2A-A05501F56452}" type="presParOf" srcId="{506909B1-D825-684E-864D-90238E1FE49B}" destId="{89B62871-AAC2-7A42-993C-CD67E21BFE07}" srcOrd="1" destOrd="0" presId="urn:microsoft.com/office/officeart/2016/7/layout/BasicLinearProcessNumbered"/>
    <dgm:cxn modelId="{DDFE7874-9E12-634A-88E1-D30D4641142E}" type="presParOf" srcId="{506909B1-D825-684E-864D-90238E1FE49B}" destId="{D2C0616C-34A9-C54C-9FF7-F307B6275F16}" srcOrd="2" destOrd="0" presId="urn:microsoft.com/office/officeart/2016/7/layout/BasicLinearProcessNumbered"/>
    <dgm:cxn modelId="{59677B6B-06D3-8A45-AB70-8A7DC08B5E88}" type="presParOf" srcId="{506909B1-D825-684E-864D-90238E1FE49B}" destId="{B3B2B282-2DA5-8C41-B204-71B6C896DEAF}" srcOrd="3" destOrd="0" presId="urn:microsoft.com/office/officeart/2016/7/layout/BasicLinearProcessNumbered"/>
    <dgm:cxn modelId="{12D3D4B9-E878-534D-8A4C-755DD816F677}" type="presParOf" srcId="{1FDC7981-549F-8C4D-A053-66E859438CEC}" destId="{D9141226-0117-8949-B0A8-35072340C62B}" srcOrd="1" destOrd="0" presId="urn:microsoft.com/office/officeart/2016/7/layout/BasicLinearProcessNumbered"/>
    <dgm:cxn modelId="{05D31180-C0AA-A04F-A72C-D97366CD54E4}" type="presParOf" srcId="{1FDC7981-549F-8C4D-A053-66E859438CEC}" destId="{AAED2F55-B768-DE4D-A7DC-5B0DF2D72590}" srcOrd="2" destOrd="0" presId="urn:microsoft.com/office/officeart/2016/7/layout/BasicLinearProcessNumbered"/>
    <dgm:cxn modelId="{31A6107C-3D4B-0A48-A475-CFBC98664B6D}" type="presParOf" srcId="{AAED2F55-B768-DE4D-A7DC-5B0DF2D72590}" destId="{15B62967-FB2B-8744-877C-4EA0F0F5BADC}" srcOrd="0" destOrd="0" presId="urn:microsoft.com/office/officeart/2016/7/layout/BasicLinearProcessNumbered"/>
    <dgm:cxn modelId="{C643A256-A04E-0F43-B529-8334983F3EA2}" type="presParOf" srcId="{AAED2F55-B768-DE4D-A7DC-5B0DF2D72590}" destId="{8306883E-0CFF-E54C-9679-5B928A307739}" srcOrd="1" destOrd="0" presId="urn:microsoft.com/office/officeart/2016/7/layout/BasicLinearProcessNumbered"/>
    <dgm:cxn modelId="{853301BC-F4C1-1F45-981A-81DC6D608018}" type="presParOf" srcId="{AAED2F55-B768-DE4D-A7DC-5B0DF2D72590}" destId="{3394A2E2-8115-7B41-92D8-7D170A4B0089}" srcOrd="2" destOrd="0" presId="urn:microsoft.com/office/officeart/2016/7/layout/BasicLinearProcessNumbered"/>
    <dgm:cxn modelId="{3B3AD088-812B-8F49-B14C-4B01B2B2594F}" type="presParOf" srcId="{AAED2F55-B768-DE4D-A7DC-5B0DF2D72590}" destId="{DB7C15D7-6254-8D4F-A287-266ABB7C76DE}" srcOrd="3" destOrd="0" presId="urn:microsoft.com/office/officeart/2016/7/layout/BasicLinearProcessNumbered"/>
    <dgm:cxn modelId="{0A075633-12A9-734E-B136-75849D45F0FA}" type="presParOf" srcId="{1FDC7981-549F-8C4D-A053-66E859438CEC}" destId="{2575688B-A91E-AF4F-8A2A-593C12232D65}" srcOrd="3" destOrd="0" presId="urn:microsoft.com/office/officeart/2016/7/layout/BasicLinearProcessNumbered"/>
    <dgm:cxn modelId="{809118AA-DE6C-F34F-878B-66C552D4035E}" type="presParOf" srcId="{1FDC7981-549F-8C4D-A053-66E859438CEC}" destId="{E9E571A3-D49A-B548-A3B3-437EBF72D01F}" srcOrd="4" destOrd="0" presId="urn:microsoft.com/office/officeart/2016/7/layout/BasicLinearProcessNumbered"/>
    <dgm:cxn modelId="{18AC0B4F-F608-A049-A6C8-CF9226839B9A}" type="presParOf" srcId="{E9E571A3-D49A-B548-A3B3-437EBF72D01F}" destId="{B4E7C29E-2F7C-9E4F-911A-0F6DC0DB7857}" srcOrd="0" destOrd="0" presId="urn:microsoft.com/office/officeart/2016/7/layout/BasicLinearProcessNumbered"/>
    <dgm:cxn modelId="{61988AEC-7696-274D-95E3-8025A714BC2F}" type="presParOf" srcId="{E9E571A3-D49A-B548-A3B3-437EBF72D01F}" destId="{2E8343A3-7F23-6E46-9F8D-792BE1F55AF6}" srcOrd="1" destOrd="0" presId="urn:microsoft.com/office/officeart/2016/7/layout/BasicLinearProcessNumbered"/>
    <dgm:cxn modelId="{5F406A2E-1163-2E40-81AF-183725440053}" type="presParOf" srcId="{E9E571A3-D49A-B548-A3B3-437EBF72D01F}" destId="{F0041D72-5960-B74D-A199-4F4E7784D58F}" srcOrd="2" destOrd="0" presId="urn:microsoft.com/office/officeart/2016/7/layout/BasicLinearProcessNumbered"/>
    <dgm:cxn modelId="{EB5E3C6B-7D8B-784A-997B-A5D6D8603790}" type="presParOf" srcId="{E9E571A3-D49A-B548-A3B3-437EBF72D01F}" destId="{A58CAF4C-8275-A642-BA9B-4ECDC7F3E712}" srcOrd="3" destOrd="0" presId="urn:microsoft.com/office/officeart/2016/7/layout/BasicLinearProcessNumbered"/>
    <dgm:cxn modelId="{63704CBB-455B-1644-AE40-D2E6DC48B9C7}" type="presParOf" srcId="{1FDC7981-549F-8C4D-A053-66E859438CEC}" destId="{FD06B9B8-A6A8-C94F-BD6F-638623EE689F}" srcOrd="5" destOrd="0" presId="urn:microsoft.com/office/officeart/2016/7/layout/BasicLinearProcessNumbered"/>
    <dgm:cxn modelId="{F4158840-F9F1-7847-9EED-A379A8579DEE}" type="presParOf" srcId="{1FDC7981-549F-8C4D-A053-66E859438CEC}" destId="{F789C078-4071-E243-B754-2742056C1860}" srcOrd="6" destOrd="0" presId="urn:microsoft.com/office/officeart/2016/7/layout/BasicLinearProcessNumbered"/>
    <dgm:cxn modelId="{19860C2E-AF9C-BB40-9C6D-2073B47DBCF3}" type="presParOf" srcId="{F789C078-4071-E243-B754-2742056C1860}" destId="{4C612260-AF24-554F-B6BE-17BC35FF2E39}" srcOrd="0" destOrd="0" presId="urn:microsoft.com/office/officeart/2016/7/layout/BasicLinearProcessNumbered"/>
    <dgm:cxn modelId="{76A31328-431E-134B-949B-923595BD949B}" type="presParOf" srcId="{F789C078-4071-E243-B754-2742056C1860}" destId="{A64AE37A-2A0E-9F41-BAEB-26D24893C264}" srcOrd="1" destOrd="0" presId="urn:microsoft.com/office/officeart/2016/7/layout/BasicLinearProcessNumbered"/>
    <dgm:cxn modelId="{FC4C639D-79BB-254C-BFEE-6B7D2D2AF644}" type="presParOf" srcId="{F789C078-4071-E243-B754-2742056C1860}" destId="{D1D748E4-992D-1B49-B89F-A2FB74ABAD0B}" srcOrd="2" destOrd="0" presId="urn:microsoft.com/office/officeart/2016/7/layout/BasicLinearProcessNumbered"/>
    <dgm:cxn modelId="{5051DD45-0BEB-0144-9671-644653DFF98E}" type="presParOf" srcId="{F789C078-4071-E243-B754-2742056C1860}" destId="{8879F4AE-CBF8-824D-9718-24BAED87115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086E9-86A7-4942-8E6A-A4D8B7B305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FD5BC03-34D9-4C34-B29A-E0A8BB9CC99B}">
      <dgm:prSet/>
      <dgm:spPr/>
      <dgm:t>
        <a:bodyPr/>
        <a:lstStyle/>
        <a:p>
          <a:r>
            <a:rPr lang="en-US"/>
            <a:t>Dummy coding </a:t>
          </a:r>
        </a:p>
      </dgm:t>
    </dgm:pt>
    <dgm:pt modelId="{0B69E015-A52E-44D3-B428-556869431EAA}" type="parTrans" cxnId="{8FE1662C-9B6C-40C2-96AB-1ACBF4A8D157}">
      <dgm:prSet/>
      <dgm:spPr/>
      <dgm:t>
        <a:bodyPr/>
        <a:lstStyle/>
        <a:p>
          <a:endParaRPr lang="en-US"/>
        </a:p>
      </dgm:t>
    </dgm:pt>
    <dgm:pt modelId="{F2882147-F13B-4BB1-B135-3EB494C2B94A}" type="sibTrans" cxnId="{8FE1662C-9B6C-40C2-96AB-1ACBF4A8D157}">
      <dgm:prSet/>
      <dgm:spPr/>
      <dgm:t>
        <a:bodyPr/>
        <a:lstStyle/>
        <a:p>
          <a:endParaRPr lang="en-US"/>
        </a:p>
      </dgm:t>
    </dgm:pt>
    <dgm:pt modelId="{2E20FBF6-923B-4CE7-8B43-AD7EC20BF7E5}">
      <dgm:prSet/>
      <dgm:spPr/>
      <dgm:t>
        <a:bodyPr/>
        <a:lstStyle/>
        <a:p>
          <a:r>
            <a:rPr lang="en-US"/>
            <a:t>Dropped features with too many levels </a:t>
          </a:r>
        </a:p>
      </dgm:t>
    </dgm:pt>
    <dgm:pt modelId="{AF464AE9-85FC-4B7D-80A1-6DB305160347}" type="parTrans" cxnId="{3C4B6FFE-CD66-4624-87D2-7FD81E4964BC}">
      <dgm:prSet/>
      <dgm:spPr/>
      <dgm:t>
        <a:bodyPr/>
        <a:lstStyle/>
        <a:p>
          <a:endParaRPr lang="en-US"/>
        </a:p>
      </dgm:t>
    </dgm:pt>
    <dgm:pt modelId="{6DDC894A-7C2B-40EF-8A80-065C8E7EF9A0}" type="sibTrans" cxnId="{3C4B6FFE-CD66-4624-87D2-7FD81E4964BC}">
      <dgm:prSet/>
      <dgm:spPr/>
      <dgm:t>
        <a:bodyPr/>
        <a:lstStyle/>
        <a:p>
          <a:endParaRPr lang="en-US"/>
        </a:p>
      </dgm:t>
    </dgm:pt>
    <dgm:pt modelId="{D207A414-0719-F243-BAF0-0E11A3D74064}" type="pres">
      <dgm:prSet presAssocID="{13B086E9-86A7-4942-8E6A-A4D8B7B305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09B5D2-135D-4A4C-B01D-CC153283AF18}" type="pres">
      <dgm:prSet presAssocID="{EFD5BC03-34D9-4C34-B29A-E0A8BB9CC99B}" presName="hierRoot1" presStyleCnt="0"/>
      <dgm:spPr/>
    </dgm:pt>
    <dgm:pt modelId="{E27C57A4-C95D-CC47-A7DB-7FFAA2B83279}" type="pres">
      <dgm:prSet presAssocID="{EFD5BC03-34D9-4C34-B29A-E0A8BB9CC99B}" presName="composite" presStyleCnt="0"/>
      <dgm:spPr/>
    </dgm:pt>
    <dgm:pt modelId="{30B5A4F4-F5DD-924A-AC90-692516288F9E}" type="pres">
      <dgm:prSet presAssocID="{EFD5BC03-34D9-4C34-B29A-E0A8BB9CC99B}" presName="background" presStyleLbl="node0" presStyleIdx="0" presStyleCnt="2"/>
      <dgm:spPr/>
    </dgm:pt>
    <dgm:pt modelId="{81F03578-C1A8-2945-A9FB-59BF561FAF50}" type="pres">
      <dgm:prSet presAssocID="{EFD5BC03-34D9-4C34-B29A-E0A8BB9CC99B}" presName="text" presStyleLbl="fgAcc0" presStyleIdx="0" presStyleCnt="2">
        <dgm:presLayoutVars>
          <dgm:chPref val="3"/>
        </dgm:presLayoutVars>
      </dgm:prSet>
      <dgm:spPr/>
    </dgm:pt>
    <dgm:pt modelId="{19E6E218-50F6-0B43-B0DF-D7E03CE800D9}" type="pres">
      <dgm:prSet presAssocID="{EFD5BC03-34D9-4C34-B29A-E0A8BB9CC99B}" presName="hierChild2" presStyleCnt="0"/>
      <dgm:spPr/>
    </dgm:pt>
    <dgm:pt modelId="{E34D1996-ADBA-7942-A1F7-B505E7ABB219}" type="pres">
      <dgm:prSet presAssocID="{2E20FBF6-923B-4CE7-8B43-AD7EC20BF7E5}" presName="hierRoot1" presStyleCnt="0"/>
      <dgm:spPr/>
    </dgm:pt>
    <dgm:pt modelId="{95B9B156-E447-6644-867C-006D11A21520}" type="pres">
      <dgm:prSet presAssocID="{2E20FBF6-923B-4CE7-8B43-AD7EC20BF7E5}" presName="composite" presStyleCnt="0"/>
      <dgm:spPr/>
    </dgm:pt>
    <dgm:pt modelId="{3E965620-8176-4F48-B433-C6C6F129FDD3}" type="pres">
      <dgm:prSet presAssocID="{2E20FBF6-923B-4CE7-8B43-AD7EC20BF7E5}" presName="background" presStyleLbl="node0" presStyleIdx="1" presStyleCnt="2"/>
      <dgm:spPr/>
    </dgm:pt>
    <dgm:pt modelId="{A66BA4F6-DDC8-4B40-8224-4F6167DA22DC}" type="pres">
      <dgm:prSet presAssocID="{2E20FBF6-923B-4CE7-8B43-AD7EC20BF7E5}" presName="text" presStyleLbl="fgAcc0" presStyleIdx="1" presStyleCnt="2">
        <dgm:presLayoutVars>
          <dgm:chPref val="3"/>
        </dgm:presLayoutVars>
      </dgm:prSet>
      <dgm:spPr/>
    </dgm:pt>
    <dgm:pt modelId="{B5EEBFC8-F5BF-1A45-96C9-1B232208CF9A}" type="pres">
      <dgm:prSet presAssocID="{2E20FBF6-923B-4CE7-8B43-AD7EC20BF7E5}" presName="hierChild2" presStyleCnt="0"/>
      <dgm:spPr/>
    </dgm:pt>
  </dgm:ptLst>
  <dgm:cxnLst>
    <dgm:cxn modelId="{EE5C5B02-D134-0C4A-98F1-661CCDC063E0}" type="presOf" srcId="{13B086E9-86A7-4942-8E6A-A4D8B7B3054A}" destId="{D207A414-0719-F243-BAF0-0E11A3D74064}" srcOrd="0" destOrd="0" presId="urn:microsoft.com/office/officeart/2005/8/layout/hierarchy1"/>
    <dgm:cxn modelId="{8FE1662C-9B6C-40C2-96AB-1ACBF4A8D157}" srcId="{13B086E9-86A7-4942-8E6A-A4D8B7B3054A}" destId="{EFD5BC03-34D9-4C34-B29A-E0A8BB9CC99B}" srcOrd="0" destOrd="0" parTransId="{0B69E015-A52E-44D3-B428-556869431EAA}" sibTransId="{F2882147-F13B-4BB1-B135-3EB494C2B94A}"/>
    <dgm:cxn modelId="{68C36960-ECD8-664C-84E8-5401843B8900}" type="presOf" srcId="{2E20FBF6-923B-4CE7-8B43-AD7EC20BF7E5}" destId="{A66BA4F6-DDC8-4B40-8224-4F6167DA22DC}" srcOrd="0" destOrd="0" presId="urn:microsoft.com/office/officeart/2005/8/layout/hierarchy1"/>
    <dgm:cxn modelId="{CFD603BF-5A05-2E44-BCAD-26EB8DA73EF1}" type="presOf" srcId="{EFD5BC03-34D9-4C34-B29A-E0A8BB9CC99B}" destId="{81F03578-C1A8-2945-A9FB-59BF561FAF50}" srcOrd="0" destOrd="0" presId="urn:microsoft.com/office/officeart/2005/8/layout/hierarchy1"/>
    <dgm:cxn modelId="{3C4B6FFE-CD66-4624-87D2-7FD81E4964BC}" srcId="{13B086E9-86A7-4942-8E6A-A4D8B7B3054A}" destId="{2E20FBF6-923B-4CE7-8B43-AD7EC20BF7E5}" srcOrd="1" destOrd="0" parTransId="{AF464AE9-85FC-4B7D-80A1-6DB305160347}" sibTransId="{6DDC894A-7C2B-40EF-8A80-065C8E7EF9A0}"/>
    <dgm:cxn modelId="{35F77B2B-AFB6-BF46-BEEC-FE3FA98FD4E9}" type="presParOf" srcId="{D207A414-0719-F243-BAF0-0E11A3D74064}" destId="{0009B5D2-135D-4A4C-B01D-CC153283AF18}" srcOrd="0" destOrd="0" presId="urn:microsoft.com/office/officeart/2005/8/layout/hierarchy1"/>
    <dgm:cxn modelId="{E4CB72D2-DEB6-E64C-87B2-01948B82A5AB}" type="presParOf" srcId="{0009B5D2-135D-4A4C-B01D-CC153283AF18}" destId="{E27C57A4-C95D-CC47-A7DB-7FFAA2B83279}" srcOrd="0" destOrd="0" presId="urn:microsoft.com/office/officeart/2005/8/layout/hierarchy1"/>
    <dgm:cxn modelId="{8045A9E8-4DD5-724C-8421-28BE20DEE2DC}" type="presParOf" srcId="{E27C57A4-C95D-CC47-A7DB-7FFAA2B83279}" destId="{30B5A4F4-F5DD-924A-AC90-692516288F9E}" srcOrd="0" destOrd="0" presId="urn:microsoft.com/office/officeart/2005/8/layout/hierarchy1"/>
    <dgm:cxn modelId="{54254FD1-0FB5-7145-9FE6-745F891347F2}" type="presParOf" srcId="{E27C57A4-C95D-CC47-A7DB-7FFAA2B83279}" destId="{81F03578-C1A8-2945-A9FB-59BF561FAF50}" srcOrd="1" destOrd="0" presId="urn:microsoft.com/office/officeart/2005/8/layout/hierarchy1"/>
    <dgm:cxn modelId="{017DED0C-3EA4-8D4C-B2EC-98A767621A99}" type="presParOf" srcId="{0009B5D2-135D-4A4C-B01D-CC153283AF18}" destId="{19E6E218-50F6-0B43-B0DF-D7E03CE800D9}" srcOrd="1" destOrd="0" presId="urn:microsoft.com/office/officeart/2005/8/layout/hierarchy1"/>
    <dgm:cxn modelId="{2ACF8472-ECC2-1F46-9795-234336EE6D27}" type="presParOf" srcId="{D207A414-0719-F243-BAF0-0E11A3D74064}" destId="{E34D1996-ADBA-7942-A1F7-B505E7ABB219}" srcOrd="1" destOrd="0" presId="urn:microsoft.com/office/officeart/2005/8/layout/hierarchy1"/>
    <dgm:cxn modelId="{EC5250A7-8B54-F344-B38B-9597767E6318}" type="presParOf" srcId="{E34D1996-ADBA-7942-A1F7-B505E7ABB219}" destId="{95B9B156-E447-6644-867C-006D11A21520}" srcOrd="0" destOrd="0" presId="urn:microsoft.com/office/officeart/2005/8/layout/hierarchy1"/>
    <dgm:cxn modelId="{2DD7EF61-098B-D241-B861-AEA56C7EC8C7}" type="presParOf" srcId="{95B9B156-E447-6644-867C-006D11A21520}" destId="{3E965620-8176-4F48-B433-C6C6F129FDD3}" srcOrd="0" destOrd="0" presId="urn:microsoft.com/office/officeart/2005/8/layout/hierarchy1"/>
    <dgm:cxn modelId="{6495CEC1-A419-C34D-B734-2F643295124F}" type="presParOf" srcId="{95B9B156-E447-6644-867C-006D11A21520}" destId="{A66BA4F6-DDC8-4B40-8224-4F6167DA22DC}" srcOrd="1" destOrd="0" presId="urn:microsoft.com/office/officeart/2005/8/layout/hierarchy1"/>
    <dgm:cxn modelId="{D7F2E493-DD1B-024D-86F3-C7077CC5E1CB}" type="presParOf" srcId="{E34D1996-ADBA-7942-A1F7-B505E7ABB219}" destId="{B5EEBFC8-F5BF-1A45-96C9-1B232208CF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453C1E-8E47-4723-89CD-4871DAAF1D0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64145F-BC53-46BE-B06E-049DAA610D0B}">
      <dgm:prSet/>
      <dgm:spPr/>
      <dgm:t>
        <a:bodyPr/>
        <a:lstStyle/>
        <a:p>
          <a:r>
            <a:rPr lang="en-US"/>
            <a:t>Housing Price Prediction</a:t>
          </a:r>
        </a:p>
      </dgm:t>
    </dgm:pt>
    <dgm:pt modelId="{9B6FFE92-B698-43AC-9CA5-289E3134E94E}" type="parTrans" cxnId="{EF36F92F-E049-48AE-A012-E53FDDBCC470}">
      <dgm:prSet/>
      <dgm:spPr/>
      <dgm:t>
        <a:bodyPr/>
        <a:lstStyle/>
        <a:p>
          <a:endParaRPr lang="en-US"/>
        </a:p>
      </dgm:t>
    </dgm:pt>
    <dgm:pt modelId="{AD0BB418-7A05-4695-82E1-1A560C58A997}" type="sibTrans" cxnId="{EF36F92F-E049-48AE-A012-E53FDDBCC470}">
      <dgm:prSet/>
      <dgm:spPr/>
      <dgm:t>
        <a:bodyPr/>
        <a:lstStyle/>
        <a:p>
          <a:endParaRPr lang="en-US"/>
        </a:p>
      </dgm:t>
    </dgm:pt>
    <dgm:pt modelId="{48802D74-3B7D-4B0E-9972-EA8330FF6C32}">
      <dgm:prSet/>
      <dgm:spPr/>
      <dgm:t>
        <a:bodyPr/>
        <a:lstStyle/>
        <a:p>
          <a:r>
            <a:rPr lang="en-US"/>
            <a:t>Rental Price Prediction </a:t>
          </a:r>
        </a:p>
      </dgm:t>
    </dgm:pt>
    <dgm:pt modelId="{EB290346-6DE2-4CBB-B6D2-9B02380E3EE8}" type="parTrans" cxnId="{EE35E53A-111D-4F8B-BE26-DA2D1DDACE5D}">
      <dgm:prSet/>
      <dgm:spPr/>
      <dgm:t>
        <a:bodyPr/>
        <a:lstStyle/>
        <a:p>
          <a:endParaRPr lang="en-US"/>
        </a:p>
      </dgm:t>
    </dgm:pt>
    <dgm:pt modelId="{2896DFC9-6B96-4313-ACF8-6A5A70D56D8F}" type="sibTrans" cxnId="{EE35E53A-111D-4F8B-BE26-DA2D1DDACE5D}">
      <dgm:prSet/>
      <dgm:spPr/>
      <dgm:t>
        <a:bodyPr/>
        <a:lstStyle/>
        <a:p>
          <a:endParaRPr lang="en-US"/>
        </a:p>
      </dgm:t>
    </dgm:pt>
    <dgm:pt modelId="{97FF1CBC-9369-4318-B784-A9D26656127F}">
      <dgm:prSet/>
      <dgm:spPr/>
      <dgm:t>
        <a:bodyPr/>
        <a:lstStyle/>
        <a:p>
          <a:r>
            <a:rPr lang="en-US"/>
            <a:t>Stock Price Prediction </a:t>
          </a:r>
        </a:p>
      </dgm:t>
    </dgm:pt>
    <dgm:pt modelId="{9A79AD24-8469-4BD6-8BA3-79B4E268E85E}" type="parTrans" cxnId="{919DF4B3-06D0-4CCA-AFC1-49FE908415F2}">
      <dgm:prSet/>
      <dgm:spPr/>
      <dgm:t>
        <a:bodyPr/>
        <a:lstStyle/>
        <a:p>
          <a:endParaRPr lang="en-US"/>
        </a:p>
      </dgm:t>
    </dgm:pt>
    <dgm:pt modelId="{6502B2C7-A6EC-4792-BDE7-C4F12D97CC6C}" type="sibTrans" cxnId="{919DF4B3-06D0-4CCA-AFC1-49FE908415F2}">
      <dgm:prSet/>
      <dgm:spPr/>
      <dgm:t>
        <a:bodyPr/>
        <a:lstStyle/>
        <a:p>
          <a:endParaRPr lang="en-US"/>
        </a:p>
      </dgm:t>
    </dgm:pt>
    <dgm:pt modelId="{38E4F5E3-175F-4741-AADF-82A7FCA092B2}" type="pres">
      <dgm:prSet presAssocID="{C8453C1E-8E47-4723-89CD-4871DAAF1D02}" presName="linear" presStyleCnt="0">
        <dgm:presLayoutVars>
          <dgm:dir/>
          <dgm:animLvl val="lvl"/>
          <dgm:resizeHandles val="exact"/>
        </dgm:presLayoutVars>
      </dgm:prSet>
      <dgm:spPr/>
    </dgm:pt>
    <dgm:pt modelId="{98DAE91B-D8DD-4042-87F1-C7298393188D}" type="pres">
      <dgm:prSet presAssocID="{0D64145F-BC53-46BE-B06E-049DAA610D0B}" presName="parentLin" presStyleCnt="0"/>
      <dgm:spPr/>
    </dgm:pt>
    <dgm:pt modelId="{9D0BF643-4E06-8241-9191-99084AE57683}" type="pres">
      <dgm:prSet presAssocID="{0D64145F-BC53-46BE-B06E-049DAA610D0B}" presName="parentLeftMargin" presStyleLbl="node1" presStyleIdx="0" presStyleCnt="3"/>
      <dgm:spPr/>
    </dgm:pt>
    <dgm:pt modelId="{AE3FF2AE-C123-0C45-B00B-DF7B3996D4D2}" type="pres">
      <dgm:prSet presAssocID="{0D64145F-BC53-46BE-B06E-049DAA610D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38F738-9EC7-304D-80BC-90BCFDF08D2F}" type="pres">
      <dgm:prSet presAssocID="{0D64145F-BC53-46BE-B06E-049DAA610D0B}" presName="negativeSpace" presStyleCnt="0"/>
      <dgm:spPr/>
    </dgm:pt>
    <dgm:pt modelId="{20C82693-123D-1043-B5CB-A8F1404C311F}" type="pres">
      <dgm:prSet presAssocID="{0D64145F-BC53-46BE-B06E-049DAA610D0B}" presName="childText" presStyleLbl="conFgAcc1" presStyleIdx="0" presStyleCnt="3">
        <dgm:presLayoutVars>
          <dgm:bulletEnabled val="1"/>
        </dgm:presLayoutVars>
      </dgm:prSet>
      <dgm:spPr/>
    </dgm:pt>
    <dgm:pt modelId="{BAD36258-0DC0-B240-BF97-C7D0D813027B}" type="pres">
      <dgm:prSet presAssocID="{AD0BB418-7A05-4695-82E1-1A560C58A997}" presName="spaceBetweenRectangles" presStyleCnt="0"/>
      <dgm:spPr/>
    </dgm:pt>
    <dgm:pt modelId="{37F1DF16-11FB-A245-80C1-74D973FB5342}" type="pres">
      <dgm:prSet presAssocID="{48802D74-3B7D-4B0E-9972-EA8330FF6C32}" presName="parentLin" presStyleCnt="0"/>
      <dgm:spPr/>
    </dgm:pt>
    <dgm:pt modelId="{1B07CD69-F7EC-D246-B9E4-DCC7CEF1C932}" type="pres">
      <dgm:prSet presAssocID="{48802D74-3B7D-4B0E-9972-EA8330FF6C32}" presName="parentLeftMargin" presStyleLbl="node1" presStyleIdx="0" presStyleCnt="3"/>
      <dgm:spPr/>
    </dgm:pt>
    <dgm:pt modelId="{A72CF654-547D-4949-AAF1-9B63E0CA1885}" type="pres">
      <dgm:prSet presAssocID="{48802D74-3B7D-4B0E-9972-EA8330FF6C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C203B7-78EF-5741-B7E7-70A49CD4A2FC}" type="pres">
      <dgm:prSet presAssocID="{48802D74-3B7D-4B0E-9972-EA8330FF6C32}" presName="negativeSpace" presStyleCnt="0"/>
      <dgm:spPr/>
    </dgm:pt>
    <dgm:pt modelId="{16C5D42B-D794-E047-A2D9-7AA0E7C3E72C}" type="pres">
      <dgm:prSet presAssocID="{48802D74-3B7D-4B0E-9972-EA8330FF6C32}" presName="childText" presStyleLbl="conFgAcc1" presStyleIdx="1" presStyleCnt="3">
        <dgm:presLayoutVars>
          <dgm:bulletEnabled val="1"/>
        </dgm:presLayoutVars>
      </dgm:prSet>
      <dgm:spPr/>
    </dgm:pt>
    <dgm:pt modelId="{B5215B39-CFBE-F14F-89F7-F55859492957}" type="pres">
      <dgm:prSet presAssocID="{2896DFC9-6B96-4313-ACF8-6A5A70D56D8F}" presName="spaceBetweenRectangles" presStyleCnt="0"/>
      <dgm:spPr/>
    </dgm:pt>
    <dgm:pt modelId="{17DA7965-D6D0-704B-B155-10D6820C8E7C}" type="pres">
      <dgm:prSet presAssocID="{97FF1CBC-9369-4318-B784-A9D26656127F}" presName="parentLin" presStyleCnt="0"/>
      <dgm:spPr/>
    </dgm:pt>
    <dgm:pt modelId="{A074C6F9-9776-DE47-B716-79F975217968}" type="pres">
      <dgm:prSet presAssocID="{97FF1CBC-9369-4318-B784-A9D26656127F}" presName="parentLeftMargin" presStyleLbl="node1" presStyleIdx="1" presStyleCnt="3"/>
      <dgm:spPr/>
    </dgm:pt>
    <dgm:pt modelId="{A85A0497-4426-9C4B-B879-28EF5D3DAB8A}" type="pres">
      <dgm:prSet presAssocID="{97FF1CBC-9369-4318-B784-A9D2665612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D57E89-C598-A746-B1F1-2D10A191C52D}" type="pres">
      <dgm:prSet presAssocID="{97FF1CBC-9369-4318-B784-A9D26656127F}" presName="negativeSpace" presStyleCnt="0"/>
      <dgm:spPr/>
    </dgm:pt>
    <dgm:pt modelId="{83E980CE-C11E-A445-9549-AFEF6DA61CB4}" type="pres">
      <dgm:prSet presAssocID="{97FF1CBC-9369-4318-B784-A9D2665612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36F92F-E049-48AE-A012-E53FDDBCC470}" srcId="{C8453C1E-8E47-4723-89CD-4871DAAF1D02}" destId="{0D64145F-BC53-46BE-B06E-049DAA610D0B}" srcOrd="0" destOrd="0" parTransId="{9B6FFE92-B698-43AC-9CA5-289E3134E94E}" sibTransId="{AD0BB418-7A05-4695-82E1-1A560C58A997}"/>
    <dgm:cxn modelId="{EE35E53A-111D-4F8B-BE26-DA2D1DDACE5D}" srcId="{C8453C1E-8E47-4723-89CD-4871DAAF1D02}" destId="{48802D74-3B7D-4B0E-9972-EA8330FF6C32}" srcOrd="1" destOrd="0" parTransId="{EB290346-6DE2-4CBB-B6D2-9B02380E3EE8}" sibTransId="{2896DFC9-6B96-4313-ACF8-6A5A70D56D8F}"/>
    <dgm:cxn modelId="{2A086A3D-7C39-8340-BF9B-A716FFCCC76C}" type="presOf" srcId="{97FF1CBC-9369-4318-B784-A9D26656127F}" destId="{A85A0497-4426-9C4B-B879-28EF5D3DAB8A}" srcOrd="1" destOrd="0" presId="urn:microsoft.com/office/officeart/2005/8/layout/list1"/>
    <dgm:cxn modelId="{FF586C50-277C-7A43-80D2-0EB234AB7C0D}" type="presOf" srcId="{0D64145F-BC53-46BE-B06E-049DAA610D0B}" destId="{9D0BF643-4E06-8241-9191-99084AE57683}" srcOrd="0" destOrd="0" presId="urn:microsoft.com/office/officeart/2005/8/layout/list1"/>
    <dgm:cxn modelId="{C05E0C56-53F5-8948-9ED5-518452210AE9}" type="presOf" srcId="{C8453C1E-8E47-4723-89CD-4871DAAF1D02}" destId="{38E4F5E3-175F-4741-AADF-82A7FCA092B2}" srcOrd="0" destOrd="0" presId="urn:microsoft.com/office/officeart/2005/8/layout/list1"/>
    <dgm:cxn modelId="{1DB70D79-18E9-0C40-B672-ADC1D18EB989}" type="presOf" srcId="{48802D74-3B7D-4B0E-9972-EA8330FF6C32}" destId="{1B07CD69-F7EC-D246-B9E4-DCC7CEF1C932}" srcOrd="0" destOrd="0" presId="urn:microsoft.com/office/officeart/2005/8/layout/list1"/>
    <dgm:cxn modelId="{6B765D89-B78E-FF48-A1A8-44FB6B17ED9E}" type="presOf" srcId="{48802D74-3B7D-4B0E-9972-EA8330FF6C32}" destId="{A72CF654-547D-4949-AAF1-9B63E0CA1885}" srcOrd="1" destOrd="0" presId="urn:microsoft.com/office/officeart/2005/8/layout/list1"/>
    <dgm:cxn modelId="{CC96DA96-F22E-0D47-BD97-CADBD1D3DB6C}" type="presOf" srcId="{97FF1CBC-9369-4318-B784-A9D26656127F}" destId="{A074C6F9-9776-DE47-B716-79F975217968}" srcOrd="0" destOrd="0" presId="urn:microsoft.com/office/officeart/2005/8/layout/list1"/>
    <dgm:cxn modelId="{919DF4B3-06D0-4CCA-AFC1-49FE908415F2}" srcId="{C8453C1E-8E47-4723-89CD-4871DAAF1D02}" destId="{97FF1CBC-9369-4318-B784-A9D26656127F}" srcOrd="2" destOrd="0" parTransId="{9A79AD24-8469-4BD6-8BA3-79B4E268E85E}" sibTransId="{6502B2C7-A6EC-4792-BDE7-C4F12D97CC6C}"/>
    <dgm:cxn modelId="{21E48FD9-2306-234D-A27D-759E7530038A}" type="presOf" srcId="{0D64145F-BC53-46BE-B06E-049DAA610D0B}" destId="{AE3FF2AE-C123-0C45-B00B-DF7B3996D4D2}" srcOrd="1" destOrd="0" presId="urn:microsoft.com/office/officeart/2005/8/layout/list1"/>
    <dgm:cxn modelId="{9407342C-DA42-D640-86CE-CE0BC4FFF179}" type="presParOf" srcId="{38E4F5E3-175F-4741-AADF-82A7FCA092B2}" destId="{98DAE91B-D8DD-4042-87F1-C7298393188D}" srcOrd="0" destOrd="0" presId="urn:microsoft.com/office/officeart/2005/8/layout/list1"/>
    <dgm:cxn modelId="{71DF7A30-5FFE-7842-9215-BAF1D356EEA2}" type="presParOf" srcId="{98DAE91B-D8DD-4042-87F1-C7298393188D}" destId="{9D0BF643-4E06-8241-9191-99084AE57683}" srcOrd="0" destOrd="0" presId="urn:microsoft.com/office/officeart/2005/8/layout/list1"/>
    <dgm:cxn modelId="{5B6FE2FB-90D2-224E-BB69-A08B015231CD}" type="presParOf" srcId="{98DAE91B-D8DD-4042-87F1-C7298393188D}" destId="{AE3FF2AE-C123-0C45-B00B-DF7B3996D4D2}" srcOrd="1" destOrd="0" presId="urn:microsoft.com/office/officeart/2005/8/layout/list1"/>
    <dgm:cxn modelId="{55B44EB5-C4CD-0244-8C76-8DC27E76C163}" type="presParOf" srcId="{38E4F5E3-175F-4741-AADF-82A7FCA092B2}" destId="{AC38F738-9EC7-304D-80BC-90BCFDF08D2F}" srcOrd="1" destOrd="0" presId="urn:microsoft.com/office/officeart/2005/8/layout/list1"/>
    <dgm:cxn modelId="{0C560B35-83BC-6549-880B-D0F1A5127591}" type="presParOf" srcId="{38E4F5E3-175F-4741-AADF-82A7FCA092B2}" destId="{20C82693-123D-1043-B5CB-A8F1404C311F}" srcOrd="2" destOrd="0" presId="urn:microsoft.com/office/officeart/2005/8/layout/list1"/>
    <dgm:cxn modelId="{3DA3DB36-5137-6245-8476-8C51CB4F7491}" type="presParOf" srcId="{38E4F5E3-175F-4741-AADF-82A7FCA092B2}" destId="{BAD36258-0DC0-B240-BF97-C7D0D813027B}" srcOrd="3" destOrd="0" presId="urn:microsoft.com/office/officeart/2005/8/layout/list1"/>
    <dgm:cxn modelId="{DA394AA0-DF91-C84C-A0F6-4DC0F71423F3}" type="presParOf" srcId="{38E4F5E3-175F-4741-AADF-82A7FCA092B2}" destId="{37F1DF16-11FB-A245-80C1-74D973FB5342}" srcOrd="4" destOrd="0" presId="urn:microsoft.com/office/officeart/2005/8/layout/list1"/>
    <dgm:cxn modelId="{BC155F46-6EFE-4A4D-80D3-5D06896DA819}" type="presParOf" srcId="{37F1DF16-11FB-A245-80C1-74D973FB5342}" destId="{1B07CD69-F7EC-D246-B9E4-DCC7CEF1C932}" srcOrd="0" destOrd="0" presId="urn:microsoft.com/office/officeart/2005/8/layout/list1"/>
    <dgm:cxn modelId="{13C1919C-B39A-4F4C-8EB2-5374F690CAE2}" type="presParOf" srcId="{37F1DF16-11FB-A245-80C1-74D973FB5342}" destId="{A72CF654-547D-4949-AAF1-9B63E0CA1885}" srcOrd="1" destOrd="0" presId="urn:microsoft.com/office/officeart/2005/8/layout/list1"/>
    <dgm:cxn modelId="{C2048916-8A41-3E4B-B7F6-DE6067D171CB}" type="presParOf" srcId="{38E4F5E3-175F-4741-AADF-82A7FCA092B2}" destId="{A4C203B7-78EF-5741-B7E7-70A49CD4A2FC}" srcOrd="5" destOrd="0" presId="urn:microsoft.com/office/officeart/2005/8/layout/list1"/>
    <dgm:cxn modelId="{90FF4C22-FC03-C040-9547-E0FD57294BC4}" type="presParOf" srcId="{38E4F5E3-175F-4741-AADF-82A7FCA092B2}" destId="{16C5D42B-D794-E047-A2D9-7AA0E7C3E72C}" srcOrd="6" destOrd="0" presId="urn:microsoft.com/office/officeart/2005/8/layout/list1"/>
    <dgm:cxn modelId="{6E3F768B-B1CD-6F40-B2A1-4D638D3B17AD}" type="presParOf" srcId="{38E4F5E3-175F-4741-AADF-82A7FCA092B2}" destId="{B5215B39-CFBE-F14F-89F7-F55859492957}" srcOrd="7" destOrd="0" presId="urn:microsoft.com/office/officeart/2005/8/layout/list1"/>
    <dgm:cxn modelId="{6D995600-CDEF-3D41-8754-FEBAD396CD96}" type="presParOf" srcId="{38E4F5E3-175F-4741-AADF-82A7FCA092B2}" destId="{17DA7965-D6D0-704B-B155-10D6820C8E7C}" srcOrd="8" destOrd="0" presId="urn:microsoft.com/office/officeart/2005/8/layout/list1"/>
    <dgm:cxn modelId="{491642D9-9AB0-654A-BB77-6DC9E91548A2}" type="presParOf" srcId="{17DA7965-D6D0-704B-B155-10D6820C8E7C}" destId="{A074C6F9-9776-DE47-B716-79F975217968}" srcOrd="0" destOrd="0" presId="urn:microsoft.com/office/officeart/2005/8/layout/list1"/>
    <dgm:cxn modelId="{2D5A7C2A-6517-024B-AB0D-5F8B8993B178}" type="presParOf" srcId="{17DA7965-D6D0-704B-B155-10D6820C8E7C}" destId="{A85A0497-4426-9C4B-B879-28EF5D3DAB8A}" srcOrd="1" destOrd="0" presId="urn:microsoft.com/office/officeart/2005/8/layout/list1"/>
    <dgm:cxn modelId="{C5476191-18AC-BC4A-9F3C-60F73D85468F}" type="presParOf" srcId="{38E4F5E3-175F-4741-AADF-82A7FCA092B2}" destId="{37D57E89-C598-A746-B1F1-2D10A191C52D}" srcOrd="9" destOrd="0" presId="urn:microsoft.com/office/officeart/2005/8/layout/list1"/>
    <dgm:cxn modelId="{B1714354-13E9-8345-BF56-6D76E8BB09A4}" type="presParOf" srcId="{38E4F5E3-175F-4741-AADF-82A7FCA092B2}" destId="{83E980CE-C11E-A445-9549-AFEF6DA61C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F9BA9-39DD-644A-948A-55347589D72A}">
      <dsp:nvSpPr>
        <dsp:cNvPr id="0" name=""/>
        <dsp:cNvSpPr/>
      </dsp:nvSpPr>
      <dsp:spPr>
        <a:xfrm>
          <a:off x="0" y="29739"/>
          <a:ext cx="10915869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What is Airbnb?</a:t>
          </a:r>
        </a:p>
      </dsp:txBody>
      <dsp:txXfrm>
        <a:off x="51517" y="81256"/>
        <a:ext cx="10812835" cy="952306"/>
      </dsp:txXfrm>
    </dsp:sp>
    <dsp:sp modelId="{2B103102-072F-BF40-98CC-6FEC19936973}">
      <dsp:nvSpPr>
        <dsp:cNvPr id="0" name=""/>
        <dsp:cNvSpPr/>
      </dsp:nvSpPr>
      <dsp:spPr>
        <a:xfrm>
          <a:off x="0" y="1211799"/>
          <a:ext cx="10915869" cy="105534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Why price prediction is important? </a:t>
          </a:r>
        </a:p>
      </dsp:txBody>
      <dsp:txXfrm>
        <a:off x="51517" y="1263316"/>
        <a:ext cx="10812835" cy="952306"/>
      </dsp:txXfrm>
    </dsp:sp>
    <dsp:sp modelId="{62D1C9FA-B5BB-5F4C-96B8-2D01097A0014}">
      <dsp:nvSpPr>
        <dsp:cNvPr id="0" name=""/>
        <dsp:cNvSpPr/>
      </dsp:nvSpPr>
      <dsp:spPr>
        <a:xfrm>
          <a:off x="0" y="2393859"/>
          <a:ext cx="10915869" cy="105534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What is Machine Learning? </a:t>
          </a:r>
        </a:p>
      </dsp:txBody>
      <dsp:txXfrm>
        <a:off x="51517" y="2445376"/>
        <a:ext cx="10812835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C2DCE-8D54-B04A-B59C-E1D024072DA3}">
      <dsp:nvSpPr>
        <dsp:cNvPr id="0" name=""/>
        <dsp:cNvSpPr/>
      </dsp:nvSpPr>
      <dsp:spPr>
        <a:xfrm>
          <a:off x="3198" y="0"/>
          <a:ext cx="2537086" cy="34789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Handling Missing Values </a:t>
          </a:r>
        </a:p>
      </dsp:txBody>
      <dsp:txXfrm>
        <a:off x="3198" y="1321997"/>
        <a:ext cx="2537086" cy="2087364"/>
      </dsp:txXfrm>
    </dsp:sp>
    <dsp:sp modelId="{89B62871-AAC2-7A42-993C-CD67E21BFE07}">
      <dsp:nvSpPr>
        <dsp:cNvPr id="0" name=""/>
        <dsp:cNvSpPr/>
      </dsp:nvSpPr>
      <dsp:spPr>
        <a:xfrm>
          <a:off x="749900" y="347893"/>
          <a:ext cx="1043682" cy="10436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2744" y="500737"/>
        <a:ext cx="737994" cy="737994"/>
      </dsp:txXfrm>
    </dsp:sp>
    <dsp:sp modelId="{D2C0616C-34A9-C54C-9FF7-F307B6275F16}">
      <dsp:nvSpPr>
        <dsp:cNvPr id="0" name=""/>
        <dsp:cNvSpPr/>
      </dsp:nvSpPr>
      <dsp:spPr>
        <a:xfrm>
          <a:off x="3198" y="3478868"/>
          <a:ext cx="253708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62967-FB2B-8744-877C-4EA0F0F5BADC}">
      <dsp:nvSpPr>
        <dsp:cNvPr id="0" name=""/>
        <dsp:cNvSpPr/>
      </dsp:nvSpPr>
      <dsp:spPr>
        <a:xfrm>
          <a:off x="2793993" y="0"/>
          <a:ext cx="2537086" cy="34789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Dealing with categorical inputs </a:t>
          </a:r>
        </a:p>
      </dsp:txBody>
      <dsp:txXfrm>
        <a:off x="2793993" y="1321997"/>
        <a:ext cx="2537086" cy="2087364"/>
      </dsp:txXfrm>
    </dsp:sp>
    <dsp:sp modelId="{8306883E-0CFF-E54C-9679-5B928A307739}">
      <dsp:nvSpPr>
        <dsp:cNvPr id="0" name=""/>
        <dsp:cNvSpPr/>
      </dsp:nvSpPr>
      <dsp:spPr>
        <a:xfrm>
          <a:off x="3540695" y="347893"/>
          <a:ext cx="1043682" cy="10436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93539" y="500737"/>
        <a:ext cx="737994" cy="737994"/>
      </dsp:txXfrm>
    </dsp:sp>
    <dsp:sp modelId="{3394A2E2-8115-7B41-92D8-7D170A4B0089}">
      <dsp:nvSpPr>
        <dsp:cNvPr id="0" name=""/>
        <dsp:cNvSpPr/>
      </dsp:nvSpPr>
      <dsp:spPr>
        <a:xfrm>
          <a:off x="2793993" y="3478868"/>
          <a:ext cx="253708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7C29E-2F7C-9E4F-911A-0F6DC0DB7857}">
      <dsp:nvSpPr>
        <dsp:cNvPr id="0" name=""/>
        <dsp:cNvSpPr/>
      </dsp:nvSpPr>
      <dsp:spPr>
        <a:xfrm>
          <a:off x="5584788" y="0"/>
          <a:ext cx="2537086" cy="34789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Dealing with multicollinearity</a:t>
          </a:r>
        </a:p>
      </dsp:txBody>
      <dsp:txXfrm>
        <a:off x="5584788" y="1321997"/>
        <a:ext cx="2537086" cy="2087364"/>
      </dsp:txXfrm>
    </dsp:sp>
    <dsp:sp modelId="{2E8343A3-7F23-6E46-9F8D-792BE1F55AF6}">
      <dsp:nvSpPr>
        <dsp:cNvPr id="0" name=""/>
        <dsp:cNvSpPr/>
      </dsp:nvSpPr>
      <dsp:spPr>
        <a:xfrm>
          <a:off x="6331491" y="347893"/>
          <a:ext cx="1043682" cy="10436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4335" y="500737"/>
        <a:ext cx="737994" cy="737994"/>
      </dsp:txXfrm>
    </dsp:sp>
    <dsp:sp modelId="{F0041D72-5960-B74D-A199-4F4E7784D58F}">
      <dsp:nvSpPr>
        <dsp:cNvPr id="0" name=""/>
        <dsp:cNvSpPr/>
      </dsp:nvSpPr>
      <dsp:spPr>
        <a:xfrm>
          <a:off x="5584788" y="3478868"/>
          <a:ext cx="253708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12260-AF24-554F-B6BE-17BC35FF2E39}">
      <dsp:nvSpPr>
        <dsp:cNvPr id="0" name=""/>
        <dsp:cNvSpPr/>
      </dsp:nvSpPr>
      <dsp:spPr>
        <a:xfrm>
          <a:off x="8375584" y="0"/>
          <a:ext cx="2537086" cy="34789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Variable Screening </a:t>
          </a:r>
        </a:p>
      </dsp:txBody>
      <dsp:txXfrm>
        <a:off x="8375584" y="1321997"/>
        <a:ext cx="2537086" cy="2087364"/>
      </dsp:txXfrm>
    </dsp:sp>
    <dsp:sp modelId="{A64AE37A-2A0E-9F41-BAEB-26D24893C264}">
      <dsp:nvSpPr>
        <dsp:cNvPr id="0" name=""/>
        <dsp:cNvSpPr/>
      </dsp:nvSpPr>
      <dsp:spPr>
        <a:xfrm>
          <a:off x="9122286" y="347893"/>
          <a:ext cx="1043682" cy="10436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5130" y="500737"/>
        <a:ext cx="737994" cy="737994"/>
      </dsp:txXfrm>
    </dsp:sp>
    <dsp:sp modelId="{D1D748E4-992D-1B49-B89F-A2FB74ABAD0B}">
      <dsp:nvSpPr>
        <dsp:cNvPr id="0" name=""/>
        <dsp:cNvSpPr/>
      </dsp:nvSpPr>
      <dsp:spPr>
        <a:xfrm>
          <a:off x="8375584" y="3478868"/>
          <a:ext cx="2537086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5A4F4-F5DD-924A-AC90-692516288F9E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03578-C1A8-2945-A9FB-59BF561FAF50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Dummy coding </a:t>
          </a:r>
        </a:p>
      </dsp:txBody>
      <dsp:txXfrm>
        <a:off x="607995" y="588328"/>
        <a:ext cx="4503113" cy="2795976"/>
      </dsp:txXfrm>
    </dsp:sp>
    <dsp:sp modelId="{3E965620-8176-4F48-B433-C6C6F129FDD3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BA4F6-DDC8-4B40-8224-4F6167DA22DC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Dropped features with too many levels </a:t>
          </a:r>
        </a:p>
      </dsp:txBody>
      <dsp:txXfrm>
        <a:off x="6324436" y="588328"/>
        <a:ext cx="4503113" cy="2795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82693-123D-1043-B5CB-A8F1404C311F}">
      <dsp:nvSpPr>
        <dsp:cNvPr id="0" name=""/>
        <dsp:cNvSpPr/>
      </dsp:nvSpPr>
      <dsp:spPr>
        <a:xfrm>
          <a:off x="0" y="64371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FF2AE-C123-0C45-B00B-DF7B3996D4D2}">
      <dsp:nvSpPr>
        <dsp:cNvPr id="0" name=""/>
        <dsp:cNvSpPr/>
      </dsp:nvSpPr>
      <dsp:spPr>
        <a:xfrm>
          <a:off x="345025" y="23790"/>
          <a:ext cx="4830358" cy="123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Housing Price Prediction</a:t>
          </a:r>
        </a:p>
      </dsp:txBody>
      <dsp:txXfrm>
        <a:off x="405549" y="84314"/>
        <a:ext cx="4709310" cy="1118792"/>
      </dsp:txXfrm>
    </dsp:sp>
    <dsp:sp modelId="{16C5D42B-D794-E047-A2D9-7AA0E7C3E72C}">
      <dsp:nvSpPr>
        <dsp:cNvPr id="0" name=""/>
        <dsp:cNvSpPr/>
      </dsp:nvSpPr>
      <dsp:spPr>
        <a:xfrm>
          <a:off x="0" y="254883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8704932"/>
              <a:satOff val="3846"/>
              <a:lumOff val="-4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CF654-547D-4949-AAF1-9B63E0CA1885}">
      <dsp:nvSpPr>
        <dsp:cNvPr id="0" name=""/>
        <dsp:cNvSpPr/>
      </dsp:nvSpPr>
      <dsp:spPr>
        <a:xfrm>
          <a:off x="345025" y="1928910"/>
          <a:ext cx="4830358" cy="1239840"/>
        </a:xfrm>
        <a:prstGeom prst="roundRect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Rental Price Prediction </a:t>
          </a:r>
        </a:p>
      </dsp:txBody>
      <dsp:txXfrm>
        <a:off x="405549" y="1989434"/>
        <a:ext cx="4709310" cy="1118792"/>
      </dsp:txXfrm>
    </dsp:sp>
    <dsp:sp modelId="{83E980CE-C11E-A445-9549-AFEF6DA61CB4}">
      <dsp:nvSpPr>
        <dsp:cNvPr id="0" name=""/>
        <dsp:cNvSpPr/>
      </dsp:nvSpPr>
      <dsp:spPr>
        <a:xfrm>
          <a:off x="0" y="445395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A0497-4426-9C4B-B879-28EF5D3DAB8A}">
      <dsp:nvSpPr>
        <dsp:cNvPr id="0" name=""/>
        <dsp:cNvSpPr/>
      </dsp:nvSpPr>
      <dsp:spPr>
        <a:xfrm>
          <a:off x="345025" y="3834030"/>
          <a:ext cx="4830358" cy="1239840"/>
        </a:xfrm>
        <a:prstGeom prst="round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Stock Price Prediction </a:t>
          </a:r>
        </a:p>
      </dsp:txBody>
      <dsp:txXfrm>
        <a:off x="405549" y="3894554"/>
        <a:ext cx="4709310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760E-6107-8C4C-9209-9D2BF22EA395}" type="datetimeFigureOut">
              <a:rPr lang="en-US" smtClean="0"/>
              <a:t>5/1/21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CA0E1-202F-ED4F-A05C-B88F2251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CA0E1-202F-ED4F-A05C-B88F2251A5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0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0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4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7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1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3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14" r:id="rId6"/>
    <p:sldLayoutId id="2147483809" r:id="rId7"/>
    <p:sldLayoutId id="2147483810" r:id="rId8"/>
    <p:sldLayoutId id="2147483811" r:id="rId9"/>
    <p:sldLayoutId id="2147483813" r:id="rId10"/>
    <p:sldLayoutId id="21474838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48FB-D5F2-A04B-A953-213A7BC5C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Airbnb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9D0F4-2A74-1C44-837B-8FD8392F4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/>
              <a:t>Advisor: Dr. Thomas Wakefield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8E2FE"/>
          </a:solidFill>
          <a:ln w="38100" cap="rnd">
            <a:solidFill>
              <a:srgbClr val="38E2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Digital bar graph">
            <a:extLst>
              <a:ext uri="{FF2B5EF4-FFF2-40B4-BE49-F238E27FC236}">
                <a16:creationId xmlns:a16="http://schemas.microsoft.com/office/drawing/2014/main" id="{50C610BA-8CCA-4100-9719-CB7E3BC9D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" r="2856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6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820DF-4049-334D-8D6C-B5407F49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Linear Regression 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1000FE"/>
          </a:solidFill>
          <a:ln w="38100" cap="rnd">
            <a:solidFill>
              <a:srgbClr val="1000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C1B9F2D-22F4-B247-B66A-736BD5880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25444"/>
            <a:ext cx="7214616" cy="47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4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986942-C296-4809-BCD3-B7D3C634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0921E-D133-3D4C-8841-15E9BF66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484632"/>
            <a:ext cx="559593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Bias vs Variance tradeoff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B9110A-6E57-DB4C-BA10-76EAACAA2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1826" y="291745"/>
            <a:ext cx="6125364" cy="4578711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4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FB261"/>
          </a:solidFill>
          <a:ln w="38100" cap="rnd">
            <a:solidFill>
              <a:srgbClr val="DFB26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C92D010-3F84-E346-B430-32C182F6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01" y="4870456"/>
            <a:ext cx="7707086" cy="19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3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76DEE-EF56-484F-9175-B664516E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Ridge Regression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DE5FF"/>
          </a:solidFill>
          <a:ln w="38100" cap="rnd">
            <a:solidFill>
              <a:srgbClr val="7DE5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EB16853-E186-824F-9C22-781C7384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909233"/>
            <a:ext cx="7214616" cy="3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3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3A49A-16A8-4B45-89BB-6D6B6CD0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Decision Tree Regression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29400"/>
          </a:solidFill>
          <a:ln w="38100" cap="rnd">
            <a:solidFill>
              <a:srgbClr val="F294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1C1A51C-F89A-9E45-BFC3-5CCCA7567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09803"/>
            <a:ext cx="7214616" cy="54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2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8152D-C91B-5B4B-B80F-B1639F51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Random Forest Regression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86686ED-17AD-D94E-B0AE-560547DEC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971" y="1016424"/>
            <a:ext cx="7557941" cy="50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3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2E0C-521F-E749-80B7-6042D899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C506-9C7E-B845-8332-D4B63894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models to find best price prediction model on our dataset </a:t>
            </a:r>
          </a:p>
        </p:txBody>
      </p:sp>
    </p:spTree>
    <p:extLst>
      <p:ext uri="{BB962C8B-B14F-4D97-AF65-F5344CB8AC3E}">
        <p14:creationId xmlns:p14="http://schemas.microsoft.com/office/powerpoint/2010/main" val="79272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DED5-A7FF-9240-B806-550BB21C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61B0-C66C-E341-A421-34303DD7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Tuned Random Forest Performed Best Overall 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0088D1"/>
          </a:solidFill>
          <a:ln w="38100" cap="rnd">
            <a:solidFill>
              <a:srgbClr val="0088D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B11369A-3309-314C-BB8D-BAA45FBC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629" y="640080"/>
            <a:ext cx="585795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4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7065D-670C-6447-BF54-736B9FF8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/>
              <a:t>Other Applications of Price Prediction 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73CC1-BCD7-4514-846E-EAFCA5821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43573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19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7C16AAF2-333C-4D61-9068-B253F056C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4" r="-1" b="-1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AFBBA-C573-AA48-A561-4C92F0F4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Question? </a:t>
            </a:r>
          </a:p>
        </p:txBody>
      </p:sp>
    </p:spTree>
    <p:extLst>
      <p:ext uri="{BB962C8B-B14F-4D97-AF65-F5344CB8AC3E}">
        <p14:creationId xmlns:p14="http://schemas.microsoft.com/office/powerpoint/2010/main" val="340791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B207E3B6-7CCF-4478-AB68-045B5326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24" r="-1" b="-1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32356-C15D-0141-AA50-01232BE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7082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D7FDE-77A5-2B48-8A57-71AEACAB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Introduction 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4D56385-46F8-4498-BE94-2E4524285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05016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81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FC792-BC6C-CC41-8B4D-13AF849C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/>
              <a:t>The Data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4C81B4"/>
          </a:solidFill>
          <a:ln w="38100" cap="rnd">
            <a:solidFill>
              <a:srgbClr val="4C81B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2EEA-FC01-7144-9DCB-66D78311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Source: Kaggle </a:t>
            </a:r>
          </a:p>
          <a:p>
            <a:r>
              <a:rPr lang="en-US" dirty="0"/>
              <a:t>About 50,000 observations and 16 features. </a:t>
            </a:r>
          </a:p>
        </p:txBody>
      </p:sp>
      <p:pic>
        <p:nvPicPr>
          <p:cNvPr id="15" name="Picture 4" descr="Graph on document with pen">
            <a:extLst>
              <a:ext uri="{FF2B5EF4-FFF2-40B4-BE49-F238E27FC236}">
                <a16:creationId xmlns:a16="http://schemas.microsoft.com/office/drawing/2014/main" id="{377F489B-3AF8-4073-8544-3D3549621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898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E171A-FC81-5C4F-9149-547EC5CD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Data Preparation 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3F3726-A768-4D03-885D-C1FC67CAC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993026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AF0D4-8BA1-7A48-88CD-1404C5ED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Handling Missing values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A92211"/>
          </a:solidFill>
          <a:ln w="38100" cap="rnd">
            <a:solidFill>
              <a:srgbClr val="A922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62580B-EA15-B64B-BCD6-B218A0AE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Dropped Features with too many missing values </a:t>
            </a:r>
          </a:p>
          <a:p>
            <a:r>
              <a:rPr lang="en-US" dirty="0"/>
              <a:t>Imputed  or dropped the observations </a:t>
            </a:r>
          </a:p>
          <a:p>
            <a:pPr marL="0" indent="0">
              <a:buNone/>
            </a:pPr>
            <a:r>
              <a:rPr lang="en-US" dirty="0"/>
              <a:t>[ Depends on features] </a:t>
            </a:r>
          </a:p>
        </p:txBody>
      </p:sp>
      <p:pic>
        <p:nvPicPr>
          <p:cNvPr id="16" name="Picture 4" descr="White puzzle with one red piece">
            <a:extLst>
              <a:ext uri="{FF2B5EF4-FFF2-40B4-BE49-F238E27FC236}">
                <a16:creationId xmlns:a16="http://schemas.microsoft.com/office/drawing/2014/main" id="{803E6E0E-761F-4FED-9B19-CFFC668F7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047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79AE0-A5E6-1645-AF0A-5A8FE983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Dealing with categorical inputs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4516F78-FA79-4C03-8E22-AB4B9DE88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922831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02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568A4-627E-6444-B65E-54209B90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Dealing with multicollinearity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38F6B"/>
          </a:solidFill>
          <a:ln w="38100" cap="rnd">
            <a:solidFill>
              <a:srgbClr val="B38F6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14B3-2B4C-0648-8152-7996C158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Removed highly correlated predictors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CB660E53-49F2-4388-8408-95A66F89C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2" r="829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633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5F552-65C6-D647-9178-1088CFE0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Variable Screening </a:t>
            </a: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61A5-F8A4-DA49-9090-1E21CB97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Best Subset Regression</a:t>
            </a:r>
          </a:p>
        </p:txBody>
      </p:sp>
      <p:pic>
        <p:nvPicPr>
          <p:cNvPr id="6" name="Picture 5" descr="Chart, line chart&#10;&#10;Description automatically generated with medium confidence">
            <a:extLst>
              <a:ext uri="{FF2B5EF4-FFF2-40B4-BE49-F238E27FC236}">
                <a16:creationId xmlns:a16="http://schemas.microsoft.com/office/drawing/2014/main" id="{4DC8BCEA-376E-0648-97E0-D3019E9C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4" y="3423272"/>
            <a:ext cx="5303520" cy="2691535"/>
          </a:xfrm>
          <a:prstGeom prst="rect">
            <a:avLst/>
          </a:prstGeom>
        </p:spPr>
      </p:pic>
      <p:pic>
        <p:nvPicPr>
          <p:cNvPr id="22" name="Picture 21" descr="A picture containing text, screenshot, plaque&#10;&#10;Description automatically generated">
            <a:extLst>
              <a:ext uri="{FF2B5EF4-FFF2-40B4-BE49-F238E27FC236}">
                <a16:creationId xmlns:a16="http://schemas.microsoft.com/office/drawing/2014/main" id="{67458BDC-1E53-FF42-99AE-6EFA5C4C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3436530"/>
            <a:ext cx="5303520" cy="26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9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65D65-2444-6F46-A261-4805AE20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Models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DF6-4681-0445-A903-CB465E7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/>
              <a:t>Linear Regression </a:t>
            </a:r>
          </a:p>
          <a:p>
            <a:r>
              <a:rPr lang="en-US" dirty="0"/>
              <a:t>Ridge Regression </a:t>
            </a:r>
          </a:p>
          <a:p>
            <a:r>
              <a:rPr lang="en-US" dirty="0"/>
              <a:t>Decision Tree Regression</a:t>
            </a:r>
          </a:p>
          <a:p>
            <a:r>
              <a:rPr lang="en-US" dirty="0"/>
              <a:t>Random Forest Regression</a:t>
            </a:r>
          </a:p>
        </p:txBody>
      </p:sp>
      <p:pic>
        <p:nvPicPr>
          <p:cNvPr id="6" name="Picture 4" descr="Abstract background">
            <a:extLst>
              <a:ext uri="{FF2B5EF4-FFF2-40B4-BE49-F238E27FC236}">
                <a16:creationId xmlns:a16="http://schemas.microsoft.com/office/drawing/2014/main" id="{FEE86FCA-B527-4310-92EE-D64A10F71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03" r="98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06161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162</Words>
  <Application>Microsoft Macintosh PowerPoint</Application>
  <PresentationFormat>Widescreen</PresentationFormat>
  <Paragraphs>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Modern Love</vt:lpstr>
      <vt:lpstr>The Hand</vt:lpstr>
      <vt:lpstr>SketchyVTI</vt:lpstr>
      <vt:lpstr>Airbnb Price Prediction</vt:lpstr>
      <vt:lpstr>Introduction </vt:lpstr>
      <vt:lpstr>The Data </vt:lpstr>
      <vt:lpstr>Data Preparation </vt:lpstr>
      <vt:lpstr>Handling Missing values</vt:lpstr>
      <vt:lpstr>Dealing with categorical inputs</vt:lpstr>
      <vt:lpstr>Dealing with multicollinearity</vt:lpstr>
      <vt:lpstr>Variable Screening </vt:lpstr>
      <vt:lpstr>Models </vt:lpstr>
      <vt:lpstr>Linear Regression </vt:lpstr>
      <vt:lpstr>Bias vs Variance tradeoff</vt:lpstr>
      <vt:lpstr>Ridge Regression </vt:lpstr>
      <vt:lpstr>Decision Tree Regression</vt:lpstr>
      <vt:lpstr>Random Forest Regression </vt:lpstr>
      <vt:lpstr>Goal </vt:lpstr>
      <vt:lpstr>Results </vt:lpstr>
      <vt:lpstr>Other Applications of Price Prediction </vt:lpstr>
      <vt:lpstr>Question?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Price Prediction</dc:title>
  <dc:creator>Microsoft Office User</dc:creator>
  <cp:lastModifiedBy>Microsoft Office User</cp:lastModifiedBy>
  <cp:revision>16</cp:revision>
  <dcterms:created xsi:type="dcterms:W3CDTF">2021-05-01T20:20:58Z</dcterms:created>
  <dcterms:modified xsi:type="dcterms:W3CDTF">2021-05-03T01:32:04Z</dcterms:modified>
</cp:coreProperties>
</file>