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F59CE-17A6-4F21-A682-AF59287007E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455294-A5A3-407A-B2C1-7A9CA6307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 of datasets: 2 (Weather dataset for two years and electricity consumption  dataset for 2 years)</a:t>
          </a:r>
        </a:p>
      </dgm:t>
    </dgm:pt>
    <dgm:pt modelId="{3D60A93B-BF69-40F3-8036-E21484155E2E}" type="parTrans" cxnId="{35BF75FE-DEFE-4CF8-AFE0-570D54B5E6AC}">
      <dgm:prSet/>
      <dgm:spPr/>
      <dgm:t>
        <a:bodyPr/>
        <a:lstStyle/>
        <a:p>
          <a:endParaRPr lang="en-US"/>
        </a:p>
      </dgm:t>
    </dgm:pt>
    <dgm:pt modelId="{6BAF9FCB-73CA-4FCD-8F34-982C0211BFE7}" type="sibTrans" cxnId="{35BF75FE-DEFE-4CF8-AFE0-570D54B5E6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4C2B97-078D-423A-985C-046BEF4CDA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 Model used for the prediction of energy consumption using the weather patterns </a:t>
          </a:r>
        </a:p>
      </dgm:t>
    </dgm:pt>
    <dgm:pt modelId="{D77E31F2-35C8-4FA6-8AC9-46D90D793902}" type="parTrans" cxnId="{B6460EB9-98A0-40AA-8797-1E6146A3A88E}">
      <dgm:prSet/>
      <dgm:spPr/>
      <dgm:t>
        <a:bodyPr/>
        <a:lstStyle/>
        <a:p>
          <a:endParaRPr lang="en-US"/>
        </a:p>
      </dgm:t>
    </dgm:pt>
    <dgm:pt modelId="{B67C8487-F806-4DF4-8A41-4BE08868283F}" type="sibTrans" cxnId="{B6460EB9-98A0-40AA-8797-1E6146A3A88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EABE30C-9180-A441-8C91-5B3D7FCCFEF3}" type="pres">
      <dgm:prSet presAssocID="{914F59CE-17A6-4F21-A682-AF59287007E4}" presName="Name0" presStyleCnt="0">
        <dgm:presLayoutVars>
          <dgm:animLvl val="lvl"/>
          <dgm:resizeHandles val="exact"/>
        </dgm:presLayoutVars>
      </dgm:prSet>
      <dgm:spPr/>
    </dgm:pt>
    <dgm:pt modelId="{A21648E2-9B9A-D54B-A7F2-86F47CA5563D}" type="pres">
      <dgm:prSet presAssocID="{BB455294-A5A3-407A-B2C1-7A9CA6307D87}" presName="compositeNode" presStyleCnt="0">
        <dgm:presLayoutVars>
          <dgm:bulletEnabled val="1"/>
        </dgm:presLayoutVars>
      </dgm:prSet>
      <dgm:spPr/>
    </dgm:pt>
    <dgm:pt modelId="{2F5ECF07-A4E7-0843-910D-AFBB8BDA6A70}" type="pres">
      <dgm:prSet presAssocID="{BB455294-A5A3-407A-B2C1-7A9CA6307D87}" presName="bgRect" presStyleLbl="bgAccFollowNode1" presStyleIdx="0" presStyleCnt="2"/>
      <dgm:spPr/>
    </dgm:pt>
    <dgm:pt modelId="{35F20F5A-EE2E-BF40-8FE6-57518D0AF9D3}" type="pres">
      <dgm:prSet presAssocID="{6BAF9FCB-73CA-4FCD-8F34-982C0211BFE7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99DD61F-360A-834D-B701-CB80E0FD692D}" type="pres">
      <dgm:prSet presAssocID="{BB455294-A5A3-407A-B2C1-7A9CA6307D87}" presName="bottomLine" presStyleLbl="alignNode1" presStyleIdx="1" presStyleCnt="4">
        <dgm:presLayoutVars/>
      </dgm:prSet>
      <dgm:spPr/>
    </dgm:pt>
    <dgm:pt modelId="{3250BC3D-EF18-624A-910B-9759A19B2E10}" type="pres">
      <dgm:prSet presAssocID="{BB455294-A5A3-407A-B2C1-7A9CA6307D87}" presName="nodeText" presStyleLbl="bgAccFollowNode1" presStyleIdx="0" presStyleCnt="2">
        <dgm:presLayoutVars>
          <dgm:bulletEnabled val="1"/>
        </dgm:presLayoutVars>
      </dgm:prSet>
      <dgm:spPr/>
    </dgm:pt>
    <dgm:pt modelId="{02777268-FB27-B84D-AE5A-6A896D99B661}" type="pres">
      <dgm:prSet presAssocID="{6BAF9FCB-73CA-4FCD-8F34-982C0211BFE7}" presName="sibTrans" presStyleCnt="0"/>
      <dgm:spPr/>
    </dgm:pt>
    <dgm:pt modelId="{9545180B-8466-214B-8CCB-61088763EBDD}" type="pres">
      <dgm:prSet presAssocID="{604C2B97-078D-423A-985C-046BEF4CDA42}" presName="compositeNode" presStyleCnt="0">
        <dgm:presLayoutVars>
          <dgm:bulletEnabled val="1"/>
        </dgm:presLayoutVars>
      </dgm:prSet>
      <dgm:spPr/>
    </dgm:pt>
    <dgm:pt modelId="{9FA13ECA-8BD7-AF44-881F-7B473408D400}" type="pres">
      <dgm:prSet presAssocID="{604C2B97-078D-423A-985C-046BEF4CDA42}" presName="bgRect" presStyleLbl="bgAccFollowNode1" presStyleIdx="1" presStyleCnt="2"/>
      <dgm:spPr/>
    </dgm:pt>
    <dgm:pt modelId="{39A778C7-C76B-2648-8842-0F5AE38AB659}" type="pres">
      <dgm:prSet presAssocID="{B67C8487-F806-4DF4-8A41-4BE08868283F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6471D5A-ACB0-3F44-A202-684FB7C4C99C}" type="pres">
      <dgm:prSet presAssocID="{604C2B97-078D-423A-985C-046BEF4CDA42}" presName="bottomLine" presStyleLbl="alignNode1" presStyleIdx="3" presStyleCnt="4">
        <dgm:presLayoutVars/>
      </dgm:prSet>
      <dgm:spPr/>
    </dgm:pt>
    <dgm:pt modelId="{A598C124-9CF0-B54D-95E6-A473F743CDA6}" type="pres">
      <dgm:prSet presAssocID="{604C2B97-078D-423A-985C-046BEF4CDA4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99EC5D4D-7F8D-AE45-857F-30E56B2F23B0}" type="presOf" srcId="{914F59CE-17A6-4F21-A682-AF59287007E4}" destId="{FEABE30C-9180-A441-8C91-5B3D7FCCFEF3}" srcOrd="0" destOrd="0" presId="urn:microsoft.com/office/officeart/2016/7/layout/BasicLinearProcessNumbered"/>
    <dgm:cxn modelId="{8BB4D25E-68BA-3642-A39F-F7355FBF72C9}" type="presOf" srcId="{604C2B97-078D-423A-985C-046BEF4CDA42}" destId="{A598C124-9CF0-B54D-95E6-A473F743CDA6}" srcOrd="1" destOrd="0" presId="urn:microsoft.com/office/officeart/2016/7/layout/BasicLinearProcessNumbered"/>
    <dgm:cxn modelId="{149F655F-314B-8644-BCD0-FE17B7F1A172}" type="presOf" srcId="{604C2B97-078D-423A-985C-046BEF4CDA42}" destId="{9FA13ECA-8BD7-AF44-881F-7B473408D400}" srcOrd="0" destOrd="0" presId="urn:microsoft.com/office/officeart/2016/7/layout/BasicLinearProcessNumbered"/>
    <dgm:cxn modelId="{03B1BD8F-C57E-C44B-8512-388960462888}" type="presOf" srcId="{BB455294-A5A3-407A-B2C1-7A9CA6307D87}" destId="{3250BC3D-EF18-624A-910B-9759A19B2E10}" srcOrd="1" destOrd="0" presId="urn:microsoft.com/office/officeart/2016/7/layout/BasicLinearProcessNumbered"/>
    <dgm:cxn modelId="{F4852592-02BA-E34A-957B-6E6B6ECAD77E}" type="presOf" srcId="{BB455294-A5A3-407A-B2C1-7A9CA6307D87}" destId="{2F5ECF07-A4E7-0843-910D-AFBB8BDA6A70}" srcOrd="0" destOrd="0" presId="urn:microsoft.com/office/officeart/2016/7/layout/BasicLinearProcessNumbered"/>
    <dgm:cxn modelId="{B6460EB9-98A0-40AA-8797-1E6146A3A88E}" srcId="{914F59CE-17A6-4F21-A682-AF59287007E4}" destId="{604C2B97-078D-423A-985C-046BEF4CDA42}" srcOrd="1" destOrd="0" parTransId="{D77E31F2-35C8-4FA6-8AC9-46D90D793902}" sibTransId="{B67C8487-F806-4DF4-8A41-4BE08868283F}"/>
    <dgm:cxn modelId="{938B6BDC-BC65-FE47-8E80-5D0CD49010B6}" type="presOf" srcId="{6BAF9FCB-73CA-4FCD-8F34-982C0211BFE7}" destId="{35F20F5A-EE2E-BF40-8FE6-57518D0AF9D3}" srcOrd="0" destOrd="0" presId="urn:microsoft.com/office/officeart/2016/7/layout/BasicLinearProcessNumbered"/>
    <dgm:cxn modelId="{8327C8DD-C577-7E40-A73A-1230B403D714}" type="presOf" srcId="{B67C8487-F806-4DF4-8A41-4BE08868283F}" destId="{39A778C7-C76B-2648-8842-0F5AE38AB659}" srcOrd="0" destOrd="0" presId="urn:microsoft.com/office/officeart/2016/7/layout/BasicLinearProcessNumbered"/>
    <dgm:cxn modelId="{35BF75FE-DEFE-4CF8-AFE0-570D54B5E6AC}" srcId="{914F59CE-17A6-4F21-A682-AF59287007E4}" destId="{BB455294-A5A3-407A-B2C1-7A9CA6307D87}" srcOrd="0" destOrd="0" parTransId="{3D60A93B-BF69-40F3-8036-E21484155E2E}" sibTransId="{6BAF9FCB-73CA-4FCD-8F34-982C0211BFE7}"/>
    <dgm:cxn modelId="{81659672-CDCA-AF4E-AD0F-4007C3A8340B}" type="presParOf" srcId="{FEABE30C-9180-A441-8C91-5B3D7FCCFEF3}" destId="{A21648E2-9B9A-D54B-A7F2-86F47CA5563D}" srcOrd="0" destOrd="0" presId="urn:microsoft.com/office/officeart/2016/7/layout/BasicLinearProcessNumbered"/>
    <dgm:cxn modelId="{7A680A18-7719-8441-8B7B-9DA70037A31D}" type="presParOf" srcId="{A21648E2-9B9A-D54B-A7F2-86F47CA5563D}" destId="{2F5ECF07-A4E7-0843-910D-AFBB8BDA6A70}" srcOrd="0" destOrd="0" presId="urn:microsoft.com/office/officeart/2016/7/layout/BasicLinearProcessNumbered"/>
    <dgm:cxn modelId="{F6F2AA60-AFDA-3D45-98B5-B2EE64FADD2B}" type="presParOf" srcId="{A21648E2-9B9A-D54B-A7F2-86F47CA5563D}" destId="{35F20F5A-EE2E-BF40-8FE6-57518D0AF9D3}" srcOrd="1" destOrd="0" presId="urn:microsoft.com/office/officeart/2016/7/layout/BasicLinearProcessNumbered"/>
    <dgm:cxn modelId="{B3631937-7323-FD46-931B-3933FDF64571}" type="presParOf" srcId="{A21648E2-9B9A-D54B-A7F2-86F47CA5563D}" destId="{D99DD61F-360A-834D-B701-CB80E0FD692D}" srcOrd="2" destOrd="0" presId="urn:microsoft.com/office/officeart/2016/7/layout/BasicLinearProcessNumbered"/>
    <dgm:cxn modelId="{8E9F8D21-51BE-3B43-98C8-BC0FB9B7708C}" type="presParOf" srcId="{A21648E2-9B9A-D54B-A7F2-86F47CA5563D}" destId="{3250BC3D-EF18-624A-910B-9759A19B2E10}" srcOrd="3" destOrd="0" presId="urn:microsoft.com/office/officeart/2016/7/layout/BasicLinearProcessNumbered"/>
    <dgm:cxn modelId="{F75FE4C6-B516-7544-9A7C-42F7B647CA26}" type="presParOf" srcId="{FEABE30C-9180-A441-8C91-5B3D7FCCFEF3}" destId="{02777268-FB27-B84D-AE5A-6A896D99B661}" srcOrd="1" destOrd="0" presId="urn:microsoft.com/office/officeart/2016/7/layout/BasicLinearProcessNumbered"/>
    <dgm:cxn modelId="{DBB531FF-7BF7-B042-8547-76D7DB0735D6}" type="presParOf" srcId="{FEABE30C-9180-A441-8C91-5B3D7FCCFEF3}" destId="{9545180B-8466-214B-8CCB-61088763EBDD}" srcOrd="2" destOrd="0" presId="urn:microsoft.com/office/officeart/2016/7/layout/BasicLinearProcessNumbered"/>
    <dgm:cxn modelId="{322B393A-7751-8A40-BB86-37A7B5644414}" type="presParOf" srcId="{9545180B-8466-214B-8CCB-61088763EBDD}" destId="{9FA13ECA-8BD7-AF44-881F-7B473408D400}" srcOrd="0" destOrd="0" presId="urn:microsoft.com/office/officeart/2016/7/layout/BasicLinearProcessNumbered"/>
    <dgm:cxn modelId="{A0F089FC-FD88-6540-B7BB-52D97B93029D}" type="presParOf" srcId="{9545180B-8466-214B-8CCB-61088763EBDD}" destId="{39A778C7-C76B-2648-8842-0F5AE38AB659}" srcOrd="1" destOrd="0" presId="urn:microsoft.com/office/officeart/2016/7/layout/BasicLinearProcessNumbered"/>
    <dgm:cxn modelId="{64D41FD1-A1D4-EA4A-8D45-C9E64EBA5346}" type="presParOf" srcId="{9545180B-8466-214B-8CCB-61088763EBDD}" destId="{46471D5A-ACB0-3F44-A202-684FB7C4C99C}" srcOrd="2" destOrd="0" presId="urn:microsoft.com/office/officeart/2016/7/layout/BasicLinearProcessNumbered"/>
    <dgm:cxn modelId="{5D373DBA-9DF6-4E44-ACA2-24D47514565A}" type="presParOf" srcId="{9545180B-8466-214B-8CCB-61088763EBDD}" destId="{A598C124-9CF0-B54D-95E6-A473F743CDA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D59DA-B451-4427-BCEF-9DA7F7D4C1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828301-BF20-4D91-B448-D04CF232FA9F}">
      <dgm:prSet/>
      <dgm:spPr/>
      <dgm:t>
        <a:bodyPr/>
        <a:lstStyle/>
        <a:p>
          <a:r>
            <a:rPr lang="en-US"/>
            <a:t>Handled missing values in the datasets by imputing relevant statistics such as median, mean, etc. </a:t>
          </a:r>
        </a:p>
      </dgm:t>
    </dgm:pt>
    <dgm:pt modelId="{CEC4CF7F-2616-46AD-93BA-FF786C6E4DC9}" type="parTrans" cxnId="{89ECC185-59F4-445F-8B50-088CD11584F2}">
      <dgm:prSet/>
      <dgm:spPr/>
      <dgm:t>
        <a:bodyPr/>
        <a:lstStyle/>
        <a:p>
          <a:endParaRPr lang="en-US"/>
        </a:p>
      </dgm:t>
    </dgm:pt>
    <dgm:pt modelId="{2E566817-8B0D-40BF-A874-67371166B6B9}" type="sibTrans" cxnId="{89ECC185-59F4-445F-8B50-088CD11584F2}">
      <dgm:prSet/>
      <dgm:spPr/>
      <dgm:t>
        <a:bodyPr/>
        <a:lstStyle/>
        <a:p>
          <a:endParaRPr lang="en-US"/>
        </a:p>
      </dgm:t>
    </dgm:pt>
    <dgm:pt modelId="{3FB88652-379E-4927-8A3C-364BE61DFACA}">
      <dgm:prSet/>
      <dgm:spPr/>
      <dgm:t>
        <a:bodyPr/>
        <a:lstStyle/>
        <a:p>
          <a:r>
            <a:rPr lang="en-US"/>
            <a:t>Point anomaly detection </a:t>
          </a:r>
        </a:p>
      </dgm:t>
    </dgm:pt>
    <dgm:pt modelId="{C3F65BF1-916B-454D-8FF7-C342AF2B4C3C}" type="parTrans" cxnId="{5E9EF53C-EEAD-4FC9-8F8F-1459FE83AC69}">
      <dgm:prSet/>
      <dgm:spPr/>
      <dgm:t>
        <a:bodyPr/>
        <a:lstStyle/>
        <a:p>
          <a:endParaRPr lang="en-US"/>
        </a:p>
      </dgm:t>
    </dgm:pt>
    <dgm:pt modelId="{D1A243C9-4826-4155-9FBC-63552B93ADC7}" type="sibTrans" cxnId="{5E9EF53C-EEAD-4FC9-8F8F-1459FE83AC69}">
      <dgm:prSet/>
      <dgm:spPr/>
      <dgm:t>
        <a:bodyPr/>
        <a:lstStyle/>
        <a:p>
          <a:endParaRPr lang="en-US"/>
        </a:p>
      </dgm:t>
    </dgm:pt>
    <dgm:pt modelId="{44B3D36C-295A-46CF-97F8-3F487CAAFAE3}">
      <dgm:prSet/>
      <dgm:spPr/>
      <dgm:t>
        <a:bodyPr/>
        <a:lstStyle/>
        <a:p>
          <a:r>
            <a:rPr lang="en-US"/>
            <a:t>Collective anomaly detection  </a:t>
          </a:r>
        </a:p>
      </dgm:t>
    </dgm:pt>
    <dgm:pt modelId="{C4AA9118-6872-4803-AF36-B1ED703360DC}" type="parTrans" cxnId="{DDA0CFF0-DABF-46CD-B84C-7340E83BC6B0}">
      <dgm:prSet/>
      <dgm:spPr/>
      <dgm:t>
        <a:bodyPr/>
        <a:lstStyle/>
        <a:p>
          <a:endParaRPr lang="en-US"/>
        </a:p>
      </dgm:t>
    </dgm:pt>
    <dgm:pt modelId="{7E55F0C4-3423-453F-978B-C5E497B7C92F}" type="sibTrans" cxnId="{DDA0CFF0-DABF-46CD-B84C-7340E83BC6B0}">
      <dgm:prSet/>
      <dgm:spPr/>
      <dgm:t>
        <a:bodyPr/>
        <a:lstStyle/>
        <a:p>
          <a:endParaRPr lang="en-US"/>
        </a:p>
      </dgm:t>
    </dgm:pt>
    <dgm:pt modelId="{441213CD-F0B3-459E-8B41-AED724922464}" type="pres">
      <dgm:prSet presAssocID="{DACD59DA-B451-4427-BCEF-9DA7F7D4C102}" presName="root" presStyleCnt="0">
        <dgm:presLayoutVars>
          <dgm:dir/>
          <dgm:resizeHandles val="exact"/>
        </dgm:presLayoutVars>
      </dgm:prSet>
      <dgm:spPr/>
    </dgm:pt>
    <dgm:pt modelId="{97EEBD78-4A70-41A4-9F73-A650EBBB3AF0}" type="pres">
      <dgm:prSet presAssocID="{FA828301-BF20-4D91-B448-D04CF232FA9F}" presName="compNode" presStyleCnt="0"/>
      <dgm:spPr/>
    </dgm:pt>
    <dgm:pt modelId="{085062A8-E6FB-401C-9F3E-1192CF9FD409}" type="pres">
      <dgm:prSet presAssocID="{FA828301-BF20-4D91-B448-D04CF232FA9F}" presName="bgRect" presStyleLbl="bgShp" presStyleIdx="0" presStyleCnt="3"/>
      <dgm:spPr/>
    </dgm:pt>
    <dgm:pt modelId="{FD08459C-1B8A-4A02-BBBC-83C870472EEC}" type="pres">
      <dgm:prSet presAssocID="{FA828301-BF20-4D91-B448-D04CF232FA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A58A97F-0B8E-4D12-8215-E6E6F0945C5B}" type="pres">
      <dgm:prSet presAssocID="{FA828301-BF20-4D91-B448-D04CF232FA9F}" presName="spaceRect" presStyleCnt="0"/>
      <dgm:spPr/>
    </dgm:pt>
    <dgm:pt modelId="{FC815E18-40E2-4FC3-B689-9B6533135B32}" type="pres">
      <dgm:prSet presAssocID="{FA828301-BF20-4D91-B448-D04CF232FA9F}" presName="parTx" presStyleLbl="revTx" presStyleIdx="0" presStyleCnt="3">
        <dgm:presLayoutVars>
          <dgm:chMax val="0"/>
          <dgm:chPref val="0"/>
        </dgm:presLayoutVars>
      </dgm:prSet>
      <dgm:spPr/>
    </dgm:pt>
    <dgm:pt modelId="{E9FFA3C7-9330-4EA1-8995-F175EBDAC12D}" type="pres">
      <dgm:prSet presAssocID="{2E566817-8B0D-40BF-A874-67371166B6B9}" presName="sibTrans" presStyleCnt="0"/>
      <dgm:spPr/>
    </dgm:pt>
    <dgm:pt modelId="{AD0BF3C8-8C83-4CD4-9124-9F777B187EC4}" type="pres">
      <dgm:prSet presAssocID="{3FB88652-379E-4927-8A3C-364BE61DFACA}" presName="compNode" presStyleCnt="0"/>
      <dgm:spPr/>
    </dgm:pt>
    <dgm:pt modelId="{89B76C5E-9288-45C7-8134-9FDA6364A5AB}" type="pres">
      <dgm:prSet presAssocID="{3FB88652-379E-4927-8A3C-364BE61DFACA}" presName="bgRect" presStyleLbl="bgShp" presStyleIdx="1" presStyleCnt="3"/>
      <dgm:spPr/>
    </dgm:pt>
    <dgm:pt modelId="{6C4189D7-CED8-4418-B6DC-88F2F698C18D}" type="pres">
      <dgm:prSet presAssocID="{3FB88652-379E-4927-8A3C-364BE61DF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48784B4-284D-42A3-B1D2-5103B6FC05BC}" type="pres">
      <dgm:prSet presAssocID="{3FB88652-379E-4927-8A3C-364BE61DFACA}" presName="spaceRect" presStyleCnt="0"/>
      <dgm:spPr/>
    </dgm:pt>
    <dgm:pt modelId="{DE449E47-C805-40EA-A43C-5A944D2FA5C5}" type="pres">
      <dgm:prSet presAssocID="{3FB88652-379E-4927-8A3C-364BE61DFACA}" presName="parTx" presStyleLbl="revTx" presStyleIdx="1" presStyleCnt="3">
        <dgm:presLayoutVars>
          <dgm:chMax val="0"/>
          <dgm:chPref val="0"/>
        </dgm:presLayoutVars>
      </dgm:prSet>
      <dgm:spPr/>
    </dgm:pt>
    <dgm:pt modelId="{1C669D69-5EDD-4D1E-A8B7-DC47B334E6FA}" type="pres">
      <dgm:prSet presAssocID="{D1A243C9-4826-4155-9FBC-63552B93ADC7}" presName="sibTrans" presStyleCnt="0"/>
      <dgm:spPr/>
    </dgm:pt>
    <dgm:pt modelId="{821CB193-E8CA-4918-BDBE-076A69D41DEC}" type="pres">
      <dgm:prSet presAssocID="{44B3D36C-295A-46CF-97F8-3F487CAAFAE3}" presName="compNode" presStyleCnt="0"/>
      <dgm:spPr/>
    </dgm:pt>
    <dgm:pt modelId="{FBD43AC5-4221-4991-83AE-092B3EE87768}" type="pres">
      <dgm:prSet presAssocID="{44B3D36C-295A-46CF-97F8-3F487CAAFAE3}" presName="bgRect" presStyleLbl="bgShp" presStyleIdx="2" presStyleCnt="3"/>
      <dgm:spPr/>
    </dgm:pt>
    <dgm:pt modelId="{737103E5-43C9-400B-8A37-3E8935BC4940}" type="pres">
      <dgm:prSet presAssocID="{44B3D36C-295A-46CF-97F8-3F487CAAF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4190715-4371-4C6A-A0DC-87BD9F4B8E95}" type="pres">
      <dgm:prSet presAssocID="{44B3D36C-295A-46CF-97F8-3F487CAAFAE3}" presName="spaceRect" presStyleCnt="0"/>
      <dgm:spPr/>
    </dgm:pt>
    <dgm:pt modelId="{BC3EF7EA-5458-4D31-8E91-521DBCDB6941}" type="pres">
      <dgm:prSet presAssocID="{44B3D36C-295A-46CF-97F8-3F487CAAFA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9EF53C-EEAD-4FC9-8F8F-1459FE83AC69}" srcId="{DACD59DA-B451-4427-BCEF-9DA7F7D4C102}" destId="{3FB88652-379E-4927-8A3C-364BE61DFACA}" srcOrd="1" destOrd="0" parTransId="{C3F65BF1-916B-454D-8FF7-C342AF2B4C3C}" sibTransId="{D1A243C9-4826-4155-9FBC-63552B93ADC7}"/>
    <dgm:cxn modelId="{23ADC34B-F736-46EB-A107-8CE57457414D}" type="presOf" srcId="{44B3D36C-295A-46CF-97F8-3F487CAAFAE3}" destId="{BC3EF7EA-5458-4D31-8E91-521DBCDB6941}" srcOrd="0" destOrd="0" presId="urn:microsoft.com/office/officeart/2018/2/layout/IconVerticalSolidList"/>
    <dgm:cxn modelId="{BC267880-F8E0-4CD1-BA32-A6799F87038D}" type="presOf" srcId="{FA828301-BF20-4D91-B448-D04CF232FA9F}" destId="{FC815E18-40E2-4FC3-B689-9B6533135B32}" srcOrd="0" destOrd="0" presId="urn:microsoft.com/office/officeart/2018/2/layout/IconVerticalSolidList"/>
    <dgm:cxn modelId="{89ECC185-59F4-445F-8B50-088CD11584F2}" srcId="{DACD59DA-B451-4427-BCEF-9DA7F7D4C102}" destId="{FA828301-BF20-4D91-B448-D04CF232FA9F}" srcOrd="0" destOrd="0" parTransId="{CEC4CF7F-2616-46AD-93BA-FF786C6E4DC9}" sibTransId="{2E566817-8B0D-40BF-A874-67371166B6B9}"/>
    <dgm:cxn modelId="{D8EB5EB1-5676-4507-899C-7AAB14B38860}" type="presOf" srcId="{DACD59DA-B451-4427-BCEF-9DA7F7D4C102}" destId="{441213CD-F0B3-459E-8B41-AED724922464}" srcOrd="0" destOrd="0" presId="urn:microsoft.com/office/officeart/2018/2/layout/IconVerticalSolidList"/>
    <dgm:cxn modelId="{DDA0CFF0-DABF-46CD-B84C-7340E83BC6B0}" srcId="{DACD59DA-B451-4427-BCEF-9DA7F7D4C102}" destId="{44B3D36C-295A-46CF-97F8-3F487CAAFAE3}" srcOrd="2" destOrd="0" parTransId="{C4AA9118-6872-4803-AF36-B1ED703360DC}" sibTransId="{7E55F0C4-3423-453F-978B-C5E497B7C92F}"/>
    <dgm:cxn modelId="{2747C5F4-DF9F-450C-AEA7-B03A9919BF24}" type="presOf" srcId="{3FB88652-379E-4927-8A3C-364BE61DFACA}" destId="{DE449E47-C805-40EA-A43C-5A944D2FA5C5}" srcOrd="0" destOrd="0" presId="urn:microsoft.com/office/officeart/2018/2/layout/IconVerticalSolidList"/>
    <dgm:cxn modelId="{0822F4AD-32E9-4C51-B42A-9ADD8D38606B}" type="presParOf" srcId="{441213CD-F0B3-459E-8B41-AED724922464}" destId="{97EEBD78-4A70-41A4-9F73-A650EBBB3AF0}" srcOrd="0" destOrd="0" presId="urn:microsoft.com/office/officeart/2018/2/layout/IconVerticalSolidList"/>
    <dgm:cxn modelId="{6348A75D-6550-4DF4-9A4E-75F278E0149C}" type="presParOf" srcId="{97EEBD78-4A70-41A4-9F73-A650EBBB3AF0}" destId="{085062A8-E6FB-401C-9F3E-1192CF9FD409}" srcOrd="0" destOrd="0" presId="urn:microsoft.com/office/officeart/2018/2/layout/IconVerticalSolidList"/>
    <dgm:cxn modelId="{3455EF2E-52C8-4567-B8D1-96932A979DFF}" type="presParOf" srcId="{97EEBD78-4A70-41A4-9F73-A650EBBB3AF0}" destId="{FD08459C-1B8A-4A02-BBBC-83C870472EEC}" srcOrd="1" destOrd="0" presId="urn:microsoft.com/office/officeart/2018/2/layout/IconVerticalSolidList"/>
    <dgm:cxn modelId="{17EE76E2-2CBC-4BCA-80EA-DD4F6C0A2137}" type="presParOf" srcId="{97EEBD78-4A70-41A4-9F73-A650EBBB3AF0}" destId="{2A58A97F-0B8E-4D12-8215-E6E6F0945C5B}" srcOrd="2" destOrd="0" presId="urn:microsoft.com/office/officeart/2018/2/layout/IconVerticalSolidList"/>
    <dgm:cxn modelId="{AC86F35D-BFE8-4946-A34E-238BA383EADB}" type="presParOf" srcId="{97EEBD78-4A70-41A4-9F73-A650EBBB3AF0}" destId="{FC815E18-40E2-4FC3-B689-9B6533135B32}" srcOrd="3" destOrd="0" presId="urn:microsoft.com/office/officeart/2018/2/layout/IconVerticalSolidList"/>
    <dgm:cxn modelId="{F6261698-1E16-4908-9EA8-45B3740B6E50}" type="presParOf" srcId="{441213CD-F0B3-459E-8B41-AED724922464}" destId="{E9FFA3C7-9330-4EA1-8995-F175EBDAC12D}" srcOrd="1" destOrd="0" presId="urn:microsoft.com/office/officeart/2018/2/layout/IconVerticalSolidList"/>
    <dgm:cxn modelId="{8E46583D-BD04-4D21-8116-DB44857AB48E}" type="presParOf" srcId="{441213CD-F0B3-459E-8B41-AED724922464}" destId="{AD0BF3C8-8C83-4CD4-9124-9F777B187EC4}" srcOrd="2" destOrd="0" presId="urn:microsoft.com/office/officeart/2018/2/layout/IconVerticalSolidList"/>
    <dgm:cxn modelId="{4A51ACE3-25DC-487D-AEAA-E5888A9A72D2}" type="presParOf" srcId="{AD0BF3C8-8C83-4CD4-9124-9F777B187EC4}" destId="{89B76C5E-9288-45C7-8134-9FDA6364A5AB}" srcOrd="0" destOrd="0" presId="urn:microsoft.com/office/officeart/2018/2/layout/IconVerticalSolidList"/>
    <dgm:cxn modelId="{035CBA98-73AD-4823-A27C-4643F6F0A38B}" type="presParOf" srcId="{AD0BF3C8-8C83-4CD4-9124-9F777B187EC4}" destId="{6C4189D7-CED8-4418-B6DC-88F2F698C18D}" srcOrd="1" destOrd="0" presId="urn:microsoft.com/office/officeart/2018/2/layout/IconVerticalSolidList"/>
    <dgm:cxn modelId="{430E87FC-A34A-4A23-8E53-93AD8CDE2A56}" type="presParOf" srcId="{AD0BF3C8-8C83-4CD4-9124-9F777B187EC4}" destId="{D48784B4-284D-42A3-B1D2-5103B6FC05BC}" srcOrd="2" destOrd="0" presId="urn:microsoft.com/office/officeart/2018/2/layout/IconVerticalSolidList"/>
    <dgm:cxn modelId="{C9703DC3-D4CA-4A21-8C88-A16FA7CAAD4C}" type="presParOf" srcId="{AD0BF3C8-8C83-4CD4-9124-9F777B187EC4}" destId="{DE449E47-C805-40EA-A43C-5A944D2FA5C5}" srcOrd="3" destOrd="0" presId="urn:microsoft.com/office/officeart/2018/2/layout/IconVerticalSolidList"/>
    <dgm:cxn modelId="{D237A25F-D67E-4762-8F3E-923C329D6FC4}" type="presParOf" srcId="{441213CD-F0B3-459E-8B41-AED724922464}" destId="{1C669D69-5EDD-4D1E-A8B7-DC47B334E6FA}" srcOrd="3" destOrd="0" presId="urn:microsoft.com/office/officeart/2018/2/layout/IconVerticalSolidList"/>
    <dgm:cxn modelId="{F2BA1673-90B8-4280-8560-FA236448FBD4}" type="presParOf" srcId="{441213CD-F0B3-459E-8B41-AED724922464}" destId="{821CB193-E8CA-4918-BDBE-076A69D41DEC}" srcOrd="4" destOrd="0" presId="urn:microsoft.com/office/officeart/2018/2/layout/IconVerticalSolidList"/>
    <dgm:cxn modelId="{2BDEF337-0A9E-4F15-9807-8A30D7B324C8}" type="presParOf" srcId="{821CB193-E8CA-4918-BDBE-076A69D41DEC}" destId="{FBD43AC5-4221-4991-83AE-092B3EE87768}" srcOrd="0" destOrd="0" presId="urn:microsoft.com/office/officeart/2018/2/layout/IconVerticalSolidList"/>
    <dgm:cxn modelId="{5C57D9A0-E913-415D-8F69-8D620EB31BFF}" type="presParOf" srcId="{821CB193-E8CA-4918-BDBE-076A69D41DEC}" destId="{737103E5-43C9-400B-8A37-3E8935BC4940}" srcOrd="1" destOrd="0" presId="urn:microsoft.com/office/officeart/2018/2/layout/IconVerticalSolidList"/>
    <dgm:cxn modelId="{0C55C05C-54C0-4FE1-87C7-428826742DC1}" type="presParOf" srcId="{821CB193-E8CA-4918-BDBE-076A69D41DEC}" destId="{24190715-4371-4C6A-A0DC-87BD9F4B8E95}" srcOrd="2" destOrd="0" presId="urn:microsoft.com/office/officeart/2018/2/layout/IconVerticalSolidList"/>
    <dgm:cxn modelId="{A37F74C1-2F34-4B34-BCF4-585A48CD20CE}" type="presParOf" srcId="{821CB193-E8CA-4918-BDBE-076A69D41DEC}" destId="{BC3EF7EA-5458-4D31-8E91-521DBCDB69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CF07-A4E7-0843-910D-AFBB8BDA6A70}">
      <dsp:nvSpPr>
        <dsp:cNvPr id="0" name=""/>
        <dsp:cNvSpPr/>
      </dsp:nvSpPr>
      <dsp:spPr>
        <a:xfrm>
          <a:off x="744" y="635496"/>
          <a:ext cx="2902148" cy="40630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63" tIns="330200" rIns="226263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Number of datasets: 2 (Weather dataset for two years and electricity consumption  dataset for 2 years)</a:t>
          </a:r>
        </a:p>
      </dsp:txBody>
      <dsp:txXfrm>
        <a:off x="744" y="2179439"/>
        <a:ext cx="2902148" cy="2437804"/>
      </dsp:txXfrm>
    </dsp:sp>
    <dsp:sp modelId="{35F20F5A-EE2E-BF40-8FE6-57518D0AF9D3}">
      <dsp:nvSpPr>
        <dsp:cNvPr id="0" name=""/>
        <dsp:cNvSpPr/>
      </dsp:nvSpPr>
      <dsp:spPr>
        <a:xfrm>
          <a:off x="842367" y="1041796"/>
          <a:ext cx="1218902" cy="1218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0" tIns="12700" rIns="95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20871" y="1220300"/>
        <a:ext cx="861894" cy="861894"/>
      </dsp:txXfrm>
    </dsp:sp>
    <dsp:sp modelId="{D99DD61F-360A-834D-B701-CB80E0FD692D}">
      <dsp:nvSpPr>
        <dsp:cNvPr id="0" name=""/>
        <dsp:cNvSpPr/>
      </dsp:nvSpPr>
      <dsp:spPr>
        <a:xfrm>
          <a:off x="744" y="4698431"/>
          <a:ext cx="2902148" cy="72"/>
        </a:xfrm>
        <a:prstGeom prst="rect">
          <a:avLst/>
        </a:prstGeom>
        <a:solidFill>
          <a:schemeClr val="accent2">
            <a:hueOff val="-279338"/>
            <a:satOff val="-2983"/>
            <a:lumOff val="-1046"/>
            <a:alphaOff val="0"/>
          </a:schemeClr>
        </a:solidFill>
        <a:ln w="12700" cap="flat" cmpd="sng" algn="ctr">
          <a:solidFill>
            <a:schemeClr val="accent2">
              <a:hueOff val="-279338"/>
              <a:satOff val="-2983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3ECA-8BD7-AF44-881F-7B473408D400}">
      <dsp:nvSpPr>
        <dsp:cNvPr id="0" name=""/>
        <dsp:cNvSpPr/>
      </dsp:nvSpPr>
      <dsp:spPr>
        <a:xfrm>
          <a:off x="3193107" y="635496"/>
          <a:ext cx="2902148" cy="4063007"/>
        </a:xfrm>
        <a:prstGeom prst="rect">
          <a:avLst/>
        </a:prstGeom>
        <a:solidFill>
          <a:schemeClr val="accent2">
            <a:tint val="40000"/>
            <a:alpha val="90000"/>
            <a:hueOff val="-1447558"/>
            <a:satOff val="-17596"/>
            <a:lumOff val="-15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47558"/>
              <a:satOff val="-17596"/>
              <a:lumOff val="-1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63" tIns="330200" rIns="226263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Linear Regression Model used for the prediction of energy consumption using the weather patterns </a:t>
          </a:r>
        </a:p>
      </dsp:txBody>
      <dsp:txXfrm>
        <a:off x="3193107" y="2179439"/>
        <a:ext cx="2902148" cy="2437804"/>
      </dsp:txXfrm>
    </dsp:sp>
    <dsp:sp modelId="{39A778C7-C76B-2648-8842-0F5AE38AB659}">
      <dsp:nvSpPr>
        <dsp:cNvPr id="0" name=""/>
        <dsp:cNvSpPr/>
      </dsp:nvSpPr>
      <dsp:spPr>
        <a:xfrm>
          <a:off x="4034730" y="1041796"/>
          <a:ext cx="1218902" cy="1218902"/>
        </a:xfrm>
        <a:prstGeom prst="ellipse">
          <a:avLst/>
        </a:prstGeom>
        <a:solidFill>
          <a:schemeClr val="accent2">
            <a:hueOff val="-558676"/>
            <a:satOff val="-5967"/>
            <a:lumOff val="-2092"/>
            <a:alphaOff val="0"/>
          </a:schemeClr>
        </a:solidFill>
        <a:ln w="12700" cap="flat" cmpd="sng" algn="ctr">
          <a:solidFill>
            <a:schemeClr val="accent2">
              <a:hueOff val="-558676"/>
              <a:satOff val="-5967"/>
              <a:lumOff val="-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0" tIns="12700" rIns="95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213234" y="1220300"/>
        <a:ext cx="861894" cy="861894"/>
      </dsp:txXfrm>
    </dsp:sp>
    <dsp:sp modelId="{46471D5A-ACB0-3F44-A202-684FB7C4C99C}">
      <dsp:nvSpPr>
        <dsp:cNvPr id="0" name=""/>
        <dsp:cNvSpPr/>
      </dsp:nvSpPr>
      <dsp:spPr>
        <a:xfrm>
          <a:off x="3193107" y="4698431"/>
          <a:ext cx="2902148" cy="72"/>
        </a:xfrm>
        <a:prstGeom prst="rect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062A8-E6FB-401C-9F3E-1192CF9FD409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8459C-1B8A-4A02-BBBC-83C870472EEC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15E18-40E2-4FC3-B689-9B6533135B32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Handled missing values in the datasets by imputing relevant statistics such as median, mean, etc. </a:t>
          </a:r>
        </a:p>
      </dsp:txBody>
      <dsp:txXfrm>
        <a:off x="1759790" y="651"/>
        <a:ext cx="4336209" cy="1523627"/>
      </dsp:txXfrm>
    </dsp:sp>
    <dsp:sp modelId="{89B76C5E-9288-45C7-8134-9FDA6364A5AB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89D7-CED8-4418-B6DC-88F2F698C18D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49E47-C805-40EA-A43C-5A944D2FA5C5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Point anomaly detection </a:t>
          </a:r>
        </a:p>
      </dsp:txBody>
      <dsp:txXfrm>
        <a:off x="1759790" y="1905186"/>
        <a:ext cx="4336209" cy="1523627"/>
      </dsp:txXfrm>
    </dsp:sp>
    <dsp:sp modelId="{FBD43AC5-4221-4991-83AE-092B3EE87768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03E5-43C9-400B-8A37-3E8935BC4940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EF7EA-5458-4D31-8E91-521DBCDB6941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Collective anomaly detection  </a:t>
          </a:r>
        </a:p>
      </dsp:txBody>
      <dsp:txXfrm>
        <a:off x="1759790" y="3809720"/>
        <a:ext cx="4336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9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A1D24B1-50B6-4888-9C10-8955F9E1D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2854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8F2F1-D750-9646-8D61-F5FE193F3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sz="2200" dirty="0"/>
              <a:t>Weather pattern recognition and energy consumption optimization </a:t>
            </a:r>
          </a:p>
          <a:p>
            <a:pPr algn="l"/>
            <a:r>
              <a:rPr lang="en-US" sz="2200" dirty="0"/>
              <a:t>Advisor – Dr. Alina Lazar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50112-EF56-9F41-B72C-0B45F831F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Senior project</a:t>
            </a:r>
          </a:p>
        </p:txBody>
      </p:sp>
    </p:spTree>
    <p:extLst>
      <p:ext uri="{BB962C8B-B14F-4D97-AF65-F5344CB8AC3E}">
        <p14:creationId xmlns:p14="http://schemas.microsoft.com/office/powerpoint/2010/main" val="80435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024D0-15CE-0A49-9C4A-9D504EF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FCBF2-7B66-4A04-B8F3-670A6834D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19700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1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0706A-99EB-C14E-9488-A531B581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/>
              <a:t>Data Preparation: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2D0AE-CF99-42F3-B420-9E0DE3AE9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603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7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BB910-6202-EE48-BFE6-086FFA97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Detecting inter-dependencies between features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A45F8E-6CC6-BD49-B5B3-4BD773DE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411" y="345989"/>
            <a:ext cx="7051353" cy="63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5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36B3-5B63-B448-992A-2F2CA085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Anomaly Detection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1316-6C35-7D4C-B757-B11C9CC3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3314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Senior project</vt:lpstr>
      <vt:lpstr>Introduction</vt:lpstr>
      <vt:lpstr>Data Preparation: </vt:lpstr>
      <vt:lpstr>Detecting inter-dependencies between features</vt:lpstr>
      <vt:lpstr>Point Anomaly Detection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Microsoft Office User</dc:creator>
  <cp:lastModifiedBy>Microsoft Office User</cp:lastModifiedBy>
  <cp:revision>2</cp:revision>
  <dcterms:created xsi:type="dcterms:W3CDTF">2020-12-01T06:49:49Z</dcterms:created>
  <dcterms:modified xsi:type="dcterms:W3CDTF">2020-12-01T07:01:30Z</dcterms:modified>
</cp:coreProperties>
</file>