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56131" y="0"/>
            <a:ext cx="5671185" cy="10058400"/>
          </a:xfrm>
          <a:custGeom>
            <a:avLst/>
            <a:gdLst/>
            <a:ahLst/>
            <a:cxnLst/>
            <a:rect l="l" t="t" r="r" b="b"/>
            <a:pathLst>
              <a:path w="5671184" h="10058400">
                <a:moveTo>
                  <a:pt x="5670803" y="10058400"/>
                </a:moveTo>
                <a:lnTo>
                  <a:pt x="0" y="10058400"/>
                </a:lnTo>
                <a:lnTo>
                  <a:pt x="0" y="0"/>
                </a:lnTo>
                <a:lnTo>
                  <a:pt x="5670803" y="0"/>
                </a:lnTo>
                <a:lnTo>
                  <a:pt x="5670803" y="10058400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88959" y="9178956"/>
            <a:ext cx="880744" cy="879475"/>
          </a:xfrm>
          <a:custGeom>
            <a:avLst/>
            <a:gdLst/>
            <a:ahLst/>
            <a:cxnLst/>
            <a:rect l="l" t="t" r="r" b="b"/>
            <a:pathLst>
              <a:path w="880744" h="879475">
                <a:moveTo>
                  <a:pt x="445959" y="879443"/>
                </a:moveTo>
                <a:lnTo>
                  <a:pt x="0" y="879443"/>
                </a:lnTo>
                <a:lnTo>
                  <a:pt x="880289" y="0"/>
                </a:lnTo>
                <a:lnTo>
                  <a:pt x="880289" y="445484"/>
                </a:lnTo>
                <a:lnTo>
                  <a:pt x="445959" y="879443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06403" y="8927210"/>
            <a:ext cx="890905" cy="891540"/>
          </a:xfrm>
          <a:custGeom>
            <a:avLst/>
            <a:gdLst/>
            <a:ahLst/>
            <a:cxnLst/>
            <a:rect l="l" t="t" r="r" b="b"/>
            <a:pathLst>
              <a:path w="890905" h="891540">
                <a:moveTo>
                  <a:pt x="0" y="890968"/>
                </a:moveTo>
                <a:lnTo>
                  <a:pt x="0" y="445484"/>
                </a:lnTo>
                <a:lnTo>
                  <a:pt x="444436" y="0"/>
                </a:lnTo>
                <a:lnTo>
                  <a:pt x="890397" y="0"/>
                </a:lnTo>
                <a:lnTo>
                  <a:pt x="0" y="890968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7.png"/><Relationship Id="rId3" Type="http://schemas.openxmlformats.org/officeDocument/2006/relationships/image" Target="../media/image598.png"/><Relationship Id="rId4" Type="http://schemas.openxmlformats.org/officeDocument/2006/relationships/image" Target="../media/image599.png"/><Relationship Id="rId5" Type="http://schemas.openxmlformats.org/officeDocument/2006/relationships/image" Target="../media/image263.png"/><Relationship Id="rId6" Type="http://schemas.openxmlformats.org/officeDocument/2006/relationships/image" Target="../media/image600.png"/><Relationship Id="rId7" Type="http://schemas.openxmlformats.org/officeDocument/2006/relationships/image" Target="../media/image601.png"/><Relationship Id="rId8" Type="http://schemas.openxmlformats.org/officeDocument/2006/relationships/image" Target="../media/image602.png"/><Relationship Id="rId9" Type="http://schemas.openxmlformats.org/officeDocument/2006/relationships/image" Target="../media/image603.png"/><Relationship Id="rId10" Type="http://schemas.openxmlformats.org/officeDocument/2006/relationships/image" Target="../media/image604.png"/><Relationship Id="rId11" Type="http://schemas.openxmlformats.org/officeDocument/2006/relationships/image" Target="../media/image605.png"/><Relationship Id="rId12" Type="http://schemas.openxmlformats.org/officeDocument/2006/relationships/image" Target="../media/image606.png"/><Relationship Id="rId13" Type="http://schemas.openxmlformats.org/officeDocument/2006/relationships/image" Target="../media/image607.png"/><Relationship Id="rId14" Type="http://schemas.openxmlformats.org/officeDocument/2006/relationships/image" Target="../media/image60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9.png"/><Relationship Id="rId3" Type="http://schemas.openxmlformats.org/officeDocument/2006/relationships/image" Target="../media/image610.png"/><Relationship Id="rId4" Type="http://schemas.openxmlformats.org/officeDocument/2006/relationships/image" Target="../media/image611.png"/><Relationship Id="rId5" Type="http://schemas.openxmlformats.org/officeDocument/2006/relationships/image" Target="../media/image612.png"/><Relationship Id="rId6" Type="http://schemas.openxmlformats.org/officeDocument/2006/relationships/image" Target="../media/image613.png"/><Relationship Id="rId7" Type="http://schemas.openxmlformats.org/officeDocument/2006/relationships/image" Target="../media/image614.png"/><Relationship Id="rId8" Type="http://schemas.openxmlformats.org/officeDocument/2006/relationships/image" Target="../media/image615.png"/><Relationship Id="rId9" Type="http://schemas.openxmlformats.org/officeDocument/2006/relationships/image" Target="../media/image616.png"/><Relationship Id="rId10" Type="http://schemas.openxmlformats.org/officeDocument/2006/relationships/image" Target="../media/image617.png"/><Relationship Id="rId11" Type="http://schemas.openxmlformats.org/officeDocument/2006/relationships/image" Target="../media/image618.png"/><Relationship Id="rId12" Type="http://schemas.openxmlformats.org/officeDocument/2006/relationships/image" Target="../media/image619.png"/><Relationship Id="rId13" Type="http://schemas.openxmlformats.org/officeDocument/2006/relationships/image" Target="../media/image620.png"/><Relationship Id="rId14" Type="http://schemas.openxmlformats.org/officeDocument/2006/relationships/image" Target="../media/image621.png"/><Relationship Id="rId15" Type="http://schemas.openxmlformats.org/officeDocument/2006/relationships/image" Target="../media/image622.png"/><Relationship Id="rId16" Type="http://schemas.openxmlformats.org/officeDocument/2006/relationships/image" Target="../media/image623.png"/><Relationship Id="rId17" Type="http://schemas.openxmlformats.org/officeDocument/2006/relationships/image" Target="../media/image624.png"/><Relationship Id="rId18" Type="http://schemas.openxmlformats.org/officeDocument/2006/relationships/image" Target="../media/image625.png"/><Relationship Id="rId19" Type="http://schemas.openxmlformats.org/officeDocument/2006/relationships/image" Target="../media/image626.png"/><Relationship Id="rId20" Type="http://schemas.openxmlformats.org/officeDocument/2006/relationships/image" Target="../media/image627.png"/><Relationship Id="rId21" Type="http://schemas.openxmlformats.org/officeDocument/2006/relationships/image" Target="../media/image628.png"/><Relationship Id="rId22" Type="http://schemas.openxmlformats.org/officeDocument/2006/relationships/image" Target="../media/image629.png"/><Relationship Id="rId23" Type="http://schemas.openxmlformats.org/officeDocument/2006/relationships/image" Target="../media/image630.png"/><Relationship Id="rId24" Type="http://schemas.openxmlformats.org/officeDocument/2006/relationships/image" Target="../media/image631.png"/><Relationship Id="rId25" Type="http://schemas.openxmlformats.org/officeDocument/2006/relationships/image" Target="../media/image632.png"/><Relationship Id="rId26" Type="http://schemas.openxmlformats.org/officeDocument/2006/relationships/image" Target="../media/image633.png"/><Relationship Id="rId27" Type="http://schemas.openxmlformats.org/officeDocument/2006/relationships/image" Target="../media/image634.png"/><Relationship Id="rId28" Type="http://schemas.openxmlformats.org/officeDocument/2006/relationships/image" Target="../media/image635.png"/><Relationship Id="rId29" Type="http://schemas.openxmlformats.org/officeDocument/2006/relationships/image" Target="../media/image636.png"/><Relationship Id="rId30" Type="http://schemas.openxmlformats.org/officeDocument/2006/relationships/image" Target="../media/image637.png"/><Relationship Id="rId31" Type="http://schemas.openxmlformats.org/officeDocument/2006/relationships/image" Target="../media/image638.png"/><Relationship Id="rId32" Type="http://schemas.openxmlformats.org/officeDocument/2006/relationships/image" Target="../media/image639.png"/><Relationship Id="rId33" Type="http://schemas.openxmlformats.org/officeDocument/2006/relationships/image" Target="../media/image640.png"/><Relationship Id="rId34" Type="http://schemas.openxmlformats.org/officeDocument/2006/relationships/image" Target="../media/image641.png"/><Relationship Id="rId35" Type="http://schemas.openxmlformats.org/officeDocument/2006/relationships/image" Target="../media/image642.png"/><Relationship Id="rId36" Type="http://schemas.openxmlformats.org/officeDocument/2006/relationships/image" Target="../media/image643.png"/><Relationship Id="rId37" Type="http://schemas.openxmlformats.org/officeDocument/2006/relationships/image" Target="../media/image644.png"/><Relationship Id="rId38" Type="http://schemas.openxmlformats.org/officeDocument/2006/relationships/image" Target="../media/image645.png"/><Relationship Id="rId39" Type="http://schemas.openxmlformats.org/officeDocument/2006/relationships/image" Target="../media/image64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7.png"/><Relationship Id="rId3" Type="http://schemas.openxmlformats.org/officeDocument/2006/relationships/image" Target="../media/image648.png"/><Relationship Id="rId4" Type="http://schemas.openxmlformats.org/officeDocument/2006/relationships/image" Target="../media/image649.png"/><Relationship Id="rId5" Type="http://schemas.openxmlformats.org/officeDocument/2006/relationships/image" Target="../media/image650.png"/><Relationship Id="rId6" Type="http://schemas.openxmlformats.org/officeDocument/2006/relationships/image" Target="../media/image651.png"/><Relationship Id="rId7" Type="http://schemas.openxmlformats.org/officeDocument/2006/relationships/image" Target="../media/image616.png"/><Relationship Id="rId8" Type="http://schemas.openxmlformats.org/officeDocument/2006/relationships/image" Target="../media/image652.png"/><Relationship Id="rId9" Type="http://schemas.openxmlformats.org/officeDocument/2006/relationships/image" Target="../media/image653.png"/><Relationship Id="rId10" Type="http://schemas.openxmlformats.org/officeDocument/2006/relationships/image" Target="../media/image654.png"/><Relationship Id="rId11" Type="http://schemas.openxmlformats.org/officeDocument/2006/relationships/image" Target="../media/image655.png"/><Relationship Id="rId12" Type="http://schemas.openxmlformats.org/officeDocument/2006/relationships/image" Target="../media/image656.png"/><Relationship Id="rId13" Type="http://schemas.openxmlformats.org/officeDocument/2006/relationships/image" Target="../media/image657.png"/><Relationship Id="rId14" Type="http://schemas.openxmlformats.org/officeDocument/2006/relationships/image" Target="../media/image658.png"/><Relationship Id="rId15" Type="http://schemas.openxmlformats.org/officeDocument/2006/relationships/image" Target="../media/image659.png"/><Relationship Id="rId16" Type="http://schemas.openxmlformats.org/officeDocument/2006/relationships/image" Target="../media/image660.png"/><Relationship Id="rId17" Type="http://schemas.openxmlformats.org/officeDocument/2006/relationships/image" Target="../media/image661.png"/><Relationship Id="rId18" Type="http://schemas.openxmlformats.org/officeDocument/2006/relationships/image" Target="../media/image662.png"/><Relationship Id="rId19" Type="http://schemas.openxmlformats.org/officeDocument/2006/relationships/image" Target="../media/image663.png"/><Relationship Id="rId20" Type="http://schemas.openxmlformats.org/officeDocument/2006/relationships/image" Target="../media/image664.png"/><Relationship Id="rId21" Type="http://schemas.openxmlformats.org/officeDocument/2006/relationships/image" Target="../media/image665.png"/><Relationship Id="rId22" Type="http://schemas.openxmlformats.org/officeDocument/2006/relationships/image" Target="../media/image666.png"/><Relationship Id="rId23" Type="http://schemas.openxmlformats.org/officeDocument/2006/relationships/image" Target="../media/image667.png"/><Relationship Id="rId24" Type="http://schemas.openxmlformats.org/officeDocument/2006/relationships/image" Target="../media/image668.png"/><Relationship Id="rId25" Type="http://schemas.openxmlformats.org/officeDocument/2006/relationships/image" Target="../media/image669.png"/><Relationship Id="rId26" Type="http://schemas.openxmlformats.org/officeDocument/2006/relationships/image" Target="../media/image670.png"/><Relationship Id="rId27" Type="http://schemas.openxmlformats.org/officeDocument/2006/relationships/image" Target="../media/image671.png"/><Relationship Id="rId28" Type="http://schemas.openxmlformats.org/officeDocument/2006/relationships/image" Target="../media/image672.png"/><Relationship Id="rId29" Type="http://schemas.openxmlformats.org/officeDocument/2006/relationships/image" Target="../media/image673.png"/><Relationship Id="rId30" Type="http://schemas.openxmlformats.org/officeDocument/2006/relationships/image" Target="../media/image674.png"/><Relationship Id="rId31" Type="http://schemas.openxmlformats.org/officeDocument/2006/relationships/image" Target="../media/image675.png"/><Relationship Id="rId32" Type="http://schemas.openxmlformats.org/officeDocument/2006/relationships/image" Target="../media/image676.png"/><Relationship Id="rId33" Type="http://schemas.openxmlformats.org/officeDocument/2006/relationships/image" Target="../media/image677.png"/><Relationship Id="rId34" Type="http://schemas.openxmlformats.org/officeDocument/2006/relationships/image" Target="../media/image678.png"/><Relationship Id="rId35" Type="http://schemas.openxmlformats.org/officeDocument/2006/relationships/image" Target="../media/image679.png"/><Relationship Id="rId36" Type="http://schemas.openxmlformats.org/officeDocument/2006/relationships/image" Target="../media/image680.png"/><Relationship Id="rId37" Type="http://schemas.openxmlformats.org/officeDocument/2006/relationships/image" Target="../media/image681.png"/><Relationship Id="rId38" Type="http://schemas.openxmlformats.org/officeDocument/2006/relationships/image" Target="../media/image682.png"/><Relationship Id="rId39" Type="http://schemas.openxmlformats.org/officeDocument/2006/relationships/image" Target="../media/image683.png"/><Relationship Id="rId40" Type="http://schemas.openxmlformats.org/officeDocument/2006/relationships/image" Target="../media/image684.png"/><Relationship Id="rId41" Type="http://schemas.openxmlformats.org/officeDocument/2006/relationships/image" Target="../media/image685.png"/><Relationship Id="rId42" Type="http://schemas.openxmlformats.org/officeDocument/2006/relationships/image" Target="../media/image686.png"/><Relationship Id="rId43" Type="http://schemas.openxmlformats.org/officeDocument/2006/relationships/image" Target="../media/image687.png"/><Relationship Id="rId44" Type="http://schemas.openxmlformats.org/officeDocument/2006/relationships/image" Target="../media/image688.png"/><Relationship Id="rId45" Type="http://schemas.openxmlformats.org/officeDocument/2006/relationships/image" Target="../media/image689.png"/><Relationship Id="rId46" Type="http://schemas.openxmlformats.org/officeDocument/2006/relationships/image" Target="../media/image690.png"/><Relationship Id="rId47" Type="http://schemas.openxmlformats.org/officeDocument/2006/relationships/image" Target="../media/image691.png"/><Relationship Id="rId48" Type="http://schemas.openxmlformats.org/officeDocument/2006/relationships/image" Target="../media/image692.png"/><Relationship Id="rId49" Type="http://schemas.openxmlformats.org/officeDocument/2006/relationships/image" Target="../media/image693.png"/><Relationship Id="rId50" Type="http://schemas.openxmlformats.org/officeDocument/2006/relationships/image" Target="../media/image694.png"/><Relationship Id="rId51" Type="http://schemas.openxmlformats.org/officeDocument/2006/relationships/image" Target="../media/image695.png"/><Relationship Id="rId52" Type="http://schemas.openxmlformats.org/officeDocument/2006/relationships/image" Target="../media/image69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7.png"/><Relationship Id="rId3" Type="http://schemas.openxmlformats.org/officeDocument/2006/relationships/image" Target="../media/image698.png"/><Relationship Id="rId4" Type="http://schemas.openxmlformats.org/officeDocument/2006/relationships/image" Target="../media/image699.png"/><Relationship Id="rId5" Type="http://schemas.openxmlformats.org/officeDocument/2006/relationships/image" Target="../media/image700.png"/><Relationship Id="rId6" Type="http://schemas.openxmlformats.org/officeDocument/2006/relationships/image" Target="../media/image701.png"/><Relationship Id="rId7" Type="http://schemas.openxmlformats.org/officeDocument/2006/relationships/image" Target="../media/image702.png"/><Relationship Id="rId8" Type="http://schemas.openxmlformats.org/officeDocument/2006/relationships/image" Target="../media/image703.png"/><Relationship Id="rId9" Type="http://schemas.openxmlformats.org/officeDocument/2006/relationships/image" Target="../media/image704.png"/><Relationship Id="rId10" Type="http://schemas.openxmlformats.org/officeDocument/2006/relationships/image" Target="../media/image705.png"/><Relationship Id="rId11" Type="http://schemas.openxmlformats.org/officeDocument/2006/relationships/image" Target="../media/image706.png"/><Relationship Id="rId12" Type="http://schemas.openxmlformats.org/officeDocument/2006/relationships/image" Target="../media/image707.png"/><Relationship Id="rId13" Type="http://schemas.openxmlformats.org/officeDocument/2006/relationships/image" Target="../media/image708.png"/><Relationship Id="rId14" Type="http://schemas.openxmlformats.org/officeDocument/2006/relationships/image" Target="../media/image709.png"/><Relationship Id="rId15" Type="http://schemas.openxmlformats.org/officeDocument/2006/relationships/image" Target="../media/image710.png"/><Relationship Id="rId16" Type="http://schemas.openxmlformats.org/officeDocument/2006/relationships/image" Target="../media/image711.png"/><Relationship Id="rId17" Type="http://schemas.openxmlformats.org/officeDocument/2006/relationships/image" Target="../media/image712.png"/><Relationship Id="rId18" Type="http://schemas.openxmlformats.org/officeDocument/2006/relationships/image" Target="../media/image713.png"/><Relationship Id="rId19" Type="http://schemas.openxmlformats.org/officeDocument/2006/relationships/image" Target="../media/image714.png"/><Relationship Id="rId20" Type="http://schemas.openxmlformats.org/officeDocument/2006/relationships/image" Target="../media/image715.png"/><Relationship Id="rId21" Type="http://schemas.openxmlformats.org/officeDocument/2006/relationships/image" Target="../media/image716.png"/><Relationship Id="rId22" Type="http://schemas.openxmlformats.org/officeDocument/2006/relationships/image" Target="../media/image717.png"/><Relationship Id="rId23" Type="http://schemas.openxmlformats.org/officeDocument/2006/relationships/image" Target="../media/image718.png"/><Relationship Id="rId24" Type="http://schemas.openxmlformats.org/officeDocument/2006/relationships/image" Target="../media/image719.png"/><Relationship Id="rId25" Type="http://schemas.openxmlformats.org/officeDocument/2006/relationships/image" Target="../media/image720.png"/><Relationship Id="rId26" Type="http://schemas.openxmlformats.org/officeDocument/2006/relationships/image" Target="../media/image721.png"/><Relationship Id="rId27" Type="http://schemas.openxmlformats.org/officeDocument/2006/relationships/image" Target="../media/image722.png"/><Relationship Id="rId28" Type="http://schemas.openxmlformats.org/officeDocument/2006/relationships/image" Target="../media/image723.png"/><Relationship Id="rId29" Type="http://schemas.openxmlformats.org/officeDocument/2006/relationships/image" Target="../media/image724.png"/><Relationship Id="rId30" Type="http://schemas.openxmlformats.org/officeDocument/2006/relationships/image" Target="../media/image725.png"/><Relationship Id="rId31" Type="http://schemas.openxmlformats.org/officeDocument/2006/relationships/image" Target="../media/image726.png"/><Relationship Id="rId32" Type="http://schemas.openxmlformats.org/officeDocument/2006/relationships/image" Target="../media/image727.png"/><Relationship Id="rId33" Type="http://schemas.openxmlformats.org/officeDocument/2006/relationships/image" Target="../media/image728.png"/><Relationship Id="rId34" Type="http://schemas.openxmlformats.org/officeDocument/2006/relationships/image" Target="../media/image729.png"/><Relationship Id="rId35" Type="http://schemas.openxmlformats.org/officeDocument/2006/relationships/image" Target="../media/image730.png"/><Relationship Id="rId36" Type="http://schemas.openxmlformats.org/officeDocument/2006/relationships/image" Target="../media/image731.png"/><Relationship Id="rId37" Type="http://schemas.openxmlformats.org/officeDocument/2006/relationships/image" Target="../media/image732.png"/><Relationship Id="rId38" Type="http://schemas.openxmlformats.org/officeDocument/2006/relationships/image" Target="../media/image733.png"/><Relationship Id="rId39" Type="http://schemas.openxmlformats.org/officeDocument/2006/relationships/image" Target="../media/image734.png"/><Relationship Id="rId40" Type="http://schemas.openxmlformats.org/officeDocument/2006/relationships/image" Target="../media/image735.png"/><Relationship Id="rId41" Type="http://schemas.openxmlformats.org/officeDocument/2006/relationships/image" Target="../media/image736.png"/><Relationship Id="rId42" Type="http://schemas.openxmlformats.org/officeDocument/2006/relationships/image" Target="../media/image737.png"/><Relationship Id="rId43" Type="http://schemas.openxmlformats.org/officeDocument/2006/relationships/image" Target="../media/image738.png"/><Relationship Id="rId44" Type="http://schemas.openxmlformats.org/officeDocument/2006/relationships/image" Target="../media/image739.png"/><Relationship Id="rId45" Type="http://schemas.openxmlformats.org/officeDocument/2006/relationships/image" Target="../media/image740.png"/><Relationship Id="rId46" Type="http://schemas.openxmlformats.org/officeDocument/2006/relationships/image" Target="../media/image741.png"/><Relationship Id="rId47" Type="http://schemas.openxmlformats.org/officeDocument/2006/relationships/image" Target="../media/image742.png"/><Relationship Id="rId48" Type="http://schemas.openxmlformats.org/officeDocument/2006/relationships/image" Target="../media/image743.png"/><Relationship Id="rId49" Type="http://schemas.openxmlformats.org/officeDocument/2006/relationships/image" Target="../media/image74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5.png"/><Relationship Id="rId3" Type="http://schemas.openxmlformats.org/officeDocument/2006/relationships/image" Target="../media/image746.png"/><Relationship Id="rId4" Type="http://schemas.openxmlformats.org/officeDocument/2006/relationships/image" Target="../media/image747.png"/><Relationship Id="rId5" Type="http://schemas.openxmlformats.org/officeDocument/2006/relationships/image" Target="../media/image748.png"/><Relationship Id="rId6" Type="http://schemas.openxmlformats.org/officeDocument/2006/relationships/image" Target="../media/image749.png"/><Relationship Id="rId7" Type="http://schemas.openxmlformats.org/officeDocument/2006/relationships/image" Target="../media/image750.png"/><Relationship Id="rId8" Type="http://schemas.openxmlformats.org/officeDocument/2006/relationships/image" Target="../media/image751.png"/><Relationship Id="rId9" Type="http://schemas.openxmlformats.org/officeDocument/2006/relationships/image" Target="../media/image752.png"/><Relationship Id="rId10" Type="http://schemas.openxmlformats.org/officeDocument/2006/relationships/image" Target="../media/image753.png"/><Relationship Id="rId11" Type="http://schemas.openxmlformats.org/officeDocument/2006/relationships/image" Target="../media/image754.png"/><Relationship Id="rId12" Type="http://schemas.openxmlformats.org/officeDocument/2006/relationships/image" Target="../media/image755.png"/><Relationship Id="rId13" Type="http://schemas.openxmlformats.org/officeDocument/2006/relationships/image" Target="../media/image756.png"/><Relationship Id="rId14" Type="http://schemas.openxmlformats.org/officeDocument/2006/relationships/image" Target="../media/image757.png"/><Relationship Id="rId15" Type="http://schemas.openxmlformats.org/officeDocument/2006/relationships/image" Target="../media/image758.png"/><Relationship Id="rId16" Type="http://schemas.openxmlformats.org/officeDocument/2006/relationships/image" Target="../media/image759.png"/><Relationship Id="rId17" Type="http://schemas.openxmlformats.org/officeDocument/2006/relationships/image" Target="../media/image760.png"/><Relationship Id="rId18" Type="http://schemas.openxmlformats.org/officeDocument/2006/relationships/image" Target="../media/image761.png"/><Relationship Id="rId19" Type="http://schemas.openxmlformats.org/officeDocument/2006/relationships/image" Target="../media/image762.png"/><Relationship Id="rId20" Type="http://schemas.openxmlformats.org/officeDocument/2006/relationships/image" Target="../media/image76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4.png"/><Relationship Id="rId3" Type="http://schemas.openxmlformats.org/officeDocument/2006/relationships/image" Target="../media/image765.png"/><Relationship Id="rId4" Type="http://schemas.openxmlformats.org/officeDocument/2006/relationships/image" Target="../media/image766.png"/><Relationship Id="rId5" Type="http://schemas.openxmlformats.org/officeDocument/2006/relationships/image" Target="../media/image767.png"/><Relationship Id="rId6" Type="http://schemas.openxmlformats.org/officeDocument/2006/relationships/image" Target="../media/image768.png"/><Relationship Id="rId7" Type="http://schemas.openxmlformats.org/officeDocument/2006/relationships/image" Target="../media/image769.png"/><Relationship Id="rId8" Type="http://schemas.openxmlformats.org/officeDocument/2006/relationships/image" Target="../media/image770.png"/><Relationship Id="rId9" Type="http://schemas.openxmlformats.org/officeDocument/2006/relationships/image" Target="../media/image771.jpg"/><Relationship Id="rId10" Type="http://schemas.openxmlformats.org/officeDocument/2006/relationships/image" Target="../media/image772.png"/><Relationship Id="rId11" Type="http://schemas.openxmlformats.org/officeDocument/2006/relationships/image" Target="../media/image773.png"/><Relationship Id="rId12" Type="http://schemas.openxmlformats.org/officeDocument/2006/relationships/image" Target="../media/image774.png"/><Relationship Id="rId13" Type="http://schemas.openxmlformats.org/officeDocument/2006/relationships/image" Target="../media/image775.png"/><Relationship Id="rId14" Type="http://schemas.openxmlformats.org/officeDocument/2006/relationships/image" Target="../media/image776.png"/><Relationship Id="rId15" Type="http://schemas.openxmlformats.org/officeDocument/2006/relationships/image" Target="../media/image777.png"/><Relationship Id="rId16" Type="http://schemas.openxmlformats.org/officeDocument/2006/relationships/image" Target="../media/image778.png"/><Relationship Id="rId17" Type="http://schemas.openxmlformats.org/officeDocument/2006/relationships/image" Target="../media/image7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33" Type="http://schemas.openxmlformats.org/officeDocument/2006/relationships/image" Target="../media/image48.png"/><Relationship Id="rId34" Type="http://schemas.openxmlformats.org/officeDocument/2006/relationships/image" Target="../media/image49.png"/><Relationship Id="rId35" Type="http://schemas.openxmlformats.org/officeDocument/2006/relationships/image" Target="../media/image50.png"/><Relationship Id="rId36" Type="http://schemas.openxmlformats.org/officeDocument/2006/relationships/image" Target="../media/image51.png"/><Relationship Id="rId37" Type="http://schemas.openxmlformats.org/officeDocument/2006/relationships/image" Target="../media/image52.png"/><Relationship Id="rId38" Type="http://schemas.openxmlformats.org/officeDocument/2006/relationships/image" Target="../media/image53.png"/><Relationship Id="rId39" Type="http://schemas.openxmlformats.org/officeDocument/2006/relationships/image" Target="../media/image54.png"/><Relationship Id="rId40" Type="http://schemas.openxmlformats.org/officeDocument/2006/relationships/image" Target="../media/image55.png"/><Relationship Id="rId41" Type="http://schemas.openxmlformats.org/officeDocument/2006/relationships/image" Target="../media/image56.png"/><Relationship Id="rId42" Type="http://schemas.openxmlformats.org/officeDocument/2006/relationships/image" Target="../media/image57.png"/><Relationship Id="rId43" Type="http://schemas.openxmlformats.org/officeDocument/2006/relationships/image" Target="../media/image58.png"/><Relationship Id="rId44" Type="http://schemas.openxmlformats.org/officeDocument/2006/relationships/image" Target="../media/image59.png"/><Relationship Id="rId45" Type="http://schemas.openxmlformats.org/officeDocument/2006/relationships/image" Target="../media/image60.png"/><Relationship Id="rId46" Type="http://schemas.openxmlformats.org/officeDocument/2006/relationships/image" Target="../media/image61.png"/><Relationship Id="rId47" Type="http://schemas.openxmlformats.org/officeDocument/2006/relationships/image" Target="../media/image62.png"/><Relationship Id="rId48" Type="http://schemas.openxmlformats.org/officeDocument/2006/relationships/image" Target="../media/image63.png"/><Relationship Id="rId49" Type="http://schemas.openxmlformats.org/officeDocument/2006/relationships/image" Target="../media/image64.png"/><Relationship Id="rId50" Type="http://schemas.openxmlformats.org/officeDocument/2006/relationships/image" Target="../media/image65.png"/><Relationship Id="rId51" Type="http://schemas.openxmlformats.org/officeDocument/2006/relationships/image" Target="../media/image66.png"/><Relationship Id="rId52" Type="http://schemas.openxmlformats.org/officeDocument/2006/relationships/image" Target="../media/image67.png"/><Relationship Id="rId53" Type="http://schemas.openxmlformats.org/officeDocument/2006/relationships/image" Target="../media/image68.png"/><Relationship Id="rId54" Type="http://schemas.openxmlformats.org/officeDocument/2006/relationships/image" Target="../media/image69.png"/><Relationship Id="rId55" Type="http://schemas.openxmlformats.org/officeDocument/2006/relationships/image" Target="../media/image70.png"/><Relationship Id="rId56" Type="http://schemas.openxmlformats.org/officeDocument/2006/relationships/image" Target="../media/image71.png"/><Relationship Id="rId57" Type="http://schemas.openxmlformats.org/officeDocument/2006/relationships/image" Target="../media/image72.png"/><Relationship Id="rId58" Type="http://schemas.openxmlformats.org/officeDocument/2006/relationships/image" Target="../media/image73.png"/><Relationship Id="rId59" Type="http://schemas.openxmlformats.org/officeDocument/2006/relationships/image" Target="../media/image74.png"/><Relationship Id="rId60" Type="http://schemas.openxmlformats.org/officeDocument/2006/relationships/image" Target="../media/image75.png"/><Relationship Id="rId61" Type="http://schemas.openxmlformats.org/officeDocument/2006/relationships/image" Target="../media/image76.png"/><Relationship Id="rId62" Type="http://schemas.openxmlformats.org/officeDocument/2006/relationships/image" Target="../media/image77.png"/><Relationship Id="rId63" Type="http://schemas.openxmlformats.org/officeDocument/2006/relationships/image" Target="../media/image78.png"/><Relationship Id="rId64" Type="http://schemas.openxmlformats.org/officeDocument/2006/relationships/image" Target="../media/image79.png"/><Relationship Id="rId65" Type="http://schemas.openxmlformats.org/officeDocument/2006/relationships/image" Target="../media/image80.png"/><Relationship Id="rId66" Type="http://schemas.openxmlformats.org/officeDocument/2006/relationships/image" Target="../media/image81.png"/><Relationship Id="rId67" Type="http://schemas.openxmlformats.org/officeDocument/2006/relationships/image" Target="../media/image82.png"/><Relationship Id="rId68" Type="http://schemas.openxmlformats.org/officeDocument/2006/relationships/image" Target="../media/image83.png"/><Relationship Id="rId69" Type="http://schemas.openxmlformats.org/officeDocument/2006/relationships/image" Target="../media/image84.png"/><Relationship Id="rId70" Type="http://schemas.openxmlformats.org/officeDocument/2006/relationships/image" Target="../media/image85.png"/><Relationship Id="rId71" Type="http://schemas.openxmlformats.org/officeDocument/2006/relationships/image" Target="../media/image86.png"/><Relationship Id="rId72" Type="http://schemas.openxmlformats.org/officeDocument/2006/relationships/image" Target="../media/image87.png"/><Relationship Id="rId73" Type="http://schemas.openxmlformats.org/officeDocument/2006/relationships/image" Target="../media/image88.png"/><Relationship Id="rId74" Type="http://schemas.openxmlformats.org/officeDocument/2006/relationships/image" Target="../media/image89.png"/><Relationship Id="rId75" Type="http://schemas.openxmlformats.org/officeDocument/2006/relationships/image" Target="../media/image90.png"/><Relationship Id="rId76" Type="http://schemas.openxmlformats.org/officeDocument/2006/relationships/image" Target="../media/image91.png"/><Relationship Id="rId77" Type="http://schemas.openxmlformats.org/officeDocument/2006/relationships/image" Target="../media/image92.png"/><Relationship Id="rId78" Type="http://schemas.openxmlformats.org/officeDocument/2006/relationships/image" Target="../media/image93.png"/><Relationship Id="rId79" Type="http://schemas.openxmlformats.org/officeDocument/2006/relationships/image" Target="../media/image94.png"/><Relationship Id="rId80" Type="http://schemas.openxmlformats.org/officeDocument/2006/relationships/image" Target="../media/image9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Relationship Id="rId22" Type="http://schemas.openxmlformats.org/officeDocument/2006/relationships/image" Target="../media/image116.png"/><Relationship Id="rId23" Type="http://schemas.openxmlformats.org/officeDocument/2006/relationships/image" Target="../media/image117.png"/><Relationship Id="rId24" Type="http://schemas.openxmlformats.org/officeDocument/2006/relationships/image" Target="../media/image118.png"/><Relationship Id="rId25" Type="http://schemas.openxmlformats.org/officeDocument/2006/relationships/image" Target="../media/image119.png"/><Relationship Id="rId26" Type="http://schemas.openxmlformats.org/officeDocument/2006/relationships/image" Target="../media/image120.png"/><Relationship Id="rId27" Type="http://schemas.openxmlformats.org/officeDocument/2006/relationships/image" Target="../media/image121.png"/><Relationship Id="rId28" Type="http://schemas.openxmlformats.org/officeDocument/2006/relationships/image" Target="../media/image122.png"/><Relationship Id="rId29" Type="http://schemas.openxmlformats.org/officeDocument/2006/relationships/image" Target="../media/image123.png"/><Relationship Id="rId30" Type="http://schemas.openxmlformats.org/officeDocument/2006/relationships/image" Target="../media/image124.png"/><Relationship Id="rId31" Type="http://schemas.openxmlformats.org/officeDocument/2006/relationships/image" Target="../media/image125.png"/><Relationship Id="rId32" Type="http://schemas.openxmlformats.org/officeDocument/2006/relationships/image" Target="../media/image126.png"/><Relationship Id="rId33" Type="http://schemas.openxmlformats.org/officeDocument/2006/relationships/image" Target="../media/image127.png"/><Relationship Id="rId34" Type="http://schemas.openxmlformats.org/officeDocument/2006/relationships/image" Target="../media/image128.png"/><Relationship Id="rId35" Type="http://schemas.openxmlformats.org/officeDocument/2006/relationships/image" Target="../media/image129.png"/><Relationship Id="rId36" Type="http://schemas.openxmlformats.org/officeDocument/2006/relationships/image" Target="../media/image130.png"/><Relationship Id="rId37" Type="http://schemas.openxmlformats.org/officeDocument/2006/relationships/image" Target="../media/image131.png"/><Relationship Id="rId38" Type="http://schemas.openxmlformats.org/officeDocument/2006/relationships/image" Target="../media/image132.png"/><Relationship Id="rId39" Type="http://schemas.openxmlformats.org/officeDocument/2006/relationships/image" Target="../media/image133.png"/><Relationship Id="rId40" Type="http://schemas.openxmlformats.org/officeDocument/2006/relationships/image" Target="../media/image1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Relationship Id="rId20" Type="http://schemas.openxmlformats.org/officeDocument/2006/relationships/image" Target="../media/image153.png"/><Relationship Id="rId21" Type="http://schemas.openxmlformats.org/officeDocument/2006/relationships/image" Target="../media/image154.png"/><Relationship Id="rId22" Type="http://schemas.openxmlformats.org/officeDocument/2006/relationships/image" Target="../media/image1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Relationship Id="rId14" Type="http://schemas.openxmlformats.org/officeDocument/2006/relationships/image" Target="../media/image168.png"/><Relationship Id="rId15" Type="http://schemas.openxmlformats.org/officeDocument/2006/relationships/image" Target="../media/image169.png"/><Relationship Id="rId16" Type="http://schemas.openxmlformats.org/officeDocument/2006/relationships/image" Target="../media/image170.png"/><Relationship Id="rId17" Type="http://schemas.openxmlformats.org/officeDocument/2006/relationships/image" Target="../media/image171.png"/><Relationship Id="rId18" Type="http://schemas.openxmlformats.org/officeDocument/2006/relationships/image" Target="../media/image172.png"/><Relationship Id="rId19" Type="http://schemas.openxmlformats.org/officeDocument/2006/relationships/image" Target="../media/image173.png"/><Relationship Id="rId20" Type="http://schemas.openxmlformats.org/officeDocument/2006/relationships/image" Target="../media/image174.png"/><Relationship Id="rId21" Type="http://schemas.openxmlformats.org/officeDocument/2006/relationships/image" Target="../media/image175.png"/><Relationship Id="rId22" Type="http://schemas.openxmlformats.org/officeDocument/2006/relationships/image" Target="../media/image176.png"/><Relationship Id="rId23" Type="http://schemas.openxmlformats.org/officeDocument/2006/relationships/image" Target="../media/image177.png"/><Relationship Id="rId24" Type="http://schemas.openxmlformats.org/officeDocument/2006/relationships/image" Target="../media/image178.png"/><Relationship Id="rId25" Type="http://schemas.openxmlformats.org/officeDocument/2006/relationships/image" Target="../media/image179.png"/><Relationship Id="rId26" Type="http://schemas.openxmlformats.org/officeDocument/2006/relationships/image" Target="../media/image180.png"/><Relationship Id="rId27" Type="http://schemas.openxmlformats.org/officeDocument/2006/relationships/image" Target="../media/image181.png"/><Relationship Id="rId28" Type="http://schemas.openxmlformats.org/officeDocument/2006/relationships/image" Target="../media/image182.png"/><Relationship Id="rId29" Type="http://schemas.openxmlformats.org/officeDocument/2006/relationships/image" Target="../media/image183.png"/><Relationship Id="rId30" Type="http://schemas.openxmlformats.org/officeDocument/2006/relationships/image" Target="../media/image184.png"/><Relationship Id="rId31" Type="http://schemas.openxmlformats.org/officeDocument/2006/relationships/image" Target="../media/image185.png"/><Relationship Id="rId32" Type="http://schemas.openxmlformats.org/officeDocument/2006/relationships/image" Target="../media/image186.png"/><Relationship Id="rId33" Type="http://schemas.openxmlformats.org/officeDocument/2006/relationships/image" Target="../media/image187.png"/><Relationship Id="rId34" Type="http://schemas.openxmlformats.org/officeDocument/2006/relationships/image" Target="../media/image188.png"/><Relationship Id="rId35" Type="http://schemas.openxmlformats.org/officeDocument/2006/relationships/image" Target="../media/image189.png"/><Relationship Id="rId36" Type="http://schemas.openxmlformats.org/officeDocument/2006/relationships/image" Target="../media/image190.png"/><Relationship Id="rId37" Type="http://schemas.openxmlformats.org/officeDocument/2006/relationships/image" Target="../media/image191.png"/><Relationship Id="rId38" Type="http://schemas.openxmlformats.org/officeDocument/2006/relationships/image" Target="../media/image192.png"/><Relationship Id="rId39" Type="http://schemas.openxmlformats.org/officeDocument/2006/relationships/image" Target="../media/image193.png"/><Relationship Id="rId40" Type="http://schemas.openxmlformats.org/officeDocument/2006/relationships/image" Target="../media/image194.png"/><Relationship Id="rId41" Type="http://schemas.openxmlformats.org/officeDocument/2006/relationships/image" Target="../media/image195.png"/><Relationship Id="rId42" Type="http://schemas.openxmlformats.org/officeDocument/2006/relationships/image" Target="../media/image196.png"/><Relationship Id="rId43" Type="http://schemas.openxmlformats.org/officeDocument/2006/relationships/image" Target="../media/image197.png"/><Relationship Id="rId44" Type="http://schemas.openxmlformats.org/officeDocument/2006/relationships/image" Target="../media/image198.png"/><Relationship Id="rId45" Type="http://schemas.openxmlformats.org/officeDocument/2006/relationships/image" Target="../media/image199.png"/><Relationship Id="rId46" Type="http://schemas.openxmlformats.org/officeDocument/2006/relationships/image" Target="../media/image200.png"/><Relationship Id="rId47" Type="http://schemas.openxmlformats.org/officeDocument/2006/relationships/image" Target="../media/image201.png"/><Relationship Id="rId48" Type="http://schemas.openxmlformats.org/officeDocument/2006/relationships/image" Target="../media/image202.png"/><Relationship Id="rId49" Type="http://schemas.openxmlformats.org/officeDocument/2006/relationships/image" Target="../media/image203.png"/><Relationship Id="rId50" Type="http://schemas.openxmlformats.org/officeDocument/2006/relationships/image" Target="../media/image204.png"/><Relationship Id="rId51" Type="http://schemas.openxmlformats.org/officeDocument/2006/relationships/image" Target="../media/image205.png"/><Relationship Id="rId52" Type="http://schemas.openxmlformats.org/officeDocument/2006/relationships/image" Target="../media/image206.png"/><Relationship Id="rId53" Type="http://schemas.openxmlformats.org/officeDocument/2006/relationships/image" Target="../media/image207.png"/><Relationship Id="rId54" Type="http://schemas.openxmlformats.org/officeDocument/2006/relationships/image" Target="../media/image208.png"/><Relationship Id="rId55" Type="http://schemas.openxmlformats.org/officeDocument/2006/relationships/image" Target="../media/image209.png"/><Relationship Id="rId56" Type="http://schemas.openxmlformats.org/officeDocument/2006/relationships/image" Target="../media/image210.png"/><Relationship Id="rId57" Type="http://schemas.openxmlformats.org/officeDocument/2006/relationships/image" Target="../media/image211.png"/><Relationship Id="rId58" Type="http://schemas.openxmlformats.org/officeDocument/2006/relationships/image" Target="../media/image212.png"/><Relationship Id="rId59" Type="http://schemas.openxmlformats.org/officeDocument/2006/relationships/image" Target="../media/image213.png"/><Relationship Id="rId60" Type="http://schemas.openxmlformats.org/officeDocument/2006/relationships/image" Target="../media/image214.png"/><Relationship Id="rId61" Type="http://schemas.openxmlformats.org/officeDocument/2006/relationships/image" Target="../media/image215.png"/><Relationship Id="rId62" Type="http://schemas.openxmlformats.org/officeDocument/2006/relationships/image" Target="../media/image216.png"/><Relationship Id="rId63" Type="http://schemas.openxmlformats.org/officeDocument/2006/relationships/image" Target="../media/image217.png"/><Relationship Id="rId64" Type="http://schemas.openxmlformats.org/officeDocument/2006/relationships/image" Target="../media/image218.png"/><Relationship Id="rId65" Type="http://schemas.openxmlformats.org/officeDocument/2006/relationships/image" Target="../media/image219.png"/><Relationship Id="rId66" Type="http://schemas.openxmlformats.org/officeDocument/2006/relationships/image" Target="../media/image220.png"/><Relationship Id="rId67" Type="http://schemas.openxmlformats.org/officeDocument/2006/relationships/image" Target="../media/image221.png"/><Relationship Id="rId68" Type="http://schemas.openxmlformats.org/officeDocument/2006/relationships/image" Target="../media/image222.png"/><Relationship Id="rId69" Type="http://schemas.openxmlformats.org/officeDocument/2006/relationships/image" Target="../media/image223.png"/><Relationship Id="rId70" Type="http://schemas.openxmlformats.org/officeDocument/2006/relationships/image" Target="../media/image224.png"/><Relationship Id="rId71" Type="http://schemas.openxmlformats.org/officeDocument/2006/relationships/image" Target="../media/image225.png"/><Relationship Id="rId72" Type="http://schemas.openxmlformats.org/officeDocument/2006/relationships/image" Target="../media/image226.png"/><Relationship Id="rId73" Type="http://schemas.openxmlformats.org/officeDocument/2006/relationships/image" Target="../media/image227.png"/><Relationship Id="rId74" Type="http://schemas.openxmlformats.org/officeDocument/2006/relationships/image" Target="../media/image228.png"/><Relationship Id="rId75" Type="http://schemas.openxmlformats.org/officeDocument/2006/relationships/image" Target="../media/image229.png"/><Relationship Id="rId76" Type="http://schemas.openxmlformats.org/officeDocument/2006/relationships/image" Target="../media/image230.png"/><Relationship Id="rId77" Type="http://schemas.openxmlformats.org/officeDocument/2006/relationships/image" Target="../media/image231.png"/><Relationship Id="rId78" Type="http://schemas.openxmlformats.org/officeDocument/2006/relationships/image" Target="../media/image232.png"/><Relationship Id="rId79" Type="http://schemas.openxmlformats.org/officeDocument/2006/relationships/image" Target="../media/image233.png"/><Relationship Id="rId80" Type="http://schemas.openxmlformats.org/officeDocument/2006/relationships/image" Target="../media/image234.png"/><Relationship Id="rId81" Type="http://schemas.openxmlformats.org/officeDocument/2006/relationships/image" Target="../media/image235.png"/><Relationship Id="rId82" Type="http://schemas.openxmlformats.org/officeDocument/2006/relationships/image" Target="../media/image236.png"/><Relationship Id="rId83" Type="http://schemas.openxmlformats.org/officeDocument/2006/relationships/image" Target="../media/image237.png"/><Relationship Id="rId84" Type="http://schemas.openxmlformats.org/officeDocument/2006/relationships/image" Target="../media/image238.png"/><Relationship Id="rId85" Type="http://schemas.openxmlformats.org/officeDocument/2006/relationships/image" Target="../media/image239.png"/><Relationship Id="rId86" Type="http://schemas.openxmlformats.org/officeDocument/2006/relationships/image" Target="../media/image240.png"/><Relationship Id="rId87" Type="http://schemas.openxmlformats.org/officeDocument/2006/relationships/image" Target="../media/image241.png"/><Relationship Id="rId88" Type="http://schemas.openxmlformats.org/officeDocument/2006/relationships/image" Target="../media/image242.png"/><Relationship Id="rId89" Type="http://schemas.openxmlformats.org/officeDocument/2006/relationships/image" Target="../media/image243.png"/><Relationship Id="rId90" Type="http://schemas.openxmlformats.org/officeDocument/2006/relationships/image" Target="../media/image244.png"/><Relationship Id="rId91" Type="http://schemas.openxmlformats.org/officeDocument/2006/relationships/image" Target="../media/image245.png"/><Relationship Id="rId92" Type="http://schemas.openxmlformats.org/officeDocument/2006/relationships/image" Target="../media/image246.png"/><Relationship Id="rId93" Type="http://schemas.openxmlformats.org/officeDocument/2006/relationships/image" Target="../media/image247.png"/><Relationship Id="rId94" Type="http://schemas.openxmlformats.org/officeDocument/2006/relationships/image" Target="../media/image248.png"/><Relationship Id="rId95" Type="http://schemas.openxmlformats.org/officeDocument/2006/relationships/image" Target="../media/image249.png"/><Relationship Id="rId96" Type="http://schemas.openxmlformats.org/officeDocument/2006/relationships/image" Target="../media/image250.png"/><Relationship Id="rId97" Type="http://schemas.openxmlformats.org/officeDocument/2006/relationships/image" Target="../media/image251.png"/><Relationship Id="rId98" Type="http://schemas.openxmlformats.org/officeDocument/2006/relationships/image" Target="../media/image252.png"/><Relationship Id="rId99" Type="http://schemas.openxmlformats.org/officeDocument/2006/relationships/image" Target="../media/image253.png"/><Relationship Id="rId100" Type="http://schemas.openxmlformats.org/officeDocument/2006/relationships/image" Target="../media/image254.png"/><Relationship Id="rId101" Type="http://schemas.openxmlformats.org/officeDocument/2006/relationships/image" Target="../media/image255.png"/><Relationship Id="rId102" Type="http://schemas.openxmlformats.org/officeDocument/2006/relationships/image" Target="../media/image256.png"/><Relationship Id="rId103" Type="http://schemas.openxmlformats.org/officeDocument/2006/relationships/image" Target="../media/image257.png"/><Relationship Id="rId104" Type="http://schemas.openxmlformats.org/officeDocument/2006/relationships/image" Target="../media/image2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9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image" Target="../media/image263.png"/><Relationship Id="rId7" Type="http://schemas.openxmlformats.org/officeDocument/2006/relationships/image" Target="../media/image264.png"/><Relationship Id="rId8" Type="http://schemas.openxmlformats.org/officeDocument/2006/relationships/image" Target="../media/image265.png"/><Relationship Id="rId9" Type="http://schemas.openxmlformats.org/officeDocument/2006/relationships/image" Target="../media/image266.png"/><Relationship Id="rId10" Type="http://schemas.openxmlformats.org/officeDocument/2006/relationships/image" Target="../media/image267.png"/><Relationship Id="rId11" Type="http://schemas.openxmlformats.org/officeDocument/2006/relationships/image" Target="../media/image268.png"/><Relationship Id="rId12" Type="http://schemas.openxmlformats.org/officeDocument/2006/relationships/image" Target="../media/image269.png"/><Relationship Id="rId13" Type="http://schemas.openxmlformats.org/officeDocument/2006/relationships/image" Target="../media/image270.png"/><Relationship Id="rId14" Type="http://schemas.openxmlformats.org/officeDocument/2006/relationships/image" Target="../media/image271.png"/><Relationship Id="rId15" Type="http://schemas.openxmlformats.org/officeDocument/2006/relationships/image" Target="../media/image272.png"/><Relationship Id="rId16" Type="http://schemas.openxmlformats.org/officeDocument/2006/relationships/image" Target="../media/image273.png"/><Relationship Id="rId17" Type="http://schemas.openxmlformats.org/officeDocument/2006/relationships/image" Target="../media/image274.png"/><Relationship Id="rId18" Type="http://schemas.openxmlformats.org/officeDocument/2006/relationships/image" Target="../media/image275.png"/><Relationship Id="rId19" Type="http://schemas.openxmlformats.org/officeDocument/2006/relationships/image" Target="../media/image276.png"/><Relationship Id="rId20" Type="http://schemas.openxmlformats.org/officeDocument/2006/relationships/image" Target="../media/image277.png"/><Relationship Id="rId21" Type="http://schemas.openxmlformats.org/officeDocument/2006/relationships/image" Target="../media/image278.png"/><Relationship Id="rId22" Type="http://schemas.openxmlformats.org/officeDocument/2006/relationships/image" Target="../media/image279.png"/><Relationship Id="rId23" Type="http://schemas.openxmlformats.org/officeDocument/2006/relationships/image" Target="../media/image280.png"/><Relationship Id="rId24" Type="http://schemas.openxmlformats.org/officeDocument/2006/relationships/image" Target="../media/image281.png"/><Relationship Id="rId25" Type="http://schemas.openxmlformats.org/officeDocument/2006/relationships/image" Target="../media/image282.png"/><Relationship Id="rId26" Type="http://schemas.openxmlformats.org/officeDocument/2006/relationships/image" Target="../media/image283.png"/><Relationship Id="rId27" Type="http://schemas.openxmlformats.org/officeDocument/2006/relationships/image" Target="../media/image284.png"/><Relationship Id="rId28" Type="http://schemas.openxmlformats.org/officeDocument/2006/relationships/image" Target="../media/image285.png"/><Relationship Id="rId29" Type="http://schemas.openxmlformats.org/officeDocument/2006/relationships/image" Target="../media/image286.png"/><Relationship Id="rId30" Type="http://schemas.openxmlformats.org/officeDocument/2006/relationships/image" Target="../media/image287.png"/><Relationship Id="rId31" Type="http://schemas.openxmlformats.org/officeDocument/2006/relationships/image" Target="../media/image288.png"/><Relationship Id="rId32" Type="http://schemas.openxmlformats.org/officeDocument/2006/relationships/image" Target="../media/image289.png"/><Relationship Id="rId33" Type="http://schemas.openxmlformats.org/officeDocument/2006/relationships/image" Target="../media/image290.png"/><Relationship Id="rId34" Type="http://schemas.openxmlformats.org/officeDocument/2006/relationships/image" Target="../media/image291.png"/><Relationship Id="rId35" Type="http://schemas.openxmlformats.org/officeDocument/2006/relationships/image" Target="../media/image292.png"/><Relationship Id="rId36" Type="http://schemas.openxmlformats.org/officeDocument/2006/relationships/image" Target="../media/image293.png"/><Relationship Id="rId37" Type="http://schemas.openxmlformats.org/officeDocument/2006/relationships/image" Target="../media/image294.png"/><Relationship Id="rId38" Type="http://schemas.openxmlformats.org/officeDocument/2006/relationships/image" Target="../media/image295.png"/><Relationship Id="rId39" Type="http://schemas.openxmlformats.org/officeDocument/2006/relationships/image" Target="../media/image296.png"/><Relationship Id="rId40" Type="http://schemas.openxmlformats.org/officeDocument/2006/relationships/image" Target="../media/image297.png"/><Relationship Id="rId41" Type="http://schemas.openxmlformats.org/officeDocument/2006/relationships/image" Target="../media/image298.png"/><Relationship Id="rId42" Type="http://schemas.openxmlformats.org/officeDocument/2006/relationships/image" Target="../media/image299.png"/><Relationship Id="rId43" Type="http://schemas.openxmlformats.org/officeDocument/2006/relationships/image" Target="../media/image300.png"/><Relationship Id="rId44" Type="http://schemas.openxmlformats.org/officeDocument/2006/relationships/image" Target="../media/image301.png"/><Relationship Id="rId45" Type="http://schemas.openxmlformats.org/officeDocument/2006/relationships/image" Target="../media/image302.png"/><Relationship Id="rId46" Type="http://schemas.openxmlformats.org/officeDocument/2006/relationships/image" Target="../media/image303.png"/><Relationship Id="rId47" Type="http://schemas.openxmlformats.org/officeDocument/2006/relationships/image" Target="../media/image304.png"/><Relationship Id="rId48" Type="http://schemas.openxmlformats.org/officeDocument/2006/relationships/image" Target="../media/image305.png"/><Relationship Id="rId49" Type="http://schemas.openxmlformats.org/officeDocument/2006/relationships/image" Target="../media/image306.png"/><Relationship Id="rId50" Type="http://schemas.openxmlformats.org/officeDocument/2006/relationships/image" Target="../media/image307.png"/><Relationship Id="rId51" Type="http://schemas.openxmlformats.org/officeDocument/2006/relationships/image" Target="../media/image308.png"/><Relationship Id="rId52" Type="http://schemas.openxmlformats.org/officeDocument/2006/relationships/image" Target="../media/image309.png"/><Relationship Id="rId53" Type="http://schemas.openxmlformats.org/officeDocument/2006/relationships/image" Target="../media/image310.png"/><Relationship Id="rId54" Type="http://schemas.openxmlformats.org/officeDocument/2006/relationships/image" Target="../media/image311.png"/><Relationship Id="rId55" Type="http://schemas.openxmlformats.org/officeDocument/2006/relationships/image" Target="../media/image312.png"/><Relationship Id="rId56" Type="http://schemas.openxmlformats.org/officeDocument/2006/relationships/image" Target="../media/image313.png"/><Relationship Id="rId57" Type="http://schemas.openxmlformats.org/officeDocument/2006/relationships/image" Target="../media/image314.png"/><Relationship Id="rId58" Type="http://schemas.openxmlformats.org/officeDocument/2006/relationships/image" Target="../media/image315.png"/><Relationship Id="rId59" Type="http://schemas.openxmlformats.org/officeDocument/2006/relationships/image" Target="../media/image316.png"/><Relationship Id="rId60" Type="http://schemas.openxmlformats.org/officeDocument/2006/relationships/image" Target="../media/image317.png"/><Relationship Id="rId61" Type="http://schemas.openxmlformats.org/officeDocument/2006/relationships/image" Target="../media/image318.png"/><Relationship Id="rId62" Type="http://schemas.openxmlformats.org/officeDocument/2006/relationships/image" Target="../media/image319.png"/><Relationship Id="rId63" Type="http://schemas.openxmlformats.org/officeDocument/2006/relationships/image" Target="../media/image320.png"/><Relationship Id="rId64" Type="http://schemas.openxmlformats.org/officeDocument/2006/relationships/image" Target="../media/image321.png"/><Relationship Id="rId65" Type="http://schemas.openxmlformats.org/officeDocument/2006/relationships/image" Target="../media/image322.png"/><Relationship Id="rId66" Type="http://schemas.openxmlformats.org/officeDocument/2006/relationships/image" Target="../media/image323.png"/><Relationship Id="rId67" Type="http://schemas.openxmlformats.org/officeDocument/2006/relationships/image" Target="../media/image324.png"/><Relationship Id="rId68" Type="http://schemas.openxmlformats.org/officeDocument/2006/relationships/image" Target="../media/image325.png"/><Relationship Id="rId69" Type="http://schemas.openxmlformats.org/officeDocument/2006/relationships/image" Target="../media/image326.png"/><Relationship Id="rId70" Type="http://schemas.openxmlformats.org/officeDocument/2006/relationships/image" Target="../media/image327.png"/><Relationship Id="rId71" Type="http://schemas.openxmlformats.org/officeDocument/2006/relationships/image" Target="../media/image328.png"/><Relationship Id="rId72" Type="http://schemas.openxmlformats.org/officeDocument/2006/relationships/image" Target="../media/image329.png"/><Relationship Id="rId73" Type="http://schemas.openxmlformats.org/officeDocument/2006/relationships/image" Target="../media/image330.png"/><Relationship Id="rId74" Type="http://schemas.openxmlformats.org/officeDocument/2006/relationships/image" Target="../media/image331.png"/><Relationship Id="rId75" Type="http://schemas.openxmlformats.org/officeDocument/2006/relationships/image" Target="../media/image332.png"/><Relationship Id="rId76" Type="http://schemas.openxmlformats.org/officeDocument/2006/relationships/image" Target="../media/image333.png"/><Relationship Id="rId77" Type="http://schemas.openxmlformats.org/officeDocument/2006/relationships/image" Target="../media/image334.png"/><Relationship Id="rId78" Type="http://schemas.openxmlformats.org/officeDocument/2006/relationships/image" Target="../media/image335.png"/><Relationship Id="rId79" Type="http://schemas.openxmlformats.org/officeDocument/2006/relationships/image" Target="../media/image336.png"/><Relationship Id="rId80" Type="http://schemas.openxmlformats.org/officeDocument/2006/relationships/image" Target="../media/image3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8.png"/><Relationship Id="rId3" Type="http://schemas.openxmlformats.org/officeDocument/2006/relationships/image" Target="../media/image339.png"/><Relationship Id="rId4" Type="http://schemas.openxmlformats.org/officeDocument/2006/relationships/image" Target="../media/image340.png"/><Relationship Id="rId5" Type="http://schemas.openxmlformats.org/officeDocument/2006/relationships/image" Target="../media/image341.png"/><Relationship Id="rId6" Type="http://schemas.openxmlformats.org/officeDocument/2006/relationships/image" Target="../media/image342.png"/><Relationship Id="rId7" Type="http://schemas.openxmlformats.org/officeDocument/2006/relationships/image" Target="../media/image343.png"/><Relationship Id="rId8" Type="http://schemas.openxmlformats.org/officeDocument/2006/relationships/image" Target="../media/image344.png"/><Relationship Id="rId9" Type="http://schemas.openxmlformats.org/officeDocument/2006/relationships/image" Target="../media/image345.png"/><Relationship Id="rId10" Type="http://schemas.openxmlformats.org/officeDocument/2006/relationships/image" Target="../media/image346.png"/><Relationship Id="rId11" Type="http://schemas.openxmlformats.org/officeDocument/2006/relationships/image" Target="../media/image347.png"/><Relationship Id="rId12" Type="http://schemas.openxmlformats.org/officeDocument/2006/relationships/image" Target="../media/image348.png"/><Relationship Id="rId13" Type="http://schemas.openxmlformats.org/officeDocument/2006/relationships/image" Target="../media/image349.png"/><Relationship Id="rId14" Type="http://schemas.openxmlformats.org/officeDocument/2006/relationships/image" Target="../media/image350.png"/><Relationship Id="rId15" Type="http://schemas.openxmlformats.org/officeDocument/2006/relationships/image" Target="../media/image351.png"/><Relationship Id="rId16" Type="http://schemas.openxmlformats.org/officeDocument/2006/relationships/image" Target="../media/image352.png"/><Relationship Id="rId17" Type="http://schemas.openxmlformats.org/officeDocument/2006/relationships/image" Target="../media/image353.png"/><Relationship Id="rId18" Type="http://schemas.openxmlformats.org/officeDocument/2006/relationships/image" Target="../media/image354.png"/><Relationship Id="rId19" Type="http://schemas.openxmlformats.org/officeDocument/2006/relationships/image" Target="../media/image355.png"/><Relationship Id="rId20" Type="http://schemas.openxmlformats.org/officeDocument/2006/relationships/image" Target="../media/image356.png"/><Relationship Id="rId21" Type="http://schemas.openxmlformats.org/officeDocument/2006/relationships/image" Target="../media/image357.png"/><Relationship Id="rId22" Type="http://schemas.openxmlformats.org/officeDocument/2006/relationships/image" Target="../media/image358.png"/><Relationship Id="rId23" Type="http://schemas.openxmlformats.org/officeDocument/2006/relationships/image" Target="../media/image359.png"/><Relationship Id="rId24" Type="http://schemas.openxmlformats.org/officeDocument/2006/relationships/image" Target="../media/image360.png"/><Relationship Id="rId25" Type="http://schemas.openxmlformats.org/officeDocument/2006/relationships/image" Target="../media/image361.png"/><Relationship Id="rId26" Type="http://schemas.openxmlformats.org/officeDocument/2006/relationships/image" Target="../media/image362.png"/><Relationship Id="rId27" Type="http://schemas.openxmlformats.org/officeDocument/2006/relationships/image" Target="../media/image363.png"/><Relationship Id="rId28" Type="http://schemas.openxmlformats.org/officeDocument/2006/relationships/image" Target="../media/image364.png"/><Relationship Id="rId29" Type="http://schemas.openxmlformats.org/officeDocument/2006/relationships/image" Target="../media/image365.png"/><Relationship Id="rId30" Type="http://schemas.openxmlformats.org/officeDocument/2006/relationships/image" Target="../media/image366.png"/><Relationship Id="rId31" Type="http://schemas.openxmlformats.org/officeDocument/2006/relationships/image" Target="../media/image367.png"/><Relationship Id="rId32" Type="http://schemas.openxmlformats.org/officeDocument/2006/relationships/image" Target="../media/image368.png"/><Relationship Id="rId33" Type="http://schemas.openxmlformats.org/officeDocument/2006/relationships/image" Target="../media/image369.png"/><Relationship Id="rId34" Type="http://schemas.openxmlformats.org/officeDocument/2006/relationships/image" Target="../media/image370.png"/><Relationship Id="rId35" Type="http://schemas.openxmlformats.org/officeDocument/2006/relationships/image" Target="../media/image371.png"/><Relationship Id="rId36" Type="http://schemas.openxmlformats.org/officeDocument/2006/relationships/image" Target="../media/image372.png"/><Relationship Id="rId37" Type="http://schemas.openxmlformats.org/officeDocument/2006/relationships/image" Target="../media/image373.png"/><Relationship Id="rId38" Type="http://schemas.openxmlformats.org/officeDocument/2006/relationships/image" Target="../media/image374.png"/><Relationship Id="rId39" Type="http://schemas.openxmlformats.org/officeDocument/2006/relationships/image" Target="../media/image375.png"/><Relationship Id="rId40" Type="http://schemas.openxmlformats.org/officeDocument/2006/relationships/image" Target="../media/image376.png"/><Relationship Id="rId41" Type="http://schemas.openxmlformats.org/officeDocument/2006/relationships/image" Target="../media/image377.png"/><Relationship Id="rId42" Type="http://schemas.openxmlformats.org/officeDocument/2006/relationships/image" Target="../media/image378.png"/><Relationship Id="rId43" Type="http://schemas.openxmlformats.org/officeDocument/2006/relationships/image" Target="../media/image379.png"/><Relationship Id="rId44" Type="http://schemas.openxmlformats.org/officeDocument/2006/relationships/image" Target="../media/image380.png"/><Relationship Id="rId45" Type="http://schemas.openxmlformats.org/officeDocument/2006/relationships/image" Target="../media/image381.png"/><Relationship Id="rId46" Type="http://schemas.openxmlformats.org/officeDocument/2006/relationships/image" Target="../media/image382.png"/><Relationship Id="rId47" Type="http://schemas.openxmlformats.org/officeDocument/2006/relationships/image" Target="../media/image383.png"/><Relationship Id="rId48" Type="http://schemas.openxmlformats.org/officeDocument/2006/relationships/image" Target="../media/image384.png"/><Relationship Id="rId49" Type="http://schemas.openxmlformats.org/officeDocument/2006/relationships/image" Target="../media/image385.png"/><Relationship Id="rId50" Type="http://schemas.openxmlformats.org/officeDocument/2006/relationships/image" Target="../media/image386.png"/><Relationship Id="rId51" Type="http://schemas.openxmlformats.org/officeDocument/2006/relationships/image" Target="../media/image387.png"/><Relationship Id="rId52" Type="http://schemas.openxmlformats.org/officeDocument/2006/relationships/image" Target="../media/image388.png"/><Relationship Id="rId53" Type="http://schemas.openxmlformats.org/officeDocument/2006/relationships/image" Target="../media/image389.png"/><Relationship Id="rId54" Type="http://schemas.openxmlformats.org/officeDocument/2006/relationships/image" Target="../media/image390.png"/><Relationship Id="rId55" Type="http://schemas.openxmlformats.org/officeDocument/2006/relationships/image" Target="../media/image391.png"/><Relationship Id="rId56" Type="http://schemas.openxmlformats.org/officeDocument/2006/relationships/image" Target="../media/image392.png"/><Relationship Id="rId57" Type="http://schemas.openxmlformats.org/officeDocument/2006/relationships/image" Target="../media/image393.png"/><Relationship Id="rId58" Type="http://schemas.openxmlformats.org/officeDocument/2006/relationships/image" Target="../media/image394.png"/><Relationship Id="rId59" Type="http://schemas.openxmlformats.org/officeDocument/2006/relationships/image" Target="../media/image395.png"/><Relationship Id="rId60" Type="http://schemas.openxmlformats.org/officeDocument/2006/relationships/image" Target="../media/image396.png"/><Relationship Id="rId61" Type="http://schemas.openxmlformats.org/officeDocument/2006/relationships/image" Target="../media/image397.png"/><Relationship Id="rId62" Type="http://schemas.openxmlformats.org/officeDocument/2006/relationships/image" Target="../media/image398.png"/><Relationship Id="rId63" Type="http://schemas.openxmlformats.org/officeDocument/2006/relationships/image" Target="../media/image399.png"/><Relationship Id="rId64" Type="http://schemas.openxmlformats.org/officeDocument/2006/relationships/image" Target="../media/image400.png"/><Relationship Id="rId65" Type="http://schemas.openxmlformats.org/officeDocument/2006/relationships/image" Target="../media/image401.png"/><Relationship Id="rId66" Type="http://schemas.openxmlformats.org/officeDocument/2006/relationships/image" Target="../media/image402.png"/><Relationship Id="rId67" Type="http://schemas.openxmlformats.org/officeDocument/2006/relationships/image" Target="../media/image403.png"/><Relationship Id="rId68" Type="http://schemas.openxmlformats.org/officeDocument/2006/relationships/image" Target="../media/image404.png"/><Relationship Id="rId69" Type="http://schemas.openxmlformats.org/officeDocument/2006/relationships/image" Target="../media/image405.png"/><Relationship Id="rId70" Type="http://schemas.openxmlformats.org/officeDocument/2006/relationships/image" Target="../media/image406.png"/><Relationship Id="rId71" Type="http://schemas.openxmlformats.org/officeDocument/2006/relationships/image" Target="../media/image407.png"/><Relationship Id="rId72" Type="http://schemas.openxmlformats.org/officeDocument/2006/relationships/image" Target="../media/image408.png"/><Relationship Id="rId73" Type="http://schemas.openxmlformats.org/officeDocument/2006/relationships/image" Target="../media/image409.png"/><Relationship Id="rId74" Type="http://schemas.openxmlformats.org/officeDocument/2006/relationships/image" Target="../media/image410.png"/><Relationship Id="rId75" Type="http://schemas.openxmlformats.org/officeDocument/2006/relationships/image" Target="../media/image411.png"/><Relationship Id="rId76" Type="http://schemas.openxmlformats.org/officeDocument/2006/relationships/image" Target="../media/image412.png"/><Relationship Id="rId77" Type="http://schemas.openxmlformats.org/officeDocument/2006/relationships/image" Target="../media/image413.png"/><Relationship Id="rId78" Type="http://schemas.openxmlformats.org/officeDocument/2006/relationships/image" Target="../media/image414.png"/><Relationship Id="rId79" Type="http://schemas.openxmlformats.org/officeDocument/2006/relationships/image" Target="../media/image415.png"/><Relationship Id="rId80" Type="http://schemas.openxmlformats.org/officeDocument/2006/relationships/image" Target="../media/image416.png"/><Relationship Id="rId81" Type="http://schemas.openxmlformats.org/officeDocument/2006/relationships/image" Target="../media/image417.png"/><Relationship Id="rId82" Type="http://schemas.openxmlformats.org/officeDocument/2006/relationships/image" Target="../media/image418.png"/><Relationship Id="rId83" Type="http://schemas.openxmlformats.org/officeDocument/2006/relationships/image" Target="../media/image419.png"/><Relationship Id="rId84" Type="http://schemas.openxmlformats.org/officeDocument/2006/relationships/image" Target="../media/image420.png"/><Relationship Id="rId85" Type="http://schemas.openxmlformats.org/officeDocument/2006/relationships/image" Target="../media/image421.png"/><Relationship Id="rId86" Type="http://schemas.openxmlformats.org/officeDocument/2006/relationships/image" Target="../media/image422.png"/><Relationship Id="rId87" Type="http://schemas.openxmlformats.org/officeDocument/2006/relationships/image" Target="../media/image423.png"/><Relationship Id="rId88" Type="http://schemas.openxmlformats.org/officeDocument/2006/relationships/image" Target="../media/image424.png"/><Relationship Id="rId89" Type="http://schemas.openxmlformats.org/officeDocument/2006/relationships/image" Target="../media/image425.png"/><Relationship Id="rId90" Type="http://schemas.openxmlformats.org/officeDocument/2006/relationships/image" Target="../media/image426.png"/><Relationship Id="rId91" Type="http://schemas.openxmlformats.org/officeDocument/2006/relationships/image" Target="../media/image427.png"/><Relationship Id="rId92" Type="http://schemas.openxmlformats.org/officeDocument/2006/relationships/image" Target="../media/image428.png"/><Relationship Id="rId93" Type="http://schemas.openxmlformats.org/officeDocument/2006/relationships/image" Target="../media/image429.png"/><Relationship Id="rId94" Type="http://schemas.openxmlformats.org/officeDocument/2006/relationships/image" Target="../media/image430.png"/><Relationship Id="rId95" Type="http://schemas.openxmlformats.org/officeDocument/2006/relationships/image" Target="../media/image431.png"/><Relationship Id="rId96" Type="http://schemas.openxmlformats.org/officeDocument/2006/relationships/image" Target="../media/image432.png"/><Relationship Id="rId97" Type="http://schemas.openxmlformats.org/officeDocument/2006/relationships/image" Target="../media/image433.png"/><Relationship Id="rId98" Type="http://schemas.openxmlformats.org/officeDocument/2006/relationships/image" Target="../media/image434.png"/><Relationship Id="rId99" Type="http://schemas.openxmlformats.org/officeDocument/2006/relationships/image" Target="../media/image435.png"/><Relationship Id="rId100" Type="http://schemas.openxmlformats.org/officeDocument/2006/relationships/image" Target="../media/image436.png"/><Relationship Id="rId101" Type="http://schemas.openxmlformats.org/officeDocument/2006/relationships/image" Target="../media/image437.png"/><Relationship Id="rId102" Type="http://schemas.openxmlformats.org/officeDocument/2006/relationships/image" Target="../media/image438.png"/><Relationship Id="rId103" Type="http://schemas.openxmlformats.org/officeDocument/2006/relationships/image" Target="../media/image439.png"/><Relationship Id="rId104" Type="http://schemas.openxmlformats.org/officeDocument/2006/relationships/image" Target="../media/image440.png"/><Relationship Id="rId105" Type="http://schemas.openxmlformats.org/officeDocument/2006/relationships/image" Target="../media/image441.png"/><Relationship Id="rId106" Type="http://schemas.openxmlformats.org/officeDocument/2006/relationships/image" Target="../media/image442.png"/><Relationship Id="rId107" Type="http://schemas.openxmlformats.org/officeDocument/2006/relationships/image" Target="../media/image443.png"/><Relationship Id="rId108" Type="http://schemas.openxmlformats.org/officeDocument/2006/relationships/image" Target="../media/image444.png"/><Relationship Id="rId109" Type="http://schemas.openxmlformats.org/officeDocument/2006/relationships/image" Target="../media/image445.png"/><Relationship Id="rId110" Type="http://schemas.openxmlformats.org/officeDocument/2006/relationships/image" Target="../media/image446.png"/><Relationship Id="rId111" Type="http://schemas.openxmlformats.org/officeDocument/2006/relationships/image" Target="../media/image447.png"/><Relationship Id="rId112" Type="http://schemas.openxmlformats.org/officeDocument/2006/relationships/image" Target="../media/image448.png"/><Relationship Id="rId113" Type="http://schemas.openxmlformats.org/officeDocument/2006/relationships/image" Target="../media/image449.png"/><Relationship Id="rId114" Type="http://schemas.openxmlformats.org/officeDocument/2006/relationships/image" Target="../media/image450.png"/><Relationship Id="rId115" Type="http://schemas.openxmlformats.org/officeDocument/2006/relationships/image" Target="../media/image451.png"/><Relationship Id="rId116" Type="http://schemas.openxmlformats.org/officeDocument/2006/relationships/image" Target="../media/image452.png"/><Relationship Id="rId117" Type="http://schemas.openxmlformats.org/officeDocument/2006/relationships/image" Target="../media/image453.png"/><Relationship Id="rId118" Type="http://schemas.openxmlformats.org/officeDocument/2006/relationships/image" Target="../media/image454.png"/><Relationship Id="rId119" Type="http://schemas.openxmlformats.org/officeDocument/2006/relationships/image" Target="../media/image455.png"/><Relationship Id="rId120" Type="http://schemas.openxmlformats.org/officeDocument/2006/relationships/image" Target="../media/image456.png"/><Relationship Id="rId121" Type="http://schemas.openxmlformats.org/officeDocument/2006/relationships/image" Target="../media/image457.png"/><Relationship Id="rId122" Type="http://schemas.openxmlformats.org/officeDocument/2006/relationships/image" Target="../media/image458.png"/><Relationship Id="rId123" Type="http://schemas.openxmlformats.org/officeDocument/2006/relationships/image" Target="../media/image459.png"/><Relationship Id="rId124" Type="http://schemas.openxmlformats.org/officeDocument/2006/relationships/image" Target="../media/image460.png"/><Relationship Id="rId125" Type="http://schemas.openxmlformats.org/officeDocument/2006/relationships/image" Target="../media/image461.png"/><Relationship Id="rId126" Type="http://schemas.openxmlformats.org/officeDocument/2006/relationships/image" Target="../media/image462.png"/><Relationship Id="rId127" Type="http://schemas.openxmlformats.org/officeDocument/2006/relationships/image" Target="../media/image463.png"/><Relationship Id="rId128" Type="http://schemas.openxmlformats.org/officeDocument/2006/relationships/image" Target="../media/image464.png"/><Relationship Id="rId129" Type="http://schemas.openxmlformats.org/officeDocument/2006/relationships/image" Target="../media/image465.png"/><Relationship Id="rId130" Type="http://schemas.openxmlformats.org/officeDocument/2006/relationships/image" Target="../media/image466.png"/><Relationship Id="rId131" Type="http://schemas.openxmlformats.org/officeDocument/2006/relationships/image" Target="../media/image467.png"/><Relationship Id="rId132" Type="http://schemas.openxmlformats.org/officeDocument/2006/relationships/image" Target="../media/image468.png"/><Relationship Id="rId133" Type="http://schemas.openxmlformats.org/officeDocument/2006/relationships/image" Target="../media/image469.png"/><Relationship Id="rId134" Type="http://schemas.openxmlformats.org/officeDocument/2006/relationships/image" Target="../media/image470.png"/><Relationship Id="rId135" Type="http://schemas.openxmlformats.org/officeDocument/2006/relationships/image" Target="../media/image471.png"/><Relationship Id="rId136" Type="http://schemas.openxmlformats.org/officeDocument/2006/relationships/image" Target="../media/image472.png"/><Relationship Id="rId137" Type="http://schemas.openxmlformats.org/officeDocument/2006/relationships/image" Target="../media/image473.png"/><Relationship Id="rId138" Type="http://schemas.openxmlformats.org/officeDocument/2006/relationships/image" Target="../media/image474.png"/><Relationship Id="rId139" Type="http://schemas.openxmlformats.org/officeDocument/2006/relationships/image" Target="../media/image475.png"/><Relationship Id="rId140" Type="http://schemas.openxmlformats.org/officeDocument/2006/relationships/image" Target="../media/image476.png"/><Relationship Id="rId141" Type="http://schemas.openxmlformats.org/officeDocument/2006/relationships/image" Target="../media/image477.png"/><Relationship Id="rId142" Type="http://schemas.openxmlformats.org/officeDocument/2006/relationships/image" Target="../media/image478.png"/><Relationship Id="rId143" Type="http://schemas.openxmlformats.org/officeDocument/2006/relationships/image" Target="../media/image479.png"/><Relationship Id="rId144" Type="http://schemas.openxmlformats.org/officeDocument/2006/relationships/image" Target="../media/image480.png"/><Relationship Id="rId145" Type="http://schemas.openxmlformats.org/officeDocument/2006/relationships/image" Target="../media/image481.png"/><Relationship Id="rId146" Type="http://schemas.openxmlformats.org/officeDocument/2006/relationships/image" Target="../media/image482.png"/><Relationship Id="rId147" Type="http://schemas.openxmlformats.org/officeDocument/2006/relationships/image" Target="../media/image483.png"/><Relationship Id="rId148" Type="http://schemas.openxmlformats.org/officeDocument/2006/relationships/image" Target="../media/image484.png"/><Relationship Id="rId149" Type="http://schemas.openxmlformats.org/officeDocument/2006/relationships/image" Target="../media/image485.png"/><Relationship Id="rId150" Type="http://schemas.openxmlformats.org/officeDocument/2006/relationships/image" Target="../media/image486.png"/><Relationship Id="rId151" Type="http://schemas.openxmlformats.org/officeDocument/2006/relationships/image" Target="../media/image487.png"/><Relationship Id="rId152" Type="http://schemas.openxmlformats.org/officeDocument/2006/relationships/image" Target="../media/image4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9.png"/><Relationship Id="rId3" Type="http://schemas.openxmlformats.org/officeDocument/2006/relationships/image" Target="../media/image490.png"/><Relationship Id="rId4" Type="http://schemas.openxmlformats.org/officeDocument/2006/relationships/image" Target="../media/image491.png"/><Relationship Id="rId5" Type="http://schemas.openxmlformats.org/officeDocument/2006/relationships/image" Target="../media/image492.png"/><Relationship Id="rId6" Type="http://schemas.openxmlformats.org/officeDocument/2006/relationships/image" Target="../media/image493.png"/><Relationship Id="rId7" Type="http://schemas.openxmlformats.org/officeDocument/2006/relationships/image" Target="../media/image494.png"/><Relationship Id="rId8" Type="http://schemas.openxmlformats.org/officeDocument/2006/relationships/image" Target="../media/image495.png"/><Relationship Id="rId9" Type="http://schemas.openxmlformats.org/officeDocument/2006/relationships/image" Target="../media/image496.png"/><Relationship Id="rId10" Type="http://schemas.openxmlformats.org/officeDocument/2006/relationships/image" Target="../media/image497.png"/><Relationship Id="rId11" Type="http://schemas.openxmlformats.org/officeDocument/2006/relationships/image" Target="../media/image498.png"/><Relationship Id="rId12" Type="http://schemas.openxmlformats.org/officeDocument/2006/relationships/image" Target="../media/image499.png"/><Relationship Id="rId13" Type="http://schemas.openxmlformats.org/officeDocument/2006/relationships/image" Target="../media/image500.png"/><Relationship Id="rId14" Type="http://schemas.openxmlformats.org/officeDocument/2006/relationships/image" Target="../media/image501.png"/><Relationship Id="rId15" Type="http://schemas.openxmlformats.org/officeDocument/2006/relationships/image" Target="../media/image502.png"/><Relationship Id="rId16" Type="http://schemas.openxmlformats.org/officeDocument/2006/relationships/image" Target="../media/image503.png"/><Relationship Id="rId17" Type="http://schemas.openxmlformats.org/officeDocument/2006/relationships/image" Target="../media/image504.png"/><Relationship Id="rId18" Type="http://schemas.openxmlformats.org/officeDocument/2006/relationships/image" Target="../media/image505.png"/><Relationship Id="rId19" Type="http://schemas.openxmlformats.org/officeDocument/2006/relationships/image" Target="../media/image506.png"/><Relationship Id="rId20" Type="http://schemas.openxmlformats.org/officeDocument/2006/relationships/image" Target="../media/image507.png"/><Relationship Id="rId21" Type="http://schemas.openxmlformats.org/officeDocument/2006/relationships/image" Target="../media/image508.png"/><Relationship Id="rId22" Type="http://schemas.openxmlformats.org/officeDocument/2006/relationships/image" Target="../media/image509.png"/><Relationship Id="rId23" Type="http://schemas.openxmlformats.org/officeDocument/2006/relationships/image" Target="../media/image510.png"/><Relationship Id="rId24" Type="http://schemas.openxmlformats.org/officeDocument/2006/relationships/image" Target="../media/image511.png"/><Relationship Id="rId25" Type="http://schemas.openxmlformats.org/officeDocument/2006/relationships/image" Target="../media/image512.png"/><Relationship Id="rId26" Type="http://schemas.openxmlformats.org/officeDocument/2006/relationships/image" Target="../media/image513.png"/><Relationship Id="rId27" Type="http://schemas.openxmlformats.org/officeDocument/2006/relationships/image" Target="../media/image514.png"/><Relationship Id="rId28" Type="http://schemas.openxmlformats.org/officeDocument/2006/relationships/image" Target="../media/image515.png"/><Relationship Id="rId29" Type="http://schemas.openxmlformats.org/officeDocument/2006/relationships/image" Target="../media/image516.png"/><Relationship Id="rId30" Type="http://schemas.openxmlformats.org/officeDocument/2006/relationships/image" Target="../media/image517.png"/><Relationship Id="rId31" Type="http://schemas.openxmlformats.org/officeDocument/2006/relationships/image" Target="../media/image518.png"/><Relationship Id="rId32" Type="http://schemas.openxmlformats.org/officeDocument/2006/relationships/image" Target="../media/image519.png"/><Relationship Id="rId33" Type="http://schemas.openxmlformats.org/officeDocument/2006/relationships/image" Target="../media/image520.png"/><Relationship Id="rId34" Type="http://schemas.openxmlformats.org/officeDocument/2006/relationships/image" Target="../media/image521.png"/><Relationship Id="rId35" Type="http://schemas.openxmlformats.org/officeDocument/2006/relationships/image" Target="../media/image522.png"/><Relationship Id="rId36" Type="http://schemas.openxmlformats.org/officeDocument/2006/relationships/image" Target="../media/image523.png"/><Relationship Id="rId37" Type="http://schemas.openxmlformats.org/officeDocument/2006/relationships/image" Target="../media/image524.png"/><Relationship Id="rId38" Type="http://schemas.openxmlformats.org/officeDocument/2006/relationships/image" Target="../media/image525.png"/><Relationship Id="rId39" Type="http://schemas.openxmlformats.org/officeDocument/2006/relationships/image" Target="../media/image526.png"/><Relationship Id="rId40" Type="http://schemas.openxmlformats.org/officeDocument/2006/relationships/image" Target="../media/image527.png"/><Relationship Id="rId41" Type="http://schemas.openxmlformats.org/officeDocument/2006/relationships/image" Target="../media/image528.png"/><Relationship Id="rId42" Type="http://schemas.openxmlformats.org/officeDocument/2006/relationships/image" Target="../media/image529.png"/><Relationship Id="rId43" Type="http://schemas.openxmlformats.org/officeDocument/2006/relationships/image" Target="../media/image530.png"/><Relationship Id="rId44" Type="http://schemas.openxmlformats.org/officeDocument/2006/relationships/image" Target="../media/image531.png"/><Relationship Id="rId45" Type="http://schemas.openxmlformats.org/officeDocument/2006/relationships/image" Target="../media/image532.png"/><Relationship Id="rId46" Type="http://schemas.openxmlformats.org/officeDocument/2006/relationships/image" Target="../media/image533.png"/><Relationship Id="rId47" Type="http://schemas.openxmlformats.org/officeDocument/2006/relationships/image" Target="../media/image534.png"/><Relationship Id="rId48" Type="http://schemas.openxmlformats.org/officeDocument/2006/relationships/image" Target="../media/image535.png"/><Relationship Id="rId49" Type="http://schemas.openxmlformats.org/officeDocument/2006/relationships/image" Target="../media/image536.png"/><Relationship Id="rId50" Type="http://schemas.openxmlformats.org/officeDocument/2006/relationships/image" Target="../media/image537.png"/><Relationship Id="rId51" Type="http://schemas.openxmlformats.org/officeDocument/2006/relationships/image" Target="../media/image538.png"/><Relationship Id="rId52" Type="http://schemas.openxmlformats.org/officeDocument/2006/relationships/image" Target="../media/image539.png"/><Relationship Id="rId53" Type="http://schemas.openxmlformats.org/officeDocument/2006/relationships/image" Target="../media/image540.png"/><Relationship Id="rId54" Type="http://schemas.openxmlformats.org/officeDocument/2006/relationships/image" Target="../media/image541.png"/><Relationship Id="rId55" Type="http://schemas.openxmlformats.org/officeDocument/2006/relationships/image" Target="../media/image542.png"/><Relationship Id="rId56" Type="http://schemas.openxmlformats.org/officeDocument/2006/relationships/image" Target="../media/image543.png"/><Relationship Id="rId57" Type="http://schemas.openxmlformats.org/officeDocument/2006/relationships/image" Target="../media/image544.png"/><Relationship Id="rId58" Type="http://schemas.openxmlformats.org/officeDocument/2006/relationships/image" Target="../media/image545.png"/><Relationship Id="rId59" Type="http://schemas.openxmlformats.org/officeDocument/2006/relationships/image" Target="../media/image546.png"/><Relationship Id="rId60" Type="http://schemas.openxmlformats.org/officeDocument/2006/relationships/image" Target="../media/image547.png"/><Relationship Id="rId61" Type="http://schemas.openxmlformats.org/officeDocument/2006/relationships/image" Target="../media/image548.png"/><Relationship Id="rId62" Type="http://schemas.openxmlformats.org/officeDocument/2006/relationships/image" Target="../media/image549.png"/><Relationship Id="rId63" Type="http://schemas.openxmlformats.org/officeDocument/2006/relationships/image" Target="../media/image550.png"/><Relationship Id="rId64" Type="http://schemas.openxmlformats.org/officeDocument/2006/relationships/image" Target="../media/image551.png"/><Relationship Id="rId65" Type="http://schemas.openxmlformats.org/officeDocument/2006/relationships/image" Target="../media/image552.png"/><Relationship Id="rId66" Type="http://schemas.openxmlformats.org/officeDocument/2006/relationships/image" Target="../media/image5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4.png"/><Relationship Id="rId3" Type="http://schemas.openxmlformats.org/officeDocument/2006/relationships/image" Target="../media/image555.png"/><Relationship Id="rId4" Type="http://schemas.openxmlformats.org/officeDocument/2006/relationships/image" Target="../media/image556.png"/><Relationship Id="rId5" Type="http://schemas.openxmlformats.org/officeDocument/2006/relationships/image" Target="../media/image557.png"/><Relationship Id="rId6" Type="http://schemas.openxmlformats.org/officeDocument/2006/relationships/image" Target="../media/image558.png"/><Relationship Id="rId7" Type="http://schemas.openxmlformats.org/officeDocument/2006/relationships/image" Target="../media/image559.png"/><Relationship Id="rId8" Type="http://schemas.openxmlformats.org/officeDocument/2006/relationships/image" Target="../media/image560.png"/><Relationship Id="rId9" Type="http://schemas.openxmlformats.org/officeDocument/2006/relationships/image" Target="../media/image561.png"/><Relationship Id="rId10" Type="http://schemas.openxmlformats.org/officeDocument/2006/relationships/image" Target="../media/image562.png"/><Relationship Id="rId11" Type="http://schemas.openxmlformats.org/officeDocument/2006/relationships/image" Target="../media/image563.png"/><Relationship Id="rId12" Type="http://schemas.openxmlformats.org/officeDocument/2006/relationships/image" Target="../media/image564.png"/><Relationship Id="rId13" Type="http://schemas.openxmlformats.org/officeDocument/2006/relationships/image" Target="../media/image565.png"/><Relationship Id="rId14" Type="http://schemas.openxmlformats.org/officeDocument/2006/relationships/image" Target="../media/image566.png"/><Relationship Id="rId15" Type="http://schemas.openxmlformats.org/officeDocument/2006/relationships/image" Target="../media/image567.png"/><Relationship Id="rId16" Type="http://schemas.openxmlformats.org/officeDocument/2006/relationships/image" Target="../media/image568.png"/><Relationship Id="rId17" Type="http://schemas.openxmlformats.org/officeDocument/2006/relationships/image" Target="../media/image569.png"/><Relationship Id="rId18" Type="http://schemas.openxmlformats.org/officeDocument/2006/relationships/image" Target="../media/image570.png"/><Relationship Id="rId19" Type="http://schemas.openxmlformats.org/officeDocument/2006/relationships/image" Target="../media/image571.png"/><Relationship Id="rId20" Type="http://schemas.openxmlformats.org/officeDocument/2006/relationships/image" Target="../media/image572.png"/><Relationship Id="rId21" Type="http://schemas.openxmlformats.org/officeDocument/2006/relationships/image" Target="../media/image573.png"/><Relationship Id="rId22" Type="http://schemas.openxmlformats.org/officeDocument/2006/relationships/image" Target="../media/image574.png"/><Relationship Id="rId23" Type="http://schemas.openxmlformats.org/officeDocument/2006/relationships/image" Target="../media/image575.png"/><Relationship Id="rId24" Type="http://schemas.openxmlformats.org/officeDocument/2006/relationships/image" Target="../media/image576.png"/><Relationship Id="rId25" Type="http://schemas.openxmlformats.org/officeDocument/2006/relationships/image" Target="../media/image577.png"/><Relationship Id="rId26" Type="http://schemas.openxmlformats.org/officeDocument/2006/relationships/image" Target="../media/image578.png"/><Relationship Id="rId27" Type="http://schemas.openxmlformats.org/officeDocument/2006/relationships/image" Target="../media/image579.png"/><Relationship Id="rId28" Type="http://schemas.openxmlformats.org/officeDocument/2006/relationships/image" Target="../media/image580.png"/><Relationship Id="rId29" Type="http://schemas.openxmlformats.org/officeDocument/2006/relationships/image" Target="../media/image581.png"/><Relationship Id="rId30" Type="http://schemas.openxmlformats.org/officeDocument/2006/relationships/image" Target="../media/image582.png"/><Relationship Id="rId31" Type="http://schemas.openxmlformats.org/officeDocument/2006/relationships/image" Target="../media/image583.png"/><Relationship Id="rId32" Type="http://schemas.openxmlformats.org/officeDocument/2006/relationships/image" Target="../media/image584.png"/><Relationship Id="rId33" Type="http://schemas.openxmlformats.org/officeDocument/2006/relationships/image" Target="../media/image585.png"/><Relationship Id="rId34" Type="http://schemas.openxmlformats.org/officeDocument/2006/relationships/image" Target="../media/image586.png"/><Relationship Id="rId35" Type="http://schemas.openxmlformats.org/officeDocument/2006/relationships/image" Target="../media/image587.png"/><Relationship Id="rId36" Type="http://schemas.openxmlformats.org/officeDocument/2006/relationships/image" Target="../media/image588.png"/><Relationship Id="rId37" Type="http://schemas.openxmlformats.org/officeDocument/2006/relationships/image" Target="../media/image589.png"/><Relationship Id="rId38" Type="http://schemas.openxmlformats.org/officeDocument/2006/relationships/image" Target="../media/image590.png"/><Relationship Id="rId39" Type="http://schemas.openxmlformats.org/officeDocument/2006/relationships/image" Target="../media/image591.png"/><Relationship Id="rId40" Type="http://schemas.openxmlformats.org/officeDocument/2006/relationships/image" Target="../media/image592.png"/><Relationship Id="rId41" Type="http://schemas.openxmlformats.org/officeDocument/2006/relationships/image" Target="../media/image593.png"/><Relationship Id="rId42" Type="http://schemas.openxmlformats.org/officeDocument/2006/relationships/image" Target="../media/image594.png"/><Relationship Id="rId43" Type="http://schemas.openxmlformats.org/officeDocument/2006/relationships/image" Target="../media/image595.png"/><Relationship Id="rId44" Type="http://schemas.openxmlformats.org/officeDocument/2006/relationships/image" Target="../media/image5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131" y="0"/>
            <a:ext cx="5671185" cy="10058400"/>
          </a:xfrm>
          <a:custGeom>
            <a:avLst/>
            <a:gdLst/>
            <a:ahLst/>
            <a:cxnLst/>
            <a:rect l="l" t="t" r="r" b="b"/>
            <a:pathLst>
              <a:path w="5671184" h="10058400">
                <a:moveTo>
                  <a:pt x="5670803" y="10058400"/>
                </a:moveTo>
                <a:lnTo>
                  <a:pt x="0" y="10058400"/>
                </a:lnTo>
                <a:lnTo>
                  <a:pt x="0" y="0"/>
                </a:lnTo>
                <a:lnTo>
                  <a:pt x="5670803" y="0"/>
                </a:lnTo>
                <a:lnTo>
                  <a:pt x="5670803" y="10058400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56131" y="0"/>
            <a:ext cx="5671185" cy="5218430"/>
            <a:chOff x="1056131" y="0"/>
            <a:chExt cx="5671185" cy="5218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1" y="0"/>
              <a:ext cx="5219700" cy="52181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131" y="10667"/>
              <a:ext cx="4739639" cy="4722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0111" y="2990088"/>
              <a:ext cx="891539" cy="8930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188" y="2735580"/>
              <a:ext cx="893063" cy="8930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519" y="2584703"/>
              <a:ext cx="891539" cy="893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6596" y="2327148"/>
              <a:ext cx="893064" cy="8900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8959" y="1827276"/>
              <a:ext cx="893064" cy="8915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37464" y="1571529"/>
              <a:ext cx="892175" cy="891540"/>
            </a:xfrm>
            <a:custGeom>
              <a:avLst/>
              <a:gdLst/>
              <a:ahLst/>
              <a:cxnLst/>
              <a:rect l="l" t="t" r="r" b="b"/>
              <a:pathLst>
                <a:path w="892175" h="891539">
                  <a:moveTo>
                    <a:pt x="0" y="891063"/>
                  </a:moveTo>
                  <a:lnTo>
                    <a:pt x="0" y="445484"/>
                  </a:lnTo>
                  <a:lnTo>
                    <a:pt x="445960" y="0"/>
                  </a:lnTo>
                  <a:lnTo>
                    <a:pt x="891920" y="0"/>
                  </a:lnTo>
                  <a:lnTo>
                    <a:pt x="0" y="891063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8663" y="1621536"/>
              <a:ext cx="891539" cy="8930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4883" y="406908"/>
              <a:ext cx="893064" cy="8915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3063" y="208788"/>
              <a:ext cx="893064" cy="8930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8367" y="1417319"/>
              <a:ext cx="893064" cy="8930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96967" y="1165860"/>
              <a:ext cx="893064" cy="8915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47214" y="1220628"/>
              <a:ext cx="892175" cy="889635"/>
            </a:xfrm>
            <a:custGeom>
              <a:avLst/>
              <a:gdLst/>
              <a:ahLst/>
              <a:cxnLst/>
              <a:rect l="l" t="t" r="r" b="b"/>
              <a:pathLst>
                <a:path w="892175" h="889635">
                  <a:moveTo>
                    <a:pt x="445960" y="889444"/>
                  </a:moveTo>
                  <a:lnTo>
                    <a:pt x="0" y="889444"/>
                  </a:lnTo>
                  <a:lnTo>
                    <a:pt x="891921" y="0"/>
                  </a:lnTo>
                  <a:lnTo>
                    <a:pt x="891921" y="443960"/>
                  </a:lnTo>
                  <a:lnTo>
                    <a:pt x="445960" y="889444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5148" y="960119"/>
              <a:ext cx="893064" cy="8915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55692" y="254508"/>
              <a:ext cx="893063" cy="893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84292" y="0"/>
              <a:ext cx="893063" cy="893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33871" y="50292"/>
              <a:ext cx="893063" cy="89306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3795610" y="8281809"/>
            <a:ext cx="300990" cy="709930"/>
          </a:xfrm>
          <a:custGeom>
            <a:avLst/>
            <a:gdLst/>
            <a:ahLst/>
            <a:cxnLst/>
            <a:rect l="l" t="t" r="r" b="b"/>
            <a:pathLst>
              <a:path w="300989" h="709929">
                <a:moveTo>
                  <a:pt x="297853" y="424141"/>
                </a:moveTo>
                <a:lnTo>
                  <a:pt x="186410" y="467410"/>
                </a:lnTo>
                <a:lnTo>
                  <a:pt x="186410" y="520255"/>
                </a:lnTo>
                <a:lnTo>
                  <a:pt x="186410" y="613308"/>
                </a:lnTo>
                <a:lnTo>
                  <a:pt x="88582" y="578256"/>
                </a:lnTo>
                <a:lnTo>
                  <a:pt x="84010" y="575208"/>
                </a:lnTo>
                <a:lnTo>
                  <a:pt x="79438" y="573684"/>
                </a:lnTo>
                <a:lnTo>
                  <a:pt x="55054" y="567588"/>
                </a:lnTo>
                <a:lnTo>
                  <a:pt x="61150" y="564540"/>
                </a:lnTo>
                <a:lnTo>
                  <a:pt x="73342" y="561492"/>
                </a:lnTo>
                <a:lnTo>
                  <a:pt x="79438" y="558444"/>
                </a:lnTo>
                <a:lnTo>
                  <a:pt x="88582" y="555396"/>
                </a:lnTo>
                <a:lnTo>
                  <a:pt x="186410" y="520255"/>
                </a:lnTo>
                <a:lnTo>
                  <a:pt x="186410" y="467410"/>
                </a:lnTo>
                <a:lnTo>
                  <a:pt x="3149" y="538543"/>
                </a:lnTo>
                <a:lnTo>
                  <a:pt x="3149" y="595020"/>
                </a:lnTo>
                <a:lnTo>
                  <a:pt x="297853" y="709510"/>
                </a:lnTo>
                <a:lnTo>
                  <a:pt x="297853" y="662178"/>
                </a:lnTo>
                <a:lnTo>
                  <a:pt x="296329" y="659130"/>
                </a:lnTo>
                <a:lnTo>
                  <a:pt x="290233" y="653034"/>
                </a:lnTo>
                <a:lnTo>
                  <a:pt x="288709" y="649986"/>
                </a:lnTo>
                <a:lnTo>
                  <a:pt x="285661" y="649986"/>
                </a:lnTo>
                <a:lnTo>
                  <a:pt x="224510" y="627126"/>
                </a:lnTo>
                <a:lnTo>
                  <a:pt x="224510" y="613308"/>
                </a:lnTo>
                <a:lnTo>
                  <a:pt x="224510" y="520255"/>
                </a:lnTo>
                <a:lnTo>
                  <a:pt x="224510" y="506539"/>
                </a:lnTo>
                <a:lnTo>
                  <a:pt x="285661" y="483679"/>
                </a:lnTo>
                <a:lnTo>
                  <a:pt x="291757" y="480631"/>
                </a:lnTo>
                <a:lnTo>
                  <a:pt x="293281" y="477583"/>
                </a:lnTo>
                <a:lnTo>
                  <a:pt x="296329" y="474535"/>
                </a:lnTo>
                <a:lnTo>
                  <a:pt x="297853" y="469963"/>
                </a:lnTo>
                <a:lnTo>
                  <a:pt x="297853" y="424141"/>
                </a:lnTo>
                <a:close/>
              </a:path>
              <a:path w="300989" h="709929">
                <a:moveTo>
                  <a:pt x="300888" y="318884"/>
                </a:moveTo>
                <a:lnTo>
                  <a:pt x="293268" y="276123"/>
                </a:lnTo>
                <a:lnTo>
                  <a:pt x="266293" y="237807"/>
                </a:lnTo>
                <a:lnTo>
                  <a:pt x="224358" y="219544"/>
                </a:lnTo>
                <a:lnTo>
                  <a:pt x="204685" y="218211"/>
                </a:lnTo>
                <a:lnTo>
                  <a:pt x="196075" y="218490"/>
                </a:lnTo>
                <a:lnTo>
                  <a:pt x="157619" y="233718"/>
                </a:lnTo>
                <a:lnTo>
                  <a:pt x="132867" y="272503"/>
                </a:lnTo>
                <a:lnTo>
                  <a:pt x="128295" y="285267"/>
                </a:lnTo>
                <a:lnTo>
                  <a:pt x="119151" y="309740"/>
                </a:lnTo>
                <a:lnTo>
                  <a:pt x="99339" y="346316"/>
                </a:lnTo>
                <a:lnTo>
                  <a:pt x="94767" y="350888"/>
                </a:lnTo>
                <a:lnTo>
                  <a:pt x="88582" y="352412"/>
                </a:lnTo>
                <a:lnTo>
                  <a:pt x="71818" y="352412"/>
                </a:lnTo>
                <a:lnTo>
                  <a:pt x="67246" y="349364"/>
                </a:lnTo>
                <a:lnTo>
                  <a:pt x="62674" y="347840"/>
                </a:lnTo>
                <a:lnTo>
                  <a:pt x="58102" y="344792"/>
                </a:lnTo>
                <a:lnTo>
                  <a:pt x="55054" y="341744"/>
                </a:lnTo>
                <a:lnTo>
                  <a:pt x="48958" y="332600"/>
                </a:lnTo>
                <a:lnTo>
                  <a:pt x="47332" y="326504"/>
                </a:lnTo>
                <a:lnTo>
                  <a:pt x="45808" y="321932"/>
                </a:lnTo>
                <a:lnTo>
                  <a:pt x="44284" y="314312"/>
                </a:lnTo>
                <a:lnTo>
                  <a:pt x="44284" y="299072"/>
                </a:lnTo>
                <a:lnTo>
                  <a:pt x="45808" y="291363"/>
                </a:lnTo>
                <a:lnTo>
                  <a:pt x="47332" y="285267"/>
                </a:lnTo>
                <a:lnTo>
                  <a:pt x="50482" y="279171"/>
                </a:lnTo>
                <a:lnTo>
                  <a:pt x="52006" y="274599"/>
                </a:lnTo>
                <a:lnTo>
                  <a:pt x="58102" y="265455"/>
                </a:lnTo>
                <a:lnTo>
                  <a:pt x="59626" y="260883"/>
                </a:lnTo>
                <a:lnTo>
                  <a:pt x="62674" y="257835"/>
                </a:lnTo>
                <a:lnTo>
                  <a:pt x="65722" y="251739"/>
                </a:lnTo>
                <a:lnTo>
                  <a:pt x="65722" y="245643"/>
                </a:lnTo>
                <a:lnTo>
                  <a:pt x="64198" y="244119"/>
                </a:lnTo>
                <a:lnTo>
                  <a:pt x="64198" y="241071"/>
                </a:lnTo>
                <a:lnTo>
                  <a:pt x="62674" y="239547"/>
                </a:lnTo>
                <a:lnTo>
                  <a:pt x="56578" y="236499"/>
                </a:lnTo>
                <a:lnTo>
                  <a:pt x="32092" y="222783"/>
                </a:lnTo>
                <a:lnTo>
                  <a:pt x="5219" y="271691"/>
                </a:lnTo>
                <a:lnTo>
                  <a:pt x="0" y="308216"/>
                </a:lnTo>
                <a:lnTo>
                  <a:pt x="558" y="319366"/>
                </a:lnTo>
                <a:lnTo>
                  <a:pt x="11430" y="357327"/>
                </a:lnTo>
                <a:lnTo>
                  <a:pt x="39154" y="390042"/>
                </a:lnTo>
                <a:lnTo>
                  <a:pt x="76250" y="403809"/>
                </a:lnTo>
                <a:lnTo>
                  <a:pt x="84010" y="404329"/>
                </a:lnTo>
                <a:lnTo>
                  <a:pt x="94043" y="403809"/>
                </a:lnTo>
                <a:lnTo>
                  <a:pt x="131737" y="391185"/>
                </a:lnTo>
                <a:lnTo>
                  <a:pt x="158991" y="354965"/>
                </a:lnTo>
                <a:lnTo>
                  <a:pt x="167906" y="330555"/>
                </a:lnTo>
                <a:lnTo>
                  <a:pt x="169735" y="324218"/>
                </a:lnTo>
                <a:lnTo>
                  <a:pt x="174117" y="311264"/>
                </a:lnTo>
                <a:lnTo>
                  <a:pt x="175641" y="303644"/>
                </a:lnTo>
                <a:lnTo>
                  <a:pt x="178689" y="296024"/>
                </a:lnTo>
                <a:lnTo>
                  <a:pt x="184873" y="283743"/>
                </a:lnTo>
                <a:lnTo>
                  <a:pt x="194017" y="274599"/>
                </a:lnTo>
                <a:lnTo>
                  <a:pt x="198589" y="271551"/>
                </a:lnTo>
                <a:lnTo>
                  <a:pt x="204685" y="268503"/>
                </a:lnTo>
                <a:lnTo>
                  <a:pt x="212305" y="268503"/>
                </a:lnTo>
                <a:lnTo>
                  <a:pt x="249529" y="288785"/>
                </a:lnTo>
                <a:lnTo>
                  <a:pt x="256603" y="317360"/>
                </a:lnTo>
                <a:lnTo>
                  <a:pt x="256311" y="325056"/>
                </a:lnTo>
                <a:lnTo>
                  <a:pt x="242887" y="363080"/>
                </a:lnTo>
                <a:lnTo>
                  <a:pt x="230695" y="379945"/>
                </a:lnTo>
                <a:lnTo>
                  <a:pt x="229171" y="384517"/>
                </a:lnTo>
                <a:lnTo>
                  <a:pt x="229171" y="392137"/>
                </a:lnTo>
                <a:lnTo>
                  <a:pt x="230695" y="395185"/>
                </a:lnTo>
                <a:lnTo>
                  <a:pt x="235267" y="399757"/>
                </a:lnTo>
                <a:lnTo>
                  <a:pt x="262699" y="414997"/>
                </a:lnTo>
                <a:lnTo>
                  <a:pt x="267271" y="410425"/>
                </a:lnTo>
                <a:lnTo>
                  <a:pt x="292493" y="366255"/>
                </a:lnTo>
                <a:lnTo>
                  <a:pt x="300634" y="325742"/>
                </a:lnTo>
                <a:lnTo>
                  <a:pt x="300888" y="318884"/>
                </a:lnTo>
                <a:close/>
              </a:path>
              <a:path w="300989" h="709929">
                <a:moveTo>
                  <a:pt x="300888" y="102196"/>
                </a:moveTo>
                <a:lnTo>
                  <a:pt x="293268" y="59524"/>
                </a:lnTo>
                <a:lnTo>
                  <a:pt x="266293" y="21120"/>
                </a:lnTo>
                <a:lnTo>
                  <a:pt x="224358" y="2095"/>
                </a:lnTo>
                <a:lnTo>
                  <a:pt x="204685" y="0"/>
                </a:lnTo>
                <a:lnTo>
                  <a:pt x="196075" y="304"/>
                </a:lnTo>
                <a:lnTo>
                  <a:pt x="157619" y="16802"/>
                </a:lnTo>
                <a:lnTo>
                  <a:pt x="135153" y="49314"/>
                </a:lnTo>
                <a:lnTo>
                  <a:pt x="128295" y="67144"/>
                </a:lnTo>
                <a:lnTo>
                  <a:pt x="119151" y="93052"/>
                </a:lnTo>
                <a:lnTo>
                  <a:pt x="117627" y="100672"/>
                </a:lnTo>
                <a:lnTo>
                  <a:pt x="114579" y="108292"/>
                </a:lnTo>
                <a:lnTo>
                  <a:pt x="111531" y="114388"/>
                </a:lnTo>
                <a:lnTo>
                  <a:pt x="106959" y="120484"/>
                </a:lnTo>
                <a:lnTo>
                  <a:pt x="103911" y="126580"/>
                </a:lnTo>
                <a:lnTo>
                  <a:pt x="99339" y="129730"/>
                </a:lnTo>
                <a:lnTo>
                  <a:pt x="94767" y="134302"/>
                </a:lnTo>
                <a:lnTo>
                  <a:pt x="88582" y="135826"/>
                </a:lnTo>
                <a:lnTo>
                  <a:pt x="76390" y="135826"/>
                </a:lnTo>
                <a:lnTo>
                  <a:pt x="62674" y="131254"/>
                </a:lnTo>
                <a:lnTo>
                  <a:pt x="58102" y="128104"/>
                </a:lnTo>
                <a:lnTo>
                  <a:pt x="55054" y="123532"/>
                </a:lnTo>
                <a:lnTo>
                  <a:pt x="52006" y="120484"/>
                </a:lnTo>
                <a:lnTo>
                  <a:pt x="48958" y="115912"/>
                </a:lnTo>
                <a:lnTo>
                  <a:pt x="44284" y="97624"/>
                </a:lnTo>
                <a:lnTo>
                  <a:pt x="44284" y="82384"/>
                </a:lnTo>
                <a:lnTo>
                  <a:pt x="45808" y="74764"/>
                </a:lnTo>
                <a:lnTo>
                  <a:pt x="47332" y="68668"/>
                </a:lnTo>
                <a:lnTo>
                  <a:pt x="50482" y="62572"/>
                </a:lnTo>
                <a:lnTo>
                  <a:pt x="52006" y="56476"/>
                </a:lnTo>
                <a:lnTo>
                  <a:pt x="58102" y="47332"/>
                </a:lnTo>
                <a:lnTo>
                  <a:pt x="59626" y="44196"/>
                </a:lnTo>
                <a:lnTo>
                  <a:pt x="62674" y="39624"/>
                </a:lnTo>
                <a:lnTo>
                  <a:pt x="65722" y="33528"/>
                </a:lnTo>
                <a:lnTo>
                  <a:pt x="65722" y="28956"/>
                </a:lnTo>
                <a:lnTo>
                  <a:pt x="64198" y="25908"/>
                </a:lnTo>
                <a:lnTo>
                  <a:pt x="64198" y="24384"/>
                </a:lnTo>
                <a:lnTo>
                  <a:pt x="62674" y="21336"/>
                </a:lnTo>
                <a:lnTo>
                  <a:pt x="56578" y="18288"/>
                </a:lnTo>
                <a:lnTo>
                  <a:pt x="32092" y="6096"/>
                </a:lnTo>
                <a:lnTo>
                  <a:pt x="24663" y="13525"/>
                </a:lnTo>
                <a:lnTo>
                  <a:pt x="5219" y="54178"/>
                </a:lnTo>
                <a:lnTo>
                  <a:pt x="0" y="90004"/>
                </a:lnTo>
                <a:lnTo>
                  <a:pt x="558" y="101155"/>
                </a:lnTo>
                <a:lnTo>
                  <a:pt x="11430" y="140081"/>
                </a:lnTo>
                <a:lnTo>
                  <a:pt x="39154" y="172021"/>
                </a:lnTo>
                <a:lnTo>
                  <a:pt x="76250" y="185801"/>
                </a:lnTo>
                <a:lnTo>
                  <a:pt x="84010" y="186118"/>
                </a:lnTo>
                <a:lnTo>
                  <a:pt x="94043" y="185801"/>
                </a:lnTo>
                <a:lnTo>
                  <a:pt x="131737" y="174117"/>
                </a:lnTo>
                <a:lnTo>
                  <a:pt x="142113" y="164782"/>
                </a:lnTo>
                <a:lnTo>
                  <a:pt x="148209" y="158686"/>
                </a:lnTo>
                <a:lnTo>
                  <a:pt x="152781" y="152590"/>
                </a:lnTo>
                <a:lnTo>
                  <a:pt x="155829" y="143446"/>
                </a:lnTo>
                <a:lnTo>
                  <a:pt x="158991" y="137477"/>
                </a:lnTo>
                <a:lnTo>
                  <a:pt x="161734" y="131203"/>
                </a:lnTo>
                <a:lnTo>
                  <a:pt x="166497" y="118960"/>
                </a:lnTo>
                <a:lnTo>
                  <a:pt x="167906" y="113004"/>
                </a:lnTo>
                <a:lnTo>
                  <a:pt x="169735" y="106768"/>
                </a:lnTo>
                <a:lnTo>
                  <a:pt x="171856" y="100533"/>
                </a:lnTo>
                <a:lnTo>
                  <a:pt x="174117" y="94576"/>
                </a:lnTo>
                <a:lnTo>
                  <a:pt x="175641" y="85432"/>
                </a:lnTo>
                <a:lnTo>
                  <a:pt x="181737" y="73240"/>
                </a:lnTo>
                <a:lnTo>
                  <a:pt x="184873" y="65620"/>
                </a:lnTo>
                <a:lnTo>
                  <a:pt x="189445" y="61048"/>
                </a:lnTo>
                <a:lnTo>
                  <a:pt x="194017" y="58000"/>
                </a:lnTo>
                <a:lnTo>
                  <a:pt x="198589" y="53428"/>
                </a:lnTo>
                <a:lnTo>
                  <a:pt x="204685" y="51904"/>
                </a:lnTo>
                <a:lnTo>
                  <a:pt x="212305" y="51904"/>
                </a:lnTo>
                <a:lnTo>
                  <a:pt x="222935" y="52743"/>
                </a:lnTo>
                <a:lnTo>
                  <a:pt x="253365" y="80098"/>
                </a:lnTo>
                <a:lnTo>
                  <a:pt x="256603" y="100672"/>
                </a:lnTo>
                <a:lnTo>
                  <a:pt x="256311" y="107505"/>
                </a:lnTo>
                <a:lnTo>
                  <a:pt x="242887" y="144970"/>
                </a:lnTo>
                <a:lnTo>
                  <a:pt x="239839" y="151066"/>
                </a:lnTo>
                <a:lnTo>
                  <a:pt x="236791" y="155638"/>
                </a:lnTo>
                <a:lnTo>
                  <a:pt x="233743" y="158686"/>
                </a:lnTo>
                <a:lnTo>
                  <a:pt x="230695" y="163258"/>
                </a:lnTo>
                <a:lnTo>
                  <a:pt x="229171" y="166306"/>
                </a:lnTo>
                <a:lnTo>
                  <a:pt x="229171" y="175450"/>
                </a:lnTo>
                <a:lnTo>
                  <a:pt x="230695" y="176974"/>
                </a:lnTo>
                <a:lnTo>
                  <a:pt x="232219" y="180022"/>
                </a:lnTo>
                <a:lnTo>
                  <a:pt x="235267" y="183070"/>
                </a:lnTo>
                <a:lnTo>
                  <a:pt x="262699" y="198310"/>
                </a:lnTo>
                <a:lnTo>
                  <a:pt x="267271" y="192214"/>
                </a:lnTo>
                <a:lnTo>
                  <a:pt x="273456" y="186118"/>
                </a:lnTo>
                <a:lnTo>
                  <a:pt x="278028" y="178498"/>
                </a:lnTo>
                <a:lnTo>
                  <a:pt x="281444" y="173418"/>
                </a:lnTo>
                <a:lnTo>
                  <a:pt x="284695" y="167640"/>
                </a:lnTo>
                <a:lnTo>
                  <a:pt x="297840" y="129730"/>
                </a:lnTo>
                <a:lnTo>
                  <a:pt x="300634" y="109054"/>
                </a:lnTo>
                <a:lnTo>
                  <a:pt x="300888" y="102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98760" y="8055959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40">
                <a:moveTo>
                  <a:pt x="0" y="0"/>
                </a:moveTo>
                <a:lnTo>
                  <a:pt x="44195" y="0"/>
                </a:lnTo>
                <a:lnTo>
                  <a:pt x="44195" y="27939"/>
                </a:lnTo>
                <a:lnTo>
                  <a:pt x="0" y="279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49172" y="8055959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40">
                <a:moveTo>
                  <a:pt x="0" y="0"/>
                </a:moveTo>
                <a:lnTo>
                  <a:pt x="44291" y="0"/>
                </a:lnTo>
                <a:lnTo>
                  <a:pt x="44291" y="27939"/>
                </a:lnTo>
                <a:lnTo>
                  <a:pt x="0" y="279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98760" y="8083899"/>
            <a:ext cx="44450" cy="101600"/>
          </a:xfrm>
          <a:custGeom>
            <a:avLst/>
            <a:gdLst/>
            <a:ahLst/>
            <a:cxnLst/>
            <a:rect l="l" t="t" r="r" b="b"/>
            <a:pathLst>
              <a:path w="44450" h="101600">
                <a:moveTo>
                  <a:pt x="0" y="0"/>
                </a:moveTo>
                <a:lnTo>
                  <a:pt x="44195" y="0"/>
                </a:lnTo>
                <a:lnTo>
                  <a:pt x="44195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23919" y="8083899"/>
            <a:ext cx="43180" cy="101600"/>
          </a:xfrm>
          <a:custGeom>
            <a:avLst/>
            <a:gdLst/>
            <a:ahLst/>
            <a:cxnLst/>
            <a:rect l="l" t="t" r="r" b="b"/>
            <a:pathLst>
              <a:path w="43179" h="101600">
                <a:moveTo>
                  <a:pt x="0" y="0"/>
                </a:moveTo>
                <a:lnTo>
                  <a:pt x="42767" y="0"/>
                </a:lnTo>
                <a:lnTo>
                  <a:pt x="42767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98760" y="8083905"/>
            <a:ext cx="295275" cy="156210"/>
          </a:xfrm>
          <a:custGeom>
            <a:avLst/>
            <a:gdLst/>
            <a:ahLst/>
            <a:cxnLst/>
            <a:rect l="l" t="t" r="r" b="b"/>
            <a:pathLst>
              <a:path w="295275" h="156209">
                <a:moveTo>
                  <a:pt x="294703" y="0"/>
                </a:moveTo>
                <a:lnTo>
                  <a:pt x="250405" y="0"/>
                </a:lnTo>
                <a:lnTo>
                  <a:pt x="250405" y="101600"/>
                </a:lnTo>
                <a:lnTo>
                  <a:pt x="0" y="101600"/>
                </a:lnTo>
                <a:lnTo>
                  <a:pt x="0" y="156210"/>
                </a:lnTo>
                <a:lnTo>
                  <a:pt x="294703" y="156210"/>
                </a:lnTo>
                <a:lnTo>
                  <a:pt x="294703" y="101600"/>
                </a:lnTo>
                <a:lnTo>
                  <a:pt x="2947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98760" y="7801178"/>
            <a:ext cx="295275" cy="232410"/>
          </a:xfrm>
          <a:custGeom>
            <a:avLst/>
            <a:gdLst/>
            <a:ahLst/>
            <a:cxnLst/>
            <a:rect l="l" t="t" r="r" b="b"/>
            <a:pathLst>
              <a:path w="295275" h="232409">
                <a:moveTo>
                  <a:pt x="294703" y="88900"/>
                </a:moveTo>
                <a:lnTo>
                  <a:pt x="45808" y="88900"/>
                </a:lnTo>
                <a:lnTo>
                  <a:pt x="45808" y="0"/>
                </a:lnTo>
                <a:lnTo>
                  <a:pt x="0" y="0"/>
                </a:lnTo>
                <a:lnTo>
                  <a:pt x="0" y="88900"/>
                </a:lnTo>
                <a:lnTo>
                  <a:pt x="0" y="143510"/>
                </a:lnTo>
                <a:lnTo>
                  <a:pt x="0" y="232410"/>
                </a:lnTo>
                <a:lnTo>
                  <a:pt x="45808" y="232410"/>
                </a:lnTo>
                <a:lnTo>
                  <a:pt x="45808" y="143510"/>
                </a:lnTo>
                <a:lnTo>
                  <a:pt x="294703" y="143510"/>
                </a:lnTo>
                <a:lnTo>
                  <a:pt x="294703" y="88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98747" y="7107935"/>
            <a:ext cx="295275" cy="579120"/>
          </a:xfrm>
          <a:custGeom>
            <a:avLst/>
            <a:gdLst/>
            <a:ahLst/>
            <a:cxnLst/>
            <a:rect l="l" t="t" r="r" b="b"/>
            <a:pathLst>
              <a:path w="295275" h="579120">
                <a:moveTo>
                  <a:pt x="294703" y="523875"/>
                </a:moveTo>
                <a:lnTo>
                  <a:pt x="190881" y="523875"/>
                </a:lnTo>
                <a:lnTo>
                  <a:pt x="190881" y="484251"/>
                </a:lnTo>
                <a:lnTo>
                  <a:pt x="190334" y="469912"/>
                </a:lnTo>
                <a:lnTo>
                  <a:pt x="188785" y="456742"/>
                </a:lnTo>
                <a:lnTo>
                  <a:pt x="186385" y="444728"/>
                </a:lnTo>
                <a:lnTo>
                  <a:pt x="183261" y="433870"/>
                </a:lnTo>
                <a:lnTo>
                  <a:pt x="179997" y="424726"/>
                </a:lnTo>
                <a:lnTo>
                  <a:pt x="179476" y="423252"/>
                </a:lnTo>
                <a:lnTo>
                  <a:pt x="174993" y="414058"/>
                </a:lnTo>
                <a:lnTo>
                  <a:pt x="169672" y="406006"/>
                </a:lnTo>
                <a:lnTo>
                  <a:pt x="163360" y="398818"/>
                </a:lnTo>
                <a:lnTo>
                  <a:pt x="157099" y="391566"/>
                </a:lnTo>
                <a:lnTo>
                  <a:pt x="149821" y="385775"/>
                </a:lnTo>
                <a:lnTo>
                  <a:pt x="148120" y="384822"/>
                </a:lnTo>
                <a:lnTo>
                  <a:pt x="148120" y="484251"/>
                </a:lnTo>
                <a:lnTo>
                  <a:pt x="148120" y="523875"/>
                </a:lnTo>
                <a:lnTo>
                  <a:pt x="42672" y="523875"/>
                </a:lnTo>
                <a:lnTo>
                  <a:pt x="42672" y="484251"/>
                </a:lnTo>
                <a:lnTo>
                  <a:pt x="51917" y="443014"/>
                </a:lnTo>
                <a:lnTo>
                  <a:pt x="86969" y="424726"/>
                </a:lnTo>
                <a:lnTo>
                  <a:pt x="102298" y="424726"/>
                </a:lnTo>
                <a:lnTo>
                  <a:pt x="138976" y="444538"/>
                </a:lnTo>
                <a:lnTo>
                  <a:pt x="148120" y="484251"/>
                </a:lnTo>
                <a:lnTo>
                  <a:pt x="148120" y="384822"/>
                </a:lnTo>
                <a:lnTo>
                  <a:pt x="104927" y="370319"/>
                </a:lnTo>
                <a:lnTo>
                  <a:pt x="94678" y="369760"/>
                </a:lnTo>
                <a:lnTo>
                  <a:pt x="84607" y="370078"/>
                </a:lnTo>
                <a:lnTo>
                  <a:pt x="40208" y="384822"/>
                </a:lnTo>
                <a:lnTo>
                  <a:pt x="11366" y="422363"/>
                </a:lnTo>
                <a:lnTo>
                  <a:pt x="558" y="469912"/>
                </a:lnTo>
                <a:lnTo>
                  <a:pt x="0" y="484251"/>
                </a:lnTo>
                <a:lnTo>
                  <a:pt x="0" y="578840"/>
                </a:lnTo>
                <a:lnTo>
                  <a:pt x="294703" y="578840"/>
                </a:lnTo>
                <a:lnTo>
                  <a:pt x="294703" y="523875"/>
                </a:lnTo>
                <a:close/>
              </a:path>
              <a:path w="295275" h="579120">
                <a:moveTo>
                  <a:pt x="294703" y="96685"/>
                </a:moveTo>
                <a:lnTo>
                  <a:pt x="186309" y="169938"/>
                </a:lnTo>
                <a:lnTo>
                  <a:pt x="178600" y="174510"/>
                </a:lnTo>
                <a:lnTo>
                  <a:pt x="172504" y="180606"/>
                </a:lnTo>
                <a:lnTo>
                  <a:pt x="169456" y="188226"/>
                </a:lnTo>
                <a:lnTo>
                  <a:pt x="166281" y="180606"/>
                </a:lnTo>
                <a:lnTo>
                  <a:pt x="164312" y="176034"/>
                </a:lnTo>
                <a:lnTo>
                  <a:pt x="163169" y="173367"/>
                </a:lnTo>
                <a:lnTo>
                  <a:pt x="159816" y="166789"/>
                </a:lnTo>
                <a:lnTo>
                  <a:pt x="155740" y="160794"/>
                </a:lnTo>
                <a:lnTo>
                  <a:pt x="151815" y="154457"/>
                </a:lnTo>
                <a:lnTo>
                  <a:pt x="147167" y="148971"/>
                </a:lnTo>
                <a:lnTo>
                  <a:pt x="142240" y="144030"/>
                </a:lnTo>
                <a:lnTo>
                  <a:pt x="140500" y="142341"/>
                </a:lnTo>
                <a:lnTo>
                  <a:pt x="140500" y="270611"/>
                </a:lnTo>
                <a:lnTo>
                  <a:pt x="42672" y="270611"/>
                </a:lnTo>
                <a:lnTo>
                  <a:pt x="42672" y="235559"/>
                </a:lnTo>
                <a:lnTo>
                  <a:pt x="43484" y="222173"/>
                </a:lnTo>
                <a:lnTo>
                  <a:pt x="61493" y="184391"/>
                </a:lnTo>
                <a:lnTo>
                  <a:pt x="88493" y="176034"/>
                </a:lnTo>
                <a:lnTo>
                  <a:pt x="96202" y="176034"/>
                </a:lnTo>
                <a:lnTo>
                  <a:pt x="103822" y="177558"/>
                </a:lnTo>
                <a:lnTo>
                  <a:pt x="109918" y="180606"/>
                </a:lnTo>
                <a:lnTo>
                  <a:pt x="116014" y="182130"/>
                </a:lnTo>
                <a:lnTo>
                  <a:pt x="129730" y="195846"/>
                </a:lnTo>
                <a:lnTo>
                  <a:pt x="134302" y="201942"/>
                </a:lnTo>
                <a:lnTo>
                  <a:pt x="135928" y="209562"/>
                </a:lnTo>
                <a:lnTo>
                  <a:pt x="137922" y="215569"/>
                </a:lnTo>
                <a:lnTo>
                  <a:pt x="139357" y="222173"/>
                </a:lnTo>
                <a:lnTo>
                  <a:pt x="140208" y="229349"/>
                </a:lnTo>
                <a:lnTo>
                  <a:pt x="140449" y="235559"/>
                </a:lnTo>
                <a:lnTo>
                  <a:pt x="140500" y="270611"/>
                </a:lnTo>
                <a:lnTo>
                  <a:pt x="140500" y="142341"/>
                </a:lnTo>
                <a:lnTo>
                  <a:pt x="106108" y="125171"/>
                </a:lnTo>
                <a:lnTo>
                  <a:pt x="85445" y="122593"/>
                </a:lnTo>
                <a:lnTo>
                  <a:pt x="76327" y="123139"/>
                </a:lnTo>
                <a:lnTo>
                  <a:pt x="36779" y="137845"/>
                </a:lnTo>
                <a:lnTo>
                  <a:pt x="10477" y="174510"/>
                </a:lnTo>
                <a:lnTo>
                  <a:pt x="7620" y="185178"/>
                </a:lnTo>
                <a:lnTo>
                  <a:pt x="4508" y="196037"/>
                </a:lnTo>
                <a:lnTo>
                  <a:pt x="2095" y="208038"/>
                </a:lnTo>
                <a:lnTo>
                  <a:pt x="558" y="221221"/>
                </a:lnTo>
                <a:lnTo>
                  <a:pt x="127" y="232511"/>
                </a:lnTo>
                <a:lnTo>
                  <a:pt x="0" y="325577"/>
                </a:lnTo>
                <a:lnTo>
                  <a:pt x="294703" y="325577"/>
                </a:lnTo>
                <a:lnTo>
                  <a:pt x="294703" y="270611"/>
                </a:lnTo>
                <a:lnTo>
                  <a:pt x="180213" y="270611"/>
                </a:lnTo>
                <a:lnTo>
                  <a:pt x="180213" y="238607"/>
                </a:lnTo>
                <a:lnTo>
                  <a:pt x="183261" y="232511"/>
                </a:lnTo>
                <a:lnTo>
                  <a:pt x="186309" y="229463"/>
                </a:lnTo>
                <a:lnTo>
                  <a:pt x="189357" y="227939"/>
                </a:lnTo>
                <a:lnTo>
                  <a:pt x="249961" y="188226"/>
                </a:lnTo>
                <a:lnTo>
                  <a:pt x="282511" y="166890"/>
                </a:lnTo>
                <a:lnTo>
                  <a:pt x="294703" y="150126"/>
                </a:lnTo>
                <a:lnTo>
                  <a:pt x="294703" y="96685"/>
                </a:lnTo>
                <a:close/>
              </a:path>
              <a:path w="295275" h="579120">
                <a:moveTo>
                  <a:pt x="294716" y="0"/>
                </a:moveTo>
                <a:lnTo>
                  <a:pt x="584" y="0"/>
                </a:lnTo>
                <a:lnTo>
                  <a:pt x="584" y="54864"/>
                </a:lnTo>
                <a:lnTo>
                  <a:pt x="294716" y="54864"/>
                </a:lnTo>
                <a:lnTo>
                  <a:pt x="294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95617" y="6809422"/>
            <a:ext cx="300990" cy="250825"/>
          </a:xfrm>
          <a:custGeom>
            <a:avLst/>
            <a:gdLst/>
            <a:ahLst/>
            <a:cxnLst/>
            <a:rect l="l" t="t" r="r" b="b"/>
            <a:pathLst>
              <a:path w="300989" h="250825">
                <a:moveTo>
                  <a:pt x="151257" y="250221"/>
                </a:moveTo>
                <a:lnTo>
                  <a:pt x="104188" y="243792"/>
                </a:lnTo>
                <a:lnTo>
                  <a:pt x="64758" y="225837"/>
                </a:lnTo>
                <a:lnTo>
                  <a:pt x="33075" y="197581"/>
                </a:lnTo>
                <a:lnTo>
                  <a:pt x="12287" y="160210"/>
                </a:lnTo>
                <a:lnTo>
                  <a:pt x="848" y="115807"/>
                </a:lnTo>
                <a:lnTo>
                  <a:pt x="0" y="99155"/>
                </a:lnTo>
                <a:lnTo>
                  <a:pt x="824" y="83486"/>
                </a:lnTo>
                <a:lnTo>
                  <a:pt x="10763" y="42767"/>
                </a:lnTo>
                <a:lnTo>
                  <a:pt x="30480" y="9455"/>
                </a:lnTo>
                <a:lnTo>
                  <a:pt x="38195" y="0"/>
                </a:lnTo>
                <a:lnTo>
                  <a:pt x="64198" y="18288"/>
                </a:lnTo>
                <a:lnTo>
                  <a:pt x="70294" y="24384"/>
                </a:lnTo>
                <a:lnTo>
                  <a:pt x="70294" y="33623"/>
                </a:lnTo>
                <a:lnTo>
                  <a:pt x="67246" y="39719"/>
                </a:lnTo>
                <a:lnTo>
                  <a:pt x="64198" y="42767"/>
                </a:lnTo>
                <a:lnTo>
                  <a:pt x="58102" y="51911"/>
                </a:lnTo>
                <a:lnTo>
                  <a:pt x="56578" y="56483"/>
                </a:lnTo>
                <a:lnTo>
                  <a:pt x="53530" y="62579"/>
                </a:lnTo>
                <a:lnTo>
                  <a:pt x="50482" y="70199"/>
                </a:lnTo>
                <a:lnTo>
                  <a:pt x="49348" y="76438"/>
                </a:lnTo>
                <a:lnTo>
                  <a:pt x="48339" y="83534"/>
                </a:lnTo>
                <a:lnTo>
                  <a:pt x="47616" y="91201"/>
                </a:lnTo>
                <a:lnTo>
                  <a:pt x="47339" y="99155"/>
                </a:lnTo>
                <a:lnTo>
                  <a:pt x="47687" y="109449"/>
                </a:lnTo>
                <a:lnTo>
                  <a:pt x="48910" y="119431"/>
                </a:lnTo>
                <a:lnTo>
                  <a:pt x="51277" y="128824"/>
                </a:lnTo>
                <a:lnTo>
                  <a:pt x="55054" y="137350"/>
                </a:lnTo>
                <a:lnTo>
                  <a:pt x="58793" y="145970"/>
                </a:lnTo>
                <a:lnTo>
                  <a:pt x="89773" y="178879"/>
                </a:lnTo>
                <a:lnTo>
                  <a:pt x="127932" y="192452"/>
                </a:lnTo>
                <a:lnTo>
                  <a:pt x="151257" y="193833"/>
                </a:lnTo>
                <a:lnTo>
                  <a:pt x="274586" y="193833"/>
                </a:lnTo>
                <a:lnTo>
                  <a:pt x="267834" y="202415"/>
                </a:lnTo>
                <a:lnTo>
                  <a:pt x="236208" y="228123"/>
                </a:lnTo>
                <a:lnTo>
                  <a:pt x="196771" y="244435"/>
                </a:lnTo>
                <a:lnTo>
                  <a:pt x="166988" y="249626"/>
                </a:lnTo>
                <a:lnTo>
                  <a:pt x="151257" y="250221"/>
                </a:lnTo>
                <a:close/>
              </a:path>
              <a:path w="300989" h="250825">
                <a:moveTo>
                  <a:pt x="274586" y="193833"/>
                </a:moveTo>
                <a:lnTo>
                  <a:pt x="151257" y="193833"/>
                </a:lnTo>
                <a:lnTo>
                  <a:pt x="162640" y="193509"/>
                </a:lnTo>
                <a:lnTo>
                  <a:pt x="173747" y="192452"/>
                </a:lnTo>
                <a:lnTo>
                  <a:pt x="212514" y="178879"/>
                </a:lnTo>
                <a:lnTo>
                  <a:pt x="243506" y="148113"/>
                </a:lnTo>
                <a:lnTo>
                  <a:pt x="253452" y="108299"/>
                </a:lnTo>
                <a:lnTo>
                  <a:pt x="253555" y="85439"/>
                </a:lnTo>
                <a:lnTo>
                  <a:pt x="250507" y="73247"/>
                </a:lnTo>
                <a:lnTo>
                  <a:pt x="248983" y="68675"/>
                </a:lnTo>
                <a:lnTo>
                  <a:pt x="247459" y="62579"/>
                </a:lnTo>
                <a:lnTo>
                  <a:pt x="245935" y="58007"/>
                </a:lnTo>
                <a:lnTo>
                  <a:pt x="236791" y="44291"/>
                </a:lnTo>
                <a:lnTo>
                  <a:pt x="232219" y="39719"/>
                </a:lnTo>
                <a:lnTo>
                  <a:pt x="230695" y="39719"/>
                </a:lnTo>
                <a:lnTo>
                  <a:pt x="230695" y="38195"/>
                </a:lnTo>
                <a:lnTo>
                  <a:pt x="229171" y="36671"/>
                </a:lnTo>
                <a:lnTo>
                  <a:pt x="229171" y="35147"/>
                </a:lnTo>
                <a:lnTo>
                  <a:pt x="227647" y="33623"/>
                </a:lnTo>
                <a:lnTo>
                  <a:pt x="227647" y="29051"/>
                </a:lnTo>
                <a:lnTo>
                  <a:pt x="229171" y="25908"/>
                </a:lnTo>
                <a:lnTo>
                  <a:pt x="232219" y="22860"/>
                </a:lnTo>
                <a:lnTo>
                  <a:pt x="255079" y="1524"/>
                </a:lnTo>
                <a:lnTo>
                  <a:pt x="265048" y="11230"/>
                </a:lnTo>
                <a:lnTo>
                  <a:pt x="288702" y="45815"/>
                </a:lnTo>
                <a:lnTo>
                  <a:pt x="300061" y="90606"/>
                </a:lnTo>
                <a:lnTo>
                  <a:pt x="300894" y="108299"/>
                </a:lnTo>
                <a:lnTo>
                  <a:pt x="300061" y="124070"/>
                </a:lnTo>
                <a:lnTo>
                  <a:pt x="288702" y="167830"/>
                </a:lnTo>
                <a:lnTo>
                  <a:pt x="276272" y="191690"/>
                </a:lnTo>
                <a:lnTo>
                  <a:pt x="274586" y="193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98760" y="6585108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40">
                <a:moveTo>
                  <a:pt x="0" y="0"/>
                </a:moveTo>
                <a:lnTo>
                  <a:pt x="44195" y="0"/>
                </a:lnTo>
                <a:lnTo>
                  <a:pt x="44195" y="27939"/>
                </a:lnTo>
                <a:lnTo>
                  <a:pt x="0" y="279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49172" y="6585108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40">
                <a:moveTo>
                  <a:pt x="0" y="0"/>
                </a:moveTo>
                <a:lnTo>
                  <a:pt x="44291" y="0"/>
                </a:lnTo>
                <a:lnTo>
                  <a:pt x="44291" y="27939"/>
                </a:lnTo>
                <a:lnTo>
                  <a:pt x="0" y="279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98760" y="6613048"/>
            <a:ext cx="44450" cy="101600"/>
          </a:xfrm>
          <a:custGeom>
            <a:avLst/>
            <a:gdLst/>
            <a:ahLst/>
            <a:cxnLst/>
            <a:rect l="l" t="t" r="r" b="b"/>
            <a:pathLst>
              <a:path w="44450" h="101600">
                <a:moveTo>
                  <a:pt x="0" y="0"/>
                </a:moveTo>
                <a:lnTo>
                  <a:pt x="44195" y="0"/>
                </a:lnTo>
                <a:lnTo>
                  <a:pt x="44195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23919" y="6613048"/>
            <a:ext cx="43180" cy="101600"/>
          </a:xfrm>
          <a:custGeom>
            <a:avLst/>
            <a:gdLst/>
            <a:ahLst/>
            <a:cxnLst/>
            <a:rect l="l" t="t" r="r" b="b"/>
            <a:pathLst>
              <a:path w="43179" h="101600">
                <a:moveTo>
                  <a:pt x="0" y="0"/>
                </a:moveTo>
                <a:lnTo>
                  <a:pt x="42767" y="0"/>
                </a:lnTo>
                <a:lnTo>
                  <a:pt x="42767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98760" y="6613055"/>
            <a:ext cx="295275" cy="156210"/>
          </a:xfrm>
          <a:custGeom>
            <a:avLst/>
            <a:gdLst/>
            <a:ahLst/>
            <a:cxnLst/>
            <a:rect l="l" t="t" r="r" b="b"/>
            <a:pathLst>
              <a:path w="295275" h="156209">
                <a:moveTo>
                  <a:pt x="294703" y="0"/>
                </a:moveTo>
                <a:lnTo>
                  <a:pt x="250405" y="0"/>
                </a:lnTo>
                <a:lnTo>
                  <a:pt x="250405" y="101600"/>
                </a:lnTo>
                <a:lnTo>
                  <a:pt x="0" y="101600"/>
                </a:lnTo>
                <a:lnTo>
                  <a:pt x="0" y="156210"/>
                </a:lnTo>
                <a:lnTo>
                  <a:pt x="294703" y="156210"/>
                </a:lnTo>
                <a:lnTo>
                  <a:pt x="294703" y="101600"/>
                </a:lnTo>
                <a:lnTo>
                  <a:pt x="2947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98747" y="5976378"/>
            <a:ext cx="295275" cy="482600"/>
          </a:xfrm>
          <a:custGeom>
            <a:avLst/>
            <a:gdLst/>
            <a:ahLst/>
            <a:cxnLst/>
            <a:rect l="l" t="t" r="r" b="b"/>
            <a:pathLst>
              <a:path w="295275" h="482600">
                <a:moveTo>
                  <a:pt x="294703" y="427189"/>
                </a:moveTo>
                <a:lnTo>
                  <a:pt x="190881" y="427189"/>
                </a:lnTo>
                <a:lnTo>
                  <a:pt x="190881" y="386041"/>
                </a:lnTo>
                <a:lnTo>
                  <a:pt x="190334" y="372618"/>
                </a:lnTo>
                <a:lnTo>
                  <a:pt x="180009" y="328028"/>
                </a:lnTo>
                <a:lnTo>
                  <a:pt x="157099" y="294055"/>
                </a:lnTo>
                <a:lnTo>
                  <a:pt x="148120" y="287172"/>
                </a:lnTo>
                <a:lnTo>
                  <a:pt x="148120" y="386041"/>
                </a:lnTo>
                <a:lnTo>
                  <a:pt x="148120" y="427189"/>
                </a:lnTo>
                <a:lnTo>
                  <a:pt x="42672" y="427189"/>
                </a:lnTo>
                <a:lnTo>
                  <a:pt x="42672" y="386041"/>
                </a:lnTo>
                <a:lnTo>
                  <a:pt x="51917" y="346316"/>
                </a:lnTo>
                <a:lnTo>
                  <a:pt x="73253" y="331076"/>
                </a:lnTo>
                <a:lnTo>
                  <a:pt x="79349" y="328028"/>
                </a:lnTo>
                <a:lnTo>
                  <a:pt x="109918" y="328028"/>
                </a:lnTo>
                <a:lnTo>
                  <a:pt x="116014" y="331076"/>
                </a:lnTo>
                <a:lnTo>
                  <a:pt x="123634" y="334124"/>
                </a:lnTo>
                <a:lnTo>
                  <a:pt x="129730" y="337172"/>
                </a:lnTo>
                <a:lnTo>
                  <a:pt x="134302" y="341744"/>
                </a:lnTo>
                <a:lnTo>
                  <a:pt x="138976" y="346316"/>
                </a:lnTo>
                <a:lnTo>
                  <a:pt x="148120" y="386041"/>
                </a:lnTo>
                <a:lnTo>
                  <a:pt x="148120" y="287172"/>
                </a:lnTo>
                <a:lnTo>
                  <a:pt x="104927" y="273380"/>
                </a:lnTo>
                <a:lnTo>
                  <a:pt x="94678" y="273075"/>
                </a:lnTo>
                <a:lnTo>
                  <a:pt x="84607" y="273380"/>
                </a:lnTo>
                <a:lnTo>
                  <a:pt x="40208" y="288213"/>
                </a:lnTo>
                <a:lnTo>
                  <a:pt x="11366" y="325678"/>
                </a:lnTo>
                <a:lnTo>
                  <a:pt x="558" y="371741"/>
                </a:lnTo>
                <a:lnTo>
                  <a:pt x="0" y="386041"/>
                </a:lnTo>
                <a:lnTo>
                  <a:pt x="0" y="482142"/>
                </a:lnTo>
                <a:lnTo>
                  <a:pt x="294703" y="482142"/>
                </a:lnTo>
                <a:lnTo>
                  <a:pt x="294703" y="427189"/>
                </a:lnTo>
                <a:close/>
              </a:path>
              <a:path w="295275" h="482600">
                <a:moveTo>
                  <a:pt x="294703" y="0"/>
                </a:moveTo>
                <a:lnTo>
                  <a:pt x="186309" y="73240"/>
                </a:lnTo>
                <a:lnTo>
                  <a:pt x="178600" y="77812"/>
                </a:lnTo>
                <a:lnTo>
                  <a:pt x="172504" y="83908"/>
                </a:lnTo>
                <a:lnTo>
                  <a:pt x="169456" y="91528"/>
                </a:lnTo>
                <a:lnTo>
                  <a:pt x="166281" y="83908"/>
                </a:lnTo>
                <a:lnTo>
                  <a:pt x="164312" y="79336"/>
                </a:lnTo>
                <a:lnTo>
                  <a:pt x="163169" y="76669"/>
                </a:lnTo>
                <a:lnTo>
                  <a:pt x="159816" y="70104"/>
                </a:lnTo>
                <a:lnTo>
                  <a:pt x="155740" y="64096"/>
                </a:lnTo>
                <a:lnTo>
                  <a:pt x="151815" y="57759"/>
                </a:lnTo>
                <a:lnTo>
                  <a:pt x="147167" y="52285"/>
                </a:lnTo>
                <a:lnTo>
                  <a:pt x="142240" y="47383"/>
                </a:lnTo>
                <a:lnTo>
                  <a:pt x="140500" y="45707"/>
                </a:lnTo>
                <a:lnTo>
                  <a:pt x="140500" y="173926"/>
                </a:lnTo>
                <a:lnTo>
                  <a:pt x="42672" y="173926"/>
                </a:lnTo>
                <a:lnTo>
                  <a:pt x="42672" y="138874"/>
                </a:lnTo>
                <a:lnTo>
                  <a:pt x="43484" y="125526"/>
                </a:lnTo>
                <a:lnTo>
                  <a:pt x="61493" y="87693"/>
                </a:lnTo>
                <a:lnTo>
                  <a:pt x="88493" y="79336"/>
                </a:lnTo>
                <a:lnTo>
                  <a:pt x="96202" y="79336"/>
                </a:lnTo>
                <a:lnTo>
                  <a:pt x="129730" y="99148"/>
                </a:lnTo>
                <a:lnTo>
                  <a:pt x="135928" y="112864"/>
                </a:lnTo>
                <a:lnTo>
                  <a:pt x="137922" y="118922"/>
                </a:lnTo>
                <a:lnTo>
                  <a:pt x="139357" y="125526"/>
                </a:lnTo>
                <a:lnTo>
                  <a:pt x="140208" y="132676"/>
                </a:lnTo>
                <a:lnTo>
                  <a:pt x="140449" y="138874"/>
                </a:lnTo>
                <a:lnTo>
                  <a:pt x="140500" y="173926"/>
                </a:lnTo>
                <a:lnTo>
                  <a:pt x="140500" y="45707"/>
                </a:lnTo>
                <a:lnTo>
                  <a:pt x="106108" y="28473"/>
                </a:lnTo>
                <a:lnTo>
                  <a:pt x="85445" y="25908"/>
                </a:lnTo>
                <a:lnTo>
                  <a:pt x="76327" y="26428"/>
                </a:lnTo>
                <a:lnTo>
                  <a:pt x="36779" y="40855"/>
                </a:lnTo>
                <a:lnTo>
                  <a:pt x="10464" y="76974"/>
                </a:lnTo>
                <a:lnTo>
                  <a:pt x="558" y="124536"/>
                </a:lnTo>
                <a:lnTo>
                  <a:pt x="0" y="228879"/>
                </a:lnTo>
                <a:lnTo>
                  <a:pt x="294703" y="228879"/>
                </a:lnTo>
                <a:lnTo>
                  <a:pt x="294703" y="173926"/>
                </a:lnTo>
                <a:lnTo>
                  <a:pt x="180213" y="173926"/>
                </a:lnTo>
                <a:lnTo>
                  <a:pt x="180213" y="141922"/>
                </a:lnTo>
                <a:lnTo>
                  <a:pt x="183261" y="135826"/>
                </a:lnTo>
                <a:lnTo>
                  <a:pt x="186309" y="132778"/>
                </a:lnTo>
                <a:lnTo>
                  <a:pt x="189357" y="131254"/>
                </a:lnTo>
                <a:lnTo>
                  <a:pt x="248488" y="91528"/>
                </a:lnTo>
                <a:lnTo>
                  <a:pt x="282511" y="68668"/>
                </a:lnTo>
                <a:lnTo>
                  <a:pt x="287083" y="67144"/>
                </a:lnTo>
                <a:lnTo>
                  <a:pt x="290131" y="64096"/>
                </a:lnTo>
                <a:lnTo>
                  <a:pt x="293179" y="58000"/>
                </a:lnTo>
                <a:lnTo>
                  <a:pt x="294703" y="53428"/>
                </a:lnTo>
                <a:lnTo>
                  <a:pt x="2947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98760" y="5756624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39">
                <a:moveTo>
                  <a:pt x="0" y="0"/>
                </a:moveTo>
                <a:lnTo>
                  <a:pt x="44195" y="0"/>
                </a:lnTo>
                <a:lnTo>
                  <a:pt x="44195" y="27939"/>
                </a:lnTo>
                <a:lnTo>
                  <a:pt x="0" y="279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49172" y="5756624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39">
                <a:moveTo>
                  <a:pt x="0" y="0"/>
                </a:moveTo>
                <a:lnTo>
                  <a:pt x="44291" y="0"/>
                </a:lnTo>
                <a:lnTo>
                  <a:pt x="44291" y="27939"/>
                </a:lnTo>
                <a:lnTo>
                  <a:pt x="0" y="279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98760" y="5784564"/>
            <a:ext cx="44450" cy="101600"/>
          </a:xfrm>
          <a:custGeom>
            <a:avLst/>
            <a:gdLst/>
            <a:ahLst/>
            <a:cxnLst/>
            <a:rect l="l" t="t" r="r" b="b"/>
            <a:pathLst>
              <a:path w="44450" h="101600">
                <a:moveTo>
                  <a:pt x="0" y="0"/>
                </a:moveTo>
                <a:lnTo>
                  <a:pt x="44195" y="0"/>
                </a:lnTo>
                <a:lnTo>
                  <a:pt x="44195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23919" y="5784564"/>
            <a:ext cx="43180" cy="101600"/>
          </a:xfrm>
          <a:custGeom>
            <a:avLst/>
            <a:gdLst/>
            <a:ahLst/>
            <a:cxnLst/>
            <a:rect l="l" t="t" r="r" b="b"/>
            <a:pathLst>
              <a:path w="43179" h="101600">
                <a:moveTo>
                  <a:pt x="0" y="0"/>
                </a:moveTo>
                <a:lnTo>
                  <a:pt x="42767" y="0"/>
                </a:lnTo>
                <a:lnTo>
                  <a:pt x="42767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98760" y="5784570"/>
            <a:ext cx="295275" cy="156210"/>
          </a:xfrm>
          <a:custGeom>
            <a:avLst/>
            <a:gdLst/>
            <a:ahLst/>
            <a:cxnLst/>
            <a:rect l="l" t="t" r="r" b="b"/>
            <a:pathLst>
              <a:path w="295275" h="156210">
                <a:moveTo>
                  <a:pt x="294703" y="0"/>
                </a:moveTo>
                <a:lnTo>
                  <a:pt x="250405" y="0"/>
                </a:lnTo>
                <a:lnTo>
                  <a:pt x="250405" y="101600"/>
                </a:lnTo>
                <a:lnTo>
                  <a:pt x="0" y="101600"/>
                </a:lnTo>
                <a:lnTo>
                  <a:pt x="0" y="156210"/>
                </a:lnTo>
                <a:lnTo>
                  <a:pt x="294703" y="156210"/>
                </a:lnTo>
                <a:lnTo>
                  <a:pt x="294703" y="101600"/>
                </a:lnTo>
                <a:lnTo>
                  <a:pt x="2947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98760" y="5448490"/>
            <a:ext cx="295275" cy="260985"/>
          </a:xfrm>
          <a:custGeom>
            <a:avLst/>
            <a:gdLst/>
            <a:ahLst/>
            <a:cxnLst/>
            <a:rect l="l" t="t" r="r" b="b"/>
            <a:pathLst>
              <a:path w="295275" h="260985">
                <a:moveTo>
                  <a:pt x="294703" y="260889"/>
                </a:moveTo>
                <a:lnTo>
                  <a:pt x="0" y="260889"/>
                </a:lnTo>
                <a:lnTo>
                  <a:pt x="0" y="148018"/>
                </a:lnTo>
                <a:lnTo>
                  <a:pt x="7072" y="102490"/>
                </a:lnTo>
                <a:lnTo>
                  <a:pt x="24384" y="63103"/>
                </a:lnTo>
                <a:lnTo>
                  <a:pt x="51799" y="31670"/>
                </a:lnTo>
                <a:lnTo>
                  <a:pt x="88487" y="10668"/>
                </a:lnTo>
                <a:lnTo>
                  <a:pt x="131698" y="809"/>
                </a:lnTo>
                <a:lnTo>
                  <a:pt x="148113" y="0"/>
                </a:lnTo>
                <a:lnTo>
                  <a:pt x="163821" y="595"/>
                </a:lnTo>
                <a:lnTo>
                  <a:pt x="206121" y="10668"/>
                </a:lnTo>
                <a:lnTo>
                  <a:pt x="242862" y="31670"/>
                </a:lnTo>
                <a:lnTo>
                  <a:pt x="148113" y="56388"/>
                </a:lnTo>
                <a:lnTo>
                  <a:pt x="136009" y="56699"/>
                </a:lnTo>
                <a:lnTo>
                  <a:pt x="94949" y="66294"/>
                </a:lnTo>
                <a:lnTo>
                  <a:pt x="60102" y="94202"/>
                </a:lnTo>
                <a:lnTo>
                  <a:pt x="44544" y="137938"/>
                </a:lnTo>
                <a:lnTo>
                  <a:pt x="44196" y="148018"/>
                </a:lnTo>
                <a:lnTo>
                  <a:pt x="44196" y="205930"/>
                </a:lnTo>
                <a:lnTo>
                  <a:pt x="294703" y="205930"/>
                </a:lnTo>
                <a:lnTo>
                  <a:pt x="294703" y="260889"/>
                </a:lnTo>
                <a:close/>
              </a:path>
              <a:path w="295275" h="260985">
                <a:moveTo>
                  <a:pt x="294703" y="205930"/>
                </a:moveTo>
                <a:lnTo>
                  <a:pt x="250412" y="205930"/>
                </a:lnTo>
                <a:lnTo>
                  <a:pt x="250412" y="148018"/>
                </a:lnTo>
                <a:lnTo>
                  <a:pt x="250102" y="137938"/>
                </a:lnTo>
                <a:lnTo>
                  <a:pt x="234779" y="94202"/>
                </a:lnTo>
                <a:lnTo>
                  <a:pt x="199739" y="66294"/>
                </a:lnTo>
                <a:lnTo>
                  <a:pt x="159497" y="56699"/>
                </a:lnTo>
                <a:lnTo>
                  <a:pt x="148113" y="56388"/>
                </a:lnTo>
                <a:lnTo>
                  <a:pt x="266074" y="56388"/>
                </a:lnTo>
                <a:lnTo>
                  <a:pt x="288274" y="102490"/>
                </a:lnTo>
                <a:lnTo>
                  <a:pt x="294703" y="148018"/>
                </a:lnTo>
                <a:lnTo>
                  <a:pt x="294703" y="205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99332" y="5344667"/>
            <a:ext cx="294640" cy="55244"/>
          </a:xfrm>
          <a:custGeom>
            <a:avLst/>
            <a:gdLst/>
            <a:ahLst/>
            <a:cxnLst/>
            <a:rect l="l" t="t" r="r" b="b"/>
            <a:pathLst>
              <a:path w="294639" h="55245">
                <a:moveTo>
                  <a:pt x="294132" y="54864"/>
                </a:moveTo>
                <a:lnTo>
                  <a:pt x="0" y="54864"/>
                </a:lnTo>
                <a:lnTo>
                  <a:pt x="0" y="0"/>
                </a:lnTo>
                <a:lnTo>
                  <a:pt x="294132" y="0"/>
                </a:lnTo>
                <a:lnTo>
                  <a:pt x="294132" y="54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95617" y="5045678"/>
            <a:ext cx="300990" cy="250825"/>
          </a:xfrm>
          <a:custGeom>
            <a:avLst/>
            <a:gdLst/>
            <a:ahLst/>
            <a:cxnLst/>
            <a:rect l="l" t="t" r="r" b="b"/>
            <a:pathLst>
              <a:path w="300989" h="250825">
                <a:moveTo>
                  <a:pt x="151257" y="250221"/>
                </a:moveTo>
                <a:lnTo>
                  <a:pt x="104188" y="244435"/>
                </a:lnTo>
                <a:lnTo>
                  <a:pt x="64758" y="226016"/>
                </a:lnTo>
                <a:lnTo>
                  <a:pt x="33075" y="198143"/>
                </a:lnTo>
                <a:lnTo>
                  <a:pt x="12287" y="160210"/>
                </a:lnTo>
                <a:lnTo>
                  <a:pt x="848" y="115767"/>
                </a:lnTo>
                <a:lnTo>
                  <a:pt x="0" y="99155"/>
                </a:lnTo>
                <a:lnTo>
                  <a:pt x="824" y="83699"/>
                </a:lnTo>
                <a:lnTo>
                  <a:pt x="10763" y="42671"/>
                </a:lnTo>
                <a:lnTo>
                  <a:pt x="30480" y="9453"/>
                </a:lnTo>
                <a:lnTo>
                  <a:pt x="38195" y="0"/>
                </a:lnTo>
                <a:lnTo>
                  <a:pt x="64198" y="18287"/>
                </a:lnTo>
                <a:lnTo>
                  <a:pt x="70294" y="24383"/>
                </a:lnTo>
                <a:lnTo>
                  <a:pt x="70294" y="33527"/>
                </a:lnTo>
                <a:lnTo>
                  <a:pt x="67246" y="39623"/>
                </a:lnTo>
                <a:lnTo>
                  <a:pt x="64198" y="42671"/>
                </a:lnTo>
                <a:lnTo>
                  <a:pt x="58102" y="51911"/>
                </a:lnTo>
                <a:lnTo>
                  <a:pt x="56578" y="56483"/>
                </a:lnTo>
                <a:lnTo>
                  <a:pt x="53530" y="62579"/>
                </a:lnTo>
                <a:lnTo>
                  <a:pt x="50482" y="71723"/>
                </a:lnTo>
                <a:lnTo>
                  <a:pt x="49348" y="77104"/>
                </a:lnTo>
                <a:lnTo>
                  <a:pt x="48339" y="83915"/>
                </a:lnTo>
                <a:lnTo>
                  <a:pt x="47616" y="91868"/>
                </a:lnTo>
                <a:lnTo>
                  <a:pt x="47339" y="100679"/>
                </a:lnTo>
                <a:lnTo>
                  <a:pt x="47687" y="110705"/>
                </a:lnTo>
                <a:lnTo>
                  <a:pt x="63246" y="154495"/>
                </a:lnTo>
                <a:lnTo>
                  <a:pt x="98092" y="183903"/>
                </a:lnTo>
                <a:lnTo>
                  <a:pt x="139152" y="193428"/>
                </a:lnTo>
                <a:lnTo>
                  <a:pt x="151257" y="193738"/>
                </a:lnTo>
                <a:lnTo>
                  <a:pt x="162640" y="193428"/>
                </a:lnTo>
                <a:lnTo>
                  <a:pt x="203765" y="183903"/>
                </a:lnTo>
                <a:lnTo>
                  <a:pt x="238696" y="155257"/>
                </a:lnTo>
                <a:lnTo>
                  <a:pt x="253245" y="114372"/>
                </a:lnTo>
                <a:lnTo>
                  <a:pt x="253555" y="105251"/>
                </a:lnTo>
                <a:lnTo>
                  <a:pt x="253555" y="85439"/>
                </a:lnTo>
                <a:lnTo>
                  <a:pt x="250507" y="73247"/>
                </a:lnTo>
                <a:lnTo>
                  <a:pt x="247459" y="64103"/>
                </a:lnTo>
                <a:lnTo>
                  <a:pt x="245935" y="58007"/>
                </a:lnTo>
                <a:lnTo>
                  <a:pt x="242887" y="53435"/>
                </a:lnTo>
                <a:lnTo>
                  <a:pt x="239839" y="50291"/>
                </a:lnTo>
                <a:lnTo>
                  <a:pt x="236791" y="45719"/>
                </a:lnTo>
                <a:lnTo>
                  <a:pt x="230695" y="39623"/>
                </a:lnTo>
                <a:lnTo>
                  <a:pt x="230695" y="38099"/>
                </a:lnTo>
                <a:lnTo>
                  <a:pt x="229171" y="36575"/>
                </a:lnTo>
                <a:lnTo>
                  <a:pt x="229171" y="35051"/>
                </a:lnTo>
                <a:lnTo>
                  <a:pt x="227647" y="33527"/>
                </a:lnTo>
                <a:lnTo>
                  <a:pt x="227647" y="32003"/>
                </a:lnTo>
                <a:lnTo>
                  <a:pt x="227647" y="28955"/>
                </a:lnTo>
                <a:lnTo>
                  <a:pt x="229171" y="25907"/>
                </a:lnTo>
                <a:lnTo>
                  <a:pt x="232219" y="24383"/>
                </a:lnTo>
                <a:lnTo>
                  <a:pt x="255079" y="1523"/>
                </a:lnTo>
                <a:lnTo>
                  <a:pt x="282163" y="33456"/>
                </a:lnTo>
                <a:lnTo>
                  <a:pt x="297656" y="74759"/>
                </a:lnTo>
                <a:lnTo>
                  <a:pt x="300894" y="108299"/>
                </a:lnTo>
                <a:lnTo>
                  <a:pt x="300061" y="124673"/>
                </a:lnTo>
                <a:lnTo>
                  <a:pt x="288702" y="167830"/>
                </a:lnTo>
                <a:lnTo>
                  <a:pt x="267834" y="202334"/>
                </a:lnTo>
                <a:lnTo>
                  <a:pt x="236208" y="228111"/>
                </a:lnTo>
                <a:lnTo>
                  <a:pt x="196771" y="244435"/>
                </a:lnTo>
                <a:lnTo>
                  <a:pt x="166988" y="249626"/>
                </a:lnTo>
                <a:lnTo>
                  <a:pt x="151257" y="2502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95610" y="4235487"/>
            <a:ext cx="300990" cy="797560"/>
          </a:xfrm>
          <a:custGeom>
            <a:avLst/>
            <a:gdLst/>
            <a:ahLst/>
            <a:cxnLst/>
            <a:rect l="l" t="t" r="r" b="b"/>
            <a:pathLst>
              <a:path w="300989" h="797560">
                <a:moveTo>
                  <a:pt x="297840" y="0"/>
                </a:moveTo>
                <a:lnTo>
                  <a:pt x="192493" y="70205"/>
                </a:lnTo>
                <a:lnTo>
                  <a:pt x="184873" y="74777"/>
                </a:lnTo>
                <a:lnTo>
                  <a:pt x="180213" y="80873"/>
                </a:lnTo>
                <a:lnTo>
                  <a:pt x="175641" y="86969"/>
                </a:lnTo>
                <a:lnTo>
                  <a:pt x="173304" y="80124"/>
                </a:lnTo>
                <a:lnTo>
                  <a:pt x="171805" y="76301"/>
                </a:lnTo>
                <a:lnTo>
                  <a:pt x="148209" y="43827"/>
                </a:lnTo>
                <a:lnTo>
                  <a:pt x="148209" y="167830"/>
                </a:lnTo>
                <a:lnTo>
                  <a:pt x="55054" y="167830"/>
                </a:lnTo>
                <a:lnTo>
                  <a:pt x="55054" y="134302"/>
                </a:lnTo>
                <a:lnTo>
                  <a:pt x="55626" y="121145"/>
                </a:lnTo>
                <a:lnTo>
                  <a:pt x="72250" y="84658"/>
                </a:lnTo>
                <a:lnTo>
                  <a:pt x="99339" y="76301"/>
                </a:lnTo>
                <a:lnTo>
                  <a:pt x="106959" y="76301"/>
                </a:lnTo>
                <a:lnTo>
                  <a:pt x="113055" y="77825"/>
                </a:lnTo>
                <a:lnTo>
                  <a:pt x="119151" y="80873"/>
                </a:lnTo>
                <a:lnTo>
                  <a:pt x="125247" y="82397"/>
                </a:lnTo>
                <a:lnTo>
                  <a:pt x="129819" y="85445"/>
                </a:lnTo>
                <a:lnTo>
                  <a:pt x="134391" y="91541"/>
                </a:lnTo>
                <a:lnTo>
                  <a:pt x="139065" y="96113"/>
                </a:lnTo>
                <a:lnTo>
                  <a:pt x="148209" y="167830"/>
                </a:lnTo>
                <a:lnTo>
                  <a:pt x="148209" y="43827"/>
                </a:lnTo>
                <a:lnTo>
                  <a:pt x="109626" y="26289"/>
                </a:lnTo>
                <a:lnTo>
                  <a:pt x="94767" y="25908"/>
                </a:lnTo>
                <a:lnTo>
                  <a:pt x="86499" y="26212"/>
                </a:lnTo>
                <a:lnTo>
                  <a:pt x="48526" y="38950"/>
                </a:lnTo>
                <a:lnTo>
                  <a:pt x="23380" y="74180"/>
                </a:lnTo>
                <a:lnTo>
                  <a:pt x="14122" y="119964"/>
                </a:lnTo>
                <a:lnTo>
                  <a:pt x="13804" y="134302"/>
                </a:lnTo>
                <a:lnTo>
                  <a:pt x="13804" y="221272"/>
                </a:lnTo>
                <a:lnTo>
                  <a:pt x="297840" y="221272"/>
                </a:lnTo>
                <a:lnTo>
                  <a:pt x="297840" y="167830"/>
                </a:lnTo>
                <a:lnTo>
                  <a:pt x="186397" y="167830"/>
                </a:lnTo>
                <a:lnTo>
                  <a:pt x="186397" y="140398"/>
                </a:lnTo>
                <a:lnTo>
                  <a:pt x="187921" y="135826"/>
                </a:lnTo>
                <a:lnTo>
                  <a:pt x="189445" y="134302"/>
                </a:lnTo>
                <a:lnTo>
                  <a:pt x="192493" y="128206"/>
                </a:lnTo>
                <a:lnTo>
                  <a:pt x="256679" y="86969"/>
                </a:lnTo>
                <a:lnTo>
                  <a:pt x="293268" y="61061"/>
                </a:lnTo>
                <a:lnTo>
                  <a:pt x="297840" y="51917"/>
                </a:lnTo>
                <a:lnTo>
                  <a:pt x="297840" y="0"/>
                </a:lnTo>
                <a:close/>
              </a:path>
              <a:path w="300989" h="797560">
                <a:moveTo>
                  <a:pt x="297853" y="653453"/>
                </a:moveTo>
                <a:lnTo>
                  <a:pt x="48958" y="653453"/>
                </a:lnTo>
                <a:lnTo>
                  <a:pt x="48958" y="564553"/>
                </a:lnTo>
                <a:lnTo>
                  <a:pt x="3149" y="564553"/>
                </a:lnTo>
                <a:lnTo>
                  <a:pt x="3149" y="653453"/>
                </a:lnTo>
                <a:lnTo>
                  <a:pt x="3149" y="708063"/>
                </a:lnTo>
                <a:lnTo>
                  <a:pt x="3149" y="796963"/>
                </a:lnTo>
                <a:lnTo>
                  <a:pt x="48958" y="796963"/>
                </a:lnTo>
                <a:lnTo>
                  <a:pt x="48958" y="708063"/>
                </a:lnTo>
                <a:lnTo>
                  <a:pt x="297853" y="708063"/>
                </a:lnTo>
                <a:lnTo>
                  <a:pt x="297853" y="653453"/>
                </a:lnTo>
                <a:close/>
              </a:path>
              <a:path w="300989" h="797560">
                <a:moveTo>
                  <a:pt x="300888" y="413486"/>
                </a:moveTo>
                <a:lnTo>
                  <a:pt x="293827" y="366509"/>
                </a:lnTo>
                <a:lnTo>
                  <a:pt x="275704" y="327088"/>
                </a:lnTo>
                <a:lnTo>
                  <a:pt x="253555" y="301371"/>
                </a:lnTo>
                <a:lnTo>
                  <a:pt x="253555" y="413486"/>
                </a:lnTo>
                <a:lnTo>
                  <a:pt x="253250" y="423506"/>
                </a:lnTo>
                <a:lnTo>
                  <a:pt x="237921" y="467296"/>
                </a:lnTo>
                <a:lnTo>
                  <a:pt x="202882" y="495211"/>
                </a:lnTo>
                <a:lnTo>
                  <a:pt x="162636" y="505993"/>
                </a:lnTo>
                <a:lnTo>
                  <a:pt x="151257" y="506539"/>
                </a:lnTo>
                <a:lnTo>
                  <a:pt x="139153" y="505993"/>
                </a:lnTo>
                <a:lnTo>
                  <a:pt x="98094" y="495211"/>
                </a:lnTo>
                <a:lnTo>
                  <a:pt x="62484" y="467296"/>
                </a:lnTo>
                <a:lnTo>
                  <a:pt x="47663" y="423506"/>
                </a:lnTo>
                <a:lnTo>
                  <a:pt x="47332" y="413486"/>
                </a:lnTo>
                <a:lnTo>
                  <a:pt x="47663" y="402577"/>
                </a:lnTo>
                <a:lnTo>
                  <a:pt x="58153" y="365848"/>
                </a:lnTo>
                <a:lnTo>
                  <a:pt x="89776" y="334518"/>
                </a:lnTo>
                <a:lnTo>
                  <a:pt x="127927" y="321754"/>
                </a:lnTo>
                <a:lnTo>
                  <a:pt x="151257" y="320421"/>
                </a:lnTo>
                <a:lnTo>
                  <a:pt x="162636" y="320725"/>
                </a:lnTo>
                <a:lnTo>
                  <a:pt x="202882" y="330238"/>
                </a:lnTo>
                <a:lnTo>
                  <a:pt x="237921" y="358152"/>
                </a:lnTo>
                <a:lnTo>
                  <a:pt x="253250" y="402577"/>
                </a:lnTo>
                <a:lnTo>
                  <a:pt x="253555" y="413486"/>
                </a:lnTo>
                <a:lnTo>
                  <a:pt x="253555" y="301371"/>
                </a:lnTo>
                <a:lnTo>
                  <a:pt x="210781" y="274612"/>
                </a:lnTo>
                <a:lnTo>
                  <a:pt x="166992" y="264744"/>
                </a:lnTo>
                <a:lnTo>
                  <a:pt x="151257" y="263944"/>
                </a:lnTo>
                <a:lnTo>
                  <a:pt x="134607" y="264744"/>
                </a:lnTo>
                <a:lnTo>
                  <a:pt x="90106" y="274612"/>
                </a:lnTo>
                <a:lnTo>
                  <a:pt x="53416" y="296341"/>
                </a:lnTo>
                <a:lnTo>
                  <a:pt x="25806" y="327088"/>
                </a:lnTo>
                <a:lnTo>
                  <a:pt x="7150" y="366509"/>
                </a:lnTo>
                <a:lnTo>
                  <a:pt x="0" y="413486"/>
                </a:lnTo>
                <a:lnTo>
                  <a:pt x="850" y="429209"/>
                </a:lnTo>
                <a:lnTo>
                  <a:pt x="12280" y="473011"/>
                </a:lnTo>
                <a:lnTo>
                  <a:pt x="33286" y="510298"/>
                </a:lnTo>
                <a:lnTo>
                  <a:pt x="64757" y="537870"/>
                </a:lnTo>
                <a:lnTo>
                  <a:pt x="104406" y="555713"/>
                </a:lnTo>
                <a:lnTo>
                  <a:pt x="151257" y="561505"/>
                </a:lnTo>
                <a:lnTo>
                  <a:pt x="166992" y="560908"/>
                </a:lnTo>
                <a:lnTo>
                  <a:pt x="210781" y="550837"/>
                </a:lnTo>
                <a:lnTo>
                  <a:pt x="247535" y="529793"/>
                </a:lnTo>
                <a:lnTo>
                  <a:pt x="275704" y="498919"/>
                </a:lnTo>
                <a:lnTo>
                  <a:pt x="293827" y="458990"/>
                </a:lnTo>
                <a:lnTo>
                  <a:pt x="300062" y="429209"/>
                </a:lnTo>
                <a:lnTo>
                  <a:pt x="300888" y="413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1256" y="7915656"/>
            <a:ext cx="238760" cy="618490"/>
            <a:chOff x="1671256" y="7915656"/>
            <a:chExt cx="238760" cy="618490"/>
          </a:xfrm>
        </p:grpSpPr>
        <p:sp>
          <p:nvSpPr>
            <p:cNvPr id="3" name="object 3"/>
            <p:cNvSpPr/>
            <p:nvPr/>
          </p:nvSpPr>
          <p:spPr>
            <a:xfrm>
              <a:off x="1672780" y="8185689"/>
              <a:ext cx="235585" cy="347980"/>
            </a:xfrm>
            <a:custGeom>
              <a:avLst/>
              <a:gdLst/>
              <a:ahLst/>
              <a:cxnLst/>
              <a:rect l="l" t="t" r="r" b="b"/>
              <a:pathLst>
                <a:path w="235585" h="347979">
                  <a:moveTo>
                    <a:pt x="203401" y="93059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235172" y="79343"/>
                  </a:lnTo>
                  <a:lnTo>
                    <a:pt x="235172" y="86963"/>
                  </a:lnTo>
                  <a:lnTo>
                    <a:pt x="221456" y="86963"/>
                  </a:lnTo>
                  <a:lnTo>
                    <a:pt x="203401" y="93059"/>
                  </a:lnTo>
                  <a:close/>
                </a:path>
                <a:path w="235585" h="347979">
                  <a:moveTo>
                    <a:pt x="221456" y="99155"/>
                  </a:moveTo>
                  <a:lnTo>
                    <a:pt x="203401" y="93059"/>
                  </a:lnTo>
                  <a:lnTo>
                    <a:pt x="221456" y="86963"/>
                  </a:lnTo>
                  <a:lnTo>
                    <a:pt x="221456" y="99155"/>
                  </a:lnTo>
                  <a:close/>
                </a:path>
                <a:path w="235585" h="347979">
                  <a:moveTo>
                    <a:pt x="235172" y="99155"/>
                  </a:moveTo>
                  <a:lnTo>
                    <a:pt x="221456" y="99155"/>
                  </a:lnTo>
                  <a:lnTo>
                    <a:pt x="221456" y="86963"/>
                  </a:lnTo>
                  <a:lnTo>
                    <a:pt x="235172" y="86963"/>
                  </a:lnTo>
                  <a:lnTo>
                    <a:pt x="235172" y="99155"/>
                  </a:lnTo>
                  <a:close/>
                </a:path>
                <a:path w="235585" h="347979">
                  <a:moveTo>
                    <a:pt x="201550" y="255418"/>
                  </a:moveTo>
                  <a:lnTo>
                    <a:pt x="0" y="184594"/>
                  </a:lnTo>
                  <a:lnTo>
                    <a:pt x="0" y="161734"/>
                  </a:lnTo>
                  <a:lnTo>
                    <a:pt x="203401" y="93059"/>
                  </a:lnTo>
                  <a:lnTo>
                    <a:pt x="221456" y="99155"/>
                  </a:lnTo>
                  <a:lnTo>
                    <a:pt x="235172" y="99155"/>
                  </a:lnTo>
                  <a:lnTo>
                    <a:pt x="235172" y="105251"/>
                  </a:lnTo>
                  <a:lnTo>
                    <a:pt x="47763" y="170878"/>
                  </a:lnTo>
                  <a:lnTo>
                    <a:pt x="26003" y="170878"/>
                  </a:lnTo>
                  <a:lnTo>
                    <a:pt x="26003" y="178498"/>
                  </a:lnTo>
                  <a:lnTo>
                    <a:pt x="47763" y="178498"/>
                  </a:lnTo>
                  <a:lnTo>
                    <a:pt x="235172" y="244125"/>
                  </a:lnTo>
                  <a:lnTo>
                    <a:pt x="235172" y="248697"/>
                  </a:lnTo>
                  <a:lnTo>
                    <a:pt x="221456" y="248697"/>
                  </a:lnTo>
                  <a:lnTo>
                    <a:pt x="201550" y="255418"/>
                  </a:lnTo>
                  <a:close/>
                </a:path>
                <a:path w="235585" h="347979">
                  <a:moveTo>
                    <a:pt x="26003" y="178498"/>
                  </a:moveTo>
                  <a:lnTo>
                    <a:pt x="26003" y="170878"/>
                  </a:lnTo>
                  <a:lnTo>
                    <a:pt x="36883" y="174688"/>
                  </a:lnTo>
                  <a:lnTo>
                    <a:pt x="26003" y="178498"/>
                  </a:lnTo>
                  <a:close/>
                </a:path>
                <a:path w="235585" h="347979">
                  <a:moveTo>
                    <a:pt x="36883" y="174688"/>
                  </a:moveTo>
                  <a:lnTo>
                    <a:pt x="26003" y="170878"/>
                  </a:lnTo>
                  <a:lnTo>
                    <a:pt x="47763" y="170878"/>
                  </a:lnTo>
                  <a:lnTo>
                    <a:pt x="36883" y="174688"/>
                  </a:lnTo>
                  <a:close/>
                </a:path>
                <a:path w="235585" h="347979">
                  <a:moveTo>
                    <a:pt x="47763" y="178498"/>
                  </a:moveTo>
                  <a:lnTo>
                    <a:pt x="26003" y="178498"/>
                  </a:lnTo>
                  <a:lnTo>
                    <a:pt x="36883" y="174688"/>
                  </a:lnTo>
                  <a:lnTo>
                    <a:pt x="47763" y="178498"/>
                  </a:lnTo>
                  <a:close/>
                </a:path>
                <a:path w="235585" h="347979">
                  <a:moveTo>
                    <a:pt x="221456" y="262413"/>
                  </a:moveTo>
                  <a:lnTo>
                    <a:pt x="201550" y="255418"/>
                  </a:lnTo>
                  <a:lnTo>
                    <a:pt x="221456" y="248697"/>
                  </a:lnTo>
                  <a:lnTo>
                    <a:pt x="221456" y="262413"/>
                  </a:lnTo>
                  <a:close/>
                </a:path>
                <a:path w="235585" h="347979">
                  <a:moveTo>
                    <a:pt x="235172" y="262413"/>
                  </a:moveTo>
                  <a:lnTo>
                    <a:pt x="221456" y="262413"/>
                  </a:lnTo>
                  <a:lnTo>
                    <a:pt x="221456" y="248697"/>
                  </a:lnTo>
                  <a:lnTo>
                    <a:pt x="235172" y="248697"/>
                  </a:lnTo>
                  <a:lnTo>
                    <a:pt x="235172" y="262413"/>
                  </a:lnTo>
                  <a:close/>
                </a:path>
                <a:path w="235585" h="347979">
                  <a:moveTo>
                    <a:pt x="0" y="347853"/>
                  </a:moveTo>
                  <a:lnTo>
                    <a:pt x="0" y="323469"/>
                  </a:lnTo>
                  <a:lnTo>
                    <a:pt x="201550" y="255418"/>
                  </a:lnTo>
                  <a:lnTo>
                    <a:pt x="221456" y="262413"/>
                  </a:lnTo>
                  <a:lnTo>
                    <a:pt x="235172" y="262413"/>
                  </a:lnTo>
                  <a:lnTo>
                    <a:pt x="235172" y="270033"/>
                  </a:lnTo>
                  <a:lnTo>
                    <a:pt x="0" y="347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256" y="7915656"/>
              <a:ext cx="238315" cy="24717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2780" y="7673054"/>
            <a:ext cx="235172" cy="18764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72780" y="7354823"/>
            <a:ext cx="235585" cy="263525"/>
            <a:chOff x="1672780" y="7354823"/>
            <a:chExt cx="235585" cy="2635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2780" y="7419784"/>
              <a:ext cx="235172" cy="1983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73351" y="7354823"/>
              <a:ext cx="234950" cy="26034"/>
            </a:xfrm>
            <a:custGeom>
              <a:avLst/>
              <a:gdLst/>
              <a:ahLst/>
              <a:cxnLst/>
              <a:rect l="l" t="t" r="r" b="b"/>
              <a:pathLst>
                <a:path w="234950" h="26034">
                  <a:moveTo>
                    <a:pt x="234696" y="25908"/>
                  </a:moveTo>
                  <a:lnTo>
                    <a:pt x="0" y="25908"/>
                  </a:lnTo>
                  <a:lnTo>
                    <a:pt x="0" y="0"/>
                  </a:lnTo>
                  <a:lnTo>
                    <a:pt x="234696" y="0"/>
                  </a:lnTo>
                  <a:lnTo>
                    <a:pt x="234696" y="259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2780" y="7081075"/>
            <a:ext cx="235172" cy="19678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1256" y="6813994"/>
            <a:ext cx="238315" cy="2121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2780" y="6412706"/>
            <a:ext cx="235172" cy="2441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1256" y="6110668"/>
            <a:ext cx="238315" cy="24717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72780" y="5834443"/>
            <a:ext cx="235172" cy="22126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799551" y="5613120"/>
            <a:ext cx="108585" cy="143510"/>
          </a:xfrm>
          <a:custGeom>
            <a:avLst/>
            <a:gdLst/>
            <a:ahLst/>
            <a:cxnLst/>
            <a:rect l="l" t="t" r="r" b="b"/>
            <a:pathLst>
              <a:path w="108585" h="143510">
                <a:moveTo>
                  <a:pt x="108394" y="0"/>
                </a:moveTo>
                <a:lnTo>
                  <a:pt x="87058" y="0"/>
                </a:lnTo>
                <a:lnTo>
                  <a:pt x="87058" y="140970"/>
                </a:lnTo>
                <a:lnTo>
                  <a:pt x="0" y="140970"/>
                </a:lnTo>
                <a:lnTo>
                  <a:pt x="0" y="143510"/>
                </a:lnTo>
                <a:lnTo>
                  <a:pt x="108394" y="143510"/>
                </a:lnTo>
                <a:lnTo>
                  <a:pt x="108394" y="140970"/>
                </a:lnTo>
                <a:lnTo>
                  <a:pt x="108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72780" y="5618200"/>
            <a:ext cx="235585" cy="161290"/>
          </a:xfrm>
          <a:custGeom>
            <a:avLst/>
            <a:gdLst/>
            <a:ahLst/>
            <a:cxnLst/>
            <a:rect l="l" t="t" r="r" b="b"/>
            <a:pathLst>
              <a:path w="235585" h="161289">
                <a:moveTo>
                  <a:pt x="235165" y="138430"/>
                </a:moveTo>
                <a:lnTo>
                  <a:pt x="126771" y="138430"/>
                </a:lnTo>
                <a:lnTo>
                  <a:pt x="126771" y="14795"/>
                </a:lnTo>
                <a:lnTo>
                  <a:pt x="105435" y="14795"/>
                </a:lnTo>
                <a:lnTo>
                  <a:pt x="105435" y="135890"/>
                </a:lnTo>
                <a:lnTo>
                  <a:pt x="21424" y="135890"/>
                </a:lnTo>
                <a:lnTo>
                  <a:pt x="21424" y="0"/>
                </a:lnTo>
                <a:lnTo>
                  <a:pt x="0" y="0"/>
                </a:lnTo>
                <a:lnTo>
                  <a:pt x="0" y="135890"/>
                </a:lnTo>
                <a:lnTo>
                  <a:pt x="0" y="138430"/>
                </a:lnTo>
                <a:lnTo>
                  <a:pt x="0" y="161290"/>
                </a:lnTo>
                <a:lnTo>
                  <a:pt x="235165" y="161290"/>
                </a:lnTo>
                <a:lnTo>
                  <a:pt x="235165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72767" y="5396229"/>
            <a:ext cx="235585" cy="157480"/>
          </a:xfrm>
          <a:custGeom>
            <a:avLst/>
            <a:gdLst/>
            <a:ahLst/>
            <a:cxnLst/>
            <a:rect l="l" t="t" r="r" b="b"/>
            <a:pathLst>
              <a:path w="235585" h="157479">
                <a:moveTo>
                  <a:pt x="235178" y="0"/>
                </a:moveTo>
                <a:lnTo>
                  <a:pt x="213842" y="0"/>
                </a:lnTo>
                <a:lnTo>
                  <a:pt x="213842" y="133350"/>
                </a:lnTo>
                <a:lnTo>
                  <a:pt x="0" y="133350"/>
                </a:lnTo>
                <a:lnTo>
                  <a:pt x="0" y="157480"/>
                </a:lnTo>
                <a:lnTo>
                  <a:pt x="235178" y="157480"/>
                </a:lnTo>
                <a:lnTo>
                  <a:pt x="235178" y="133350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659064" y="4729829"/>
            <a:ext cx="314960" cy="542290"/>
            <a:chOff x="1659064" y="4729829"/>
            <a:chExt cx="314960" cy="542290"/>
          </a:xfrm>
        </p:grpSpPr>
        <p:sp>
          <p:nvSpPr>
            <p:cNvPr id="18" name="object 18"/>
            <p:cNvSpPr/>
            <p:nvPr/>
          </p:nvSpPr>
          <p:spPr>
            <a:xfrm>
              <a:off x="1659064" y="5208937"/>
              <a:ext cx="314960" cy="62865"/>
            </a:xfrm>
            <a:custGeom>
              <a:avLst/>
              <a:gdLst/>
              <a:ahLst/>
              <a:cxnLst/>
              <a:rect l="l" t="t" r="r" b="b"/>
              <a:pathLst>
                <a:path w="314960" h="62864">
                  <a:moveTo>
                    <a:pt x="157257" y="62579"/>
                  </a:moveTo>
                  <a:lnTo>
                    <a:pt x="112633" y="60090"/>
                  </a:lnTo>
                  <a:lnTo>
                    <a:pt x="70294" y="51816"/>
                  </a:lnTo>
                  <a:lnTo>
                    <a:pt x="32254" y="39624"/>
                  </a:lnTo>
                  <a:lnTo>
                    <a:pt x="0" y="22860"/>
                  </a:lnTo>
                  <a:lnTo>
                    <a:pt x="0" y="0"/>
                  </a:lnTo>
                  <a:lnTo>
                    <a:pt x="17447" y="9453"/>
                  </a:lnTo>
                  <a:lnTo>
                    <a:pt x="35492" y="17335"/>
                  </a:lnTo>
                  <a:lnTo>
                    <a:pt x="73342" y="28956"/>
                  </a:lnTo>
                  <a:lnTo>
                    <a:pt x="113585" y="35814"/>
                  </a:lnTo>
                  <a:lnTo>
                    <a:pt x="157257" y="38100"/>
                  </a:lnTo>
                  <a:lnTo>
                    <a:pt x="178997" y="37528"/>
                  </a:lnTo>
                  <a:lnTo>
                    <a:pt x="221296" y="32956"/>
                  </a:lnTo>
                  <a:lnTo>
                    <a:pt x="260470" y="23788"/>
                  </a:lnTo>
                  <a:lnTo>
                    <a:pt x="297123" y="9453"/>
                  </a:lnTo>
                  <a:lnTo>
                    <a:pt x="314610" y="0"/>
                  </a:lnTo>
                  <a:lnTo>
                    <a:pt x="314610" y="22860"/>
                  </a:lnTo>
                  <a:lnTo>
                    <a:pt x="262613" y="46434"/>
                  </a:lnTo>
                  <a:lnTo>
                    <a:pt x="222797" y="56752"/>
                  </a:lnTo>
                  <a:lnTo>
                    <a:pt x="179878" y="61982"/>
                  </a:lnTo>
                  <a:lnTo>
                    <a:pt x="157257" y="62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2780" y="4955667"/>
              <a:ext cx="235172" cy="23955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2780" y="4729829"/>
              <a:ext cx="235172" cy="187642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673351" y="4649723"/>
            <a:ext cx="234950" cy="26034"/>
          </a:xfrm>
          <a:custGeom>
            <a:avLst/>
            <a:gdLst/>
            <a:ahLst/>
            <a:cxnLst/>
            <a:rect l="l" t="t" r="r" b="b"/>
            <a:pathLst>
              <a:path w="234950" h="26035">
                <a:moveTo>
                  <a:pt x="234696" y="25908"/>
                </a:moveTo>
                <a:lnTo>
                  <a:pt x="0" y="25908"/>
                </a:lnTo>
                <a:lnTo>
                  <a:pt x="0" y="0"/>
                </a:lnTo>
                <a:lnTo>
                  <a:pt x="234696" y="0"/>
                </a:lnTo>
                <a:lnTo>
                  <a:pt x="234696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659064" y="3974591"/>
            <a:ext cx="314960" cy="598170"/>
            <a:chOff x="1659064" y="3974591"/>
            <a:chExt cx="314960" cy="59817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2780" y="4328540"/>
              <a:ext cx="235172" cy="2441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2780" y="4050887"/>
              <a:ext cx="235172" cy="23955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59064" y="3974591"/>
              <a:ext cx="314960" cy="61594"/>
            </a:xfrm>
            <a:custGeom>
              <a:avLst/>
              <a:gdLst/>
              <a:ahLst/>
              <a:cxnLst/>
              <a:rect l="l" t="t" r="r" b="b"/>
              <a:pathLst>
                <a:path w="314960" h="61595">
                  <a:moveTo>
                    <a:pt x="314610" y="61055"/>
                  </a:moveTo>
                  <a:lnTo>
                    <a:pt x="279082" y="44243"/>
                  </a:lnTo>
                  <a:lnTo>
                    <a:pt x="241268" y="32004"/>
                  </a:lnTo>
                  <a:lnTo>
                    <a:pt x="200441" y="25146"/>
                  </a:lnTo>
                  <a:lnTo>
                    <a:pt x="157257" y="22860"/>
                  </a:lnTo>
                  <a:lnTo>
                    <a:pt x="134930" y="23431"/>
                  </a:lnTo>
                  <a:lnTo>
                    <a:pt x="93097" y="28003"/>
                  </a:lnTo>
                  <a:lnTo>
                    <a:pt x="54127" y="37400"/>
                  </a:lnTo>
                  <a:lnTo>
                    <a:pt x="17447" y="52229"/>
                  </a:lnTo>
                  <a:lnTo>
                    <a:pt x="0" y="61055"/>
                  </a:lnTo>
                  <a:lnTo>
                    <a:pt x="0" y="39624"/>
                  </a:lnTo>
                  <a:lnTo>
                    <a:pt x="50483" y="15192"/>
                  </a:lnTo>
                  <a:lnTo>
                    <a:pt x="90954" y="5143"/>
                  </a:lnTo>
                  <a:lnTo>
                    <a:pt x="134025" y="571"/>
                  </a:lnTo>
                  <a:lnTo>
                    <a:pt x="157257" y="0"/>
                  </a:lnTo>
                  <a:lnTo>
                    <a:pt x="179878" y="571"/>
                  </a:lnTo>
                  <a:lnTo>
                    <a:pt x="222797" y="5143"/>
                  </a:lnTo>
                  <a:lnTo>
                    <a:pt x="262613" y="15192"/>
                  </a:lnTo>
                  <a:lnTo>
                    <a:pt x="298218" y="30146"/>
                  </a:lnTo>
                  <a:lnTo>
                    <a:pt x="314610" y="39624"/>
                  </a:lnTo>
                  <a:lnTo>
                    <a:pt x="314610" y="610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950373" y="2428213"/>
            <a:ext cx="2877820" cy="6185535"/>
            <a:chOff x="2950373" y="2428213"/>
            <a:chExt cx="2877820" cy="618553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4284" y="2511551"/>
              <a:ext cx="2709671" cy="60182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92374" y="2470213"/>
              <a:ext cx="2793365" cy="6101715"/>
            </a:xfrm>
            <a:custGeom>
              <a:avLst/>
              <a:gdLst/>
              <a:ahLst/>
              <a:cxnLst/>
              <a:rect l="l" t="t" r="r" b="b"/>
              <a:pathLst>
                <a:path w="2793365" h="6101715">
                  <a:moveTo>
                    <a:pt x="0" y="6101429"/>
                  </a:moveTo>
                  <a:lnTo>
                    <a:pt x="0" y="0"/>
                  </a:lnTo>
                  <a:lnTo>
                    <a:pt x="2793301" y="0"/>
                  </a:lnTo>
                  <a:lnTo>
                    <a:pt x="2793301" y="6101429"/>
                  </a:lnTo>
                  <a:lnTo>
                    <a:pt x="0" y="6101429"/>
                  </a:lnTo>
                  <a:close/>
                </a:path>
              </a:pathLst>
            </a:custGeom>
            <a:ln w="84000">
              <a:solidFill>
                <a:srgbClr val="1A212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256" y="6846093"/>
            <a:ext cx="238315" cy="16996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25441" y="5796343"/>
            <a:ext cx="316230" cy="996950"/>
            <a:chOff x="1625441" y="5796343"/>
            <a:chExt cx="316230" cy="996950"/>
          </a:xfrm>
        </p:grpSpPr>
        <p:sp>
          <p:nvSpPr>
            <p:cNvPr id="4" name="object 4"/>
            <p:cNvSpPr/>
            <p:nvPr/>
          </p:nvSpPr>
          <p:spPr>
            <a:xfrm>
              <a:off x="1625434" y="6434137"/>
              <a:ext cx="316230" cy="359410"/>
            </a:xfrm>
            <a:custGeom>
              <a:avLst/>
              <a:gdLst/>
              <a:ahLst/>
              <a:cxnLst/>
              <a:rect l="l" t="t" r="r" b="b"/>
              <a:pathLst>
                <a:path w="316230" h="359409">
                  <a:moveTo>
                    <a:pt x="282511" y="161988"/>
                  </a:moveTo>
                  <a:lnTo>
                    <a:pt x="47332" y="161988"/>
                  </a:lnTo>
                  <a:lnTo>
                    <a:pt x="47332" y="184848"/>
                  </a:lnTo>
                  <a:lnTo>
                    <a:pt x="47332" y="186118"/>
                  </a:lnTo>
                  <a:lnTo>
                    <a:pt x="152781" y="186118"/>
                  </a:lnTo>
                  <a:lnTo>
                    <a:pt x="152781" y="334708"/>
                  </a:lnTo>
                  <a:lnTo>
                    <a:pt x="47332" y="334708"/>
                  </a:lnTo>
                  <a:lnTo>
                    <a:pt x="47332" y="337248"/>
                  </a:lnTo>
                  <a:lnTo>
                    <a:pt x="47332" y="358838"/>
                  </a:lnTo>
                  <a:lnTo>
                    <a:pt x="282511" y="358838"/>
                  </a:lnTo>
                  <a:lnTo>
                    <a:pt x="282511" y="337248"/>
                  </a:lnTo>
                  <a:lnTo>
                    <a:pt x="152781" y="337248"/>
                  </a:lnTo>
                  <a:lnTo>
                    <a:pt x="174117" y="337185"/>
                  </a:lnTo>
                  <a:lnTo>
                    <a:pt x="282511" y="337185"/>
                  </a:lnTo>
                  <a:lnTo>
                    <a:pt x="282511" y="334137"/>
                  </a:lnTo>
                  <a:lnTo>
                    <a:pt x="174117" y="334137"/>
                  </a:lnTo>
                  <a:lnTo>
                    <a:pt x="174117" y="186118"/>
                  </a:lnTo>
                  <a:lnTo>
                    <a:pt x="282511" y="186118"/>
                  </a:lnTo>
                  <a:lnTo>
                    <a:pt x="282511" y="184848"/>
                  </a:lnTo>
                  <a:lnTo>
                    <a:pt x="282511" y="184594"/>
                  </a:lnTo>
                  <a:lnTo>
                    <a:pt x="282511" y="161988"/>
                  </a:lnTo>
                  <a:close/>
                </a:path>
                <a:path w="316230" h="359409">
                  <a:moveTo>
                    <a:pt x="316128" y="111353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16128" y="132689"/>
                  </a:lnTo>
                  <a:lnTo>
                    <a:pt x="316128" y="1113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2780" y="6218967"/>
              <a:ext cx="235172" cy="2395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1256" y="5796343"/>
              <a:ext cx="238315" cy="38347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1256" y="5501925"/>
            <a:ext cx="238315" cy="2456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2780" y="5257800"/>
            <a:ext cx="235172" cy="18764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73351" y="5177028"/>
            <a:ext cx="234950" cy="26034"/>
          </a:xfrm>
          <a:custGeom>
            <a:avLst/>
            <a:gdLst/>
            <a:ahLst/>
            <a:cxnLst/>
            <a:rect l="l" t="t" r="r" b="b"/>
            <a:pathLst>
              <a:path w="234950" h="26035">
                <a:moveTo>
                  <a:pt x="234696" y="25907"/>
                </a:moveTo>
                <a:lnTo>
                  <a:pt x="0" y="25907"/>
                </a:lnTo>
                <a:lnTo>
                  <a:pt x="0" y="0"/>
                </a:lnTo>
                <a:lnTo>
                  <a:pt x="234696" y="0"/>
                </a:lnTo>
                <a:lnTo>
                  <a:pt x="23469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72767" y="4949672"/>
            <a:ext cx="235585" cy="189230"/>
          </a:xfrm>
          <a:custGeom>
            <a:avLst/>
            <a:gdLst/>
            <a:ahLst/>
            <a:cxnLst/>
            <a:rect l="l" t="t" r="r" b="b"/>
            <a:pathLst>
              <a:path w="235585" h="189229">
                <a:moveTo>
                  <a:pt x="235178" y="82550"/>
                </a:moveTo>
                <a:lnTo>
                  <a:pt x="21437" y="82550"/>
                </a:lnTo>
                <a:lnTo>
                  <a:pt x="21437" y="0"/>
                </a:lnTo>
                <a:lnTo>
                  <a:pt x="0" y="0"/>
                </a:lnTo>
                <a:lnTo>
                  <a:pt x="0" y="82550"/>
                </a:lnTo>
                <a:lnTo>
                  <a:pt x="0" y="106680"/>
                </a:lnTo>
                <a:lnTo>
                  <a:pt x="0" y="189230"/>
                </a:lnTo>
                <a:lnTo>
                  <a:pt x="21437" y="189230"/>
                </a:lnTo>
                <a:lnTo>
                  <a:pt x="21437" y="106680"/>
                </a:lnTo>
                <a:lnTo>
                  <a:pt x="235178" y="106680"/>
                </a:lnTo>
                <a:lnTo>
                  <a:pt x="235178" y="82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72767" y="4713325"/>
            <a:ext cx="235585" cy="195580"/>
          </a:xfrm>
          <a:custGeom>
            <a:avLst/>
            <a:gdLst/>
            <a:ahLst/>
            <a:cxnLst/>
            <a:rect l="l" t="t" r="r" b="b"/>
            <a:pathLst>
              <a:path w="235585" h="195579">
                <a:moveTo>
                  <a:pt x="235178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105448" y="24130"/>
                </a:lnTo>
                <a:lnTo>
                  <a:pt x="105448" y="170180"/>
                </a:lnTo>
                <a:lnTo>
                  <a:pt x="0" y="170180"/>
                </a:lnTo>
                <a:lnTo>
                  <a:pt x="0" y="173990"/>
                </a:lnTo>
                <a:lnTo>
                  <a:pt x="0" y="195580"/>
                </a:lnTo>
                <a:lnTo>
                  <a:pt x="235178" y="195580"/>
                </a:lnTo>
                <a:lnTo>
                  <a:pt x="235178" y="173990"/>
                </a:lnTo>
                <a:lnTo>
                  <a:pt x="105448" y="173990"/>
                </a:lnTo>
                <a:lnTo>
                  <a:pt x="105448" y="173672"/>
                </a:lnTo>
                <a:lnTo>
                  <a:pt x="126784" y="173672"/>
                </a:lnTo>
                <a:lnTo>
                  <a:pt x="235178" y="173672"/>
                </a:lnTo>
                <a:lnTo>
                  <a:pt x="235178" y="170624"/>
                </a:lnTo>
                <a:lnTo>
                  <a:pt x="126784" y="170624"/>
                </a:lnTo>
                <a:lnTo>
                  <a:pt x="126784" y="24130"/>
                </a:lnTo>
                <a:lnTo>
                  <a:pt x="235178" y="24130"/>
                </a:lnTo>
                <a:lnTo>
                  <a:pt x="235178" y="21590"/>
                </a:lnTo>
                <a:lnTo>
                  <a:pt x="235178" y="21082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2780" y="4391120"/>
            <a:ext cx="235172" cy="2441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1256" y="4162234"/>
            <a:ext cx="238315" cy="1754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05315" y="8300084"/>
            <a:ext cx="93154" cy="8391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903791" y="7142480"/>
            <a:ext cx="95885" cy="899794"/>
            <a:chOff x="2903791" y="7142480"/>
            <a:chExt cx="95885" cy="899794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4743" y="7845552"/>
              <a:ext cx="94488" cy="196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5315" y="7625715"/>
              <a:ext cx="91630" cy="1952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3791" y="7142480"/>
              <a:ext cx="94678" cy="44656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13830" y="7020020"/>
            <a:ext cx="126682" cy="15241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13830" y="1432655"/>
            <a:ext cx="126682" cy="554269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447288" y="7158799"/>
            <a:ext cx="118110" cy="1387475"/>
            <a:chOff x="3447288" y="7158799"/>
            <a:chExt cx="118110" cy="1387475"/>
          </a:xfrm>
        </p:grpSpPr>
        <p:sp>
          <p:nvSpPr>
            <p:cNvPr id="22" name="object 22"/>
            <p:cNvSpPr/>
            <p:nvPr/>
          </p:nvSpPr>
          <p:spPr>
            <a:xfrm>
              <a:off x="3459670" y="8097214"/>
              <a:ext cx="105410" cy="448945"/>
            </a:xfrm>
            <a:custGeom>
              <a:avLst/>
              <a:gdLst/>
              <a:ahLst/>
              <a:cxnLst/>
              <a:rect l="l" t="t" r="r" b="b"/>
              <a:pathLst>
                <a:path w="105410" h="448945">
                  <a:moveTo>
                    <a:pt x="80962" y="245643"/>
                  </a:moveTo>
                  <a:lnTo>
                    <a:pt x="38188" y="245643"/>
                  </a:lnTo>
                  <a:lnTo>
                    <a:pt x="28130" y="247053"/>
                  </a:lnTo>
                  <a:lnTo>
                    <a:pt x="20955" y="251167"/>
                  </a:lnTo>
                  <a:lnTo>
                    <a:pt x="16662" y="257860"/>
                  </a:lnTo>
                  <a:lnTo>
                    <a:pt x="15240" y="266979"/>
                  </a:lnTo>
                  <a:lnTo>
                    <a:pt x="15240" y="276123"/>
                  </a:lnTo>
                  <a:lnTo>
                    <a:pt x="18288" y="279171"/>
                  </a:lnTo>
                  <a:lnTo>
                    <a:pt x="19812" y="283743"/>
                  </a:lnTo>
                  <a:lnTo>
                    <a:pt x="22860" y="285267"/>
                  </a:lnTo>
                  <a:lnTo>
                    <a:pt x="25996" y="288315"/>
                  </a:lnTo>
                  <a:lnTo>
                    <a:pt x="18288" y="291363"/>
                  </a:lnTo>
                  <a:lnTo>
                    <a:pt x="15240" y="297459"/>
                  </a:lnTo>
                  <a:lnTo>
                    <a:pt x="15240" y="314325"/>
                  </a:lnTo>
                  <a:lnTo>
                    <a:pt x="18288" y="320421"/>
                  </a:lnTo>
                  <a:lnTo>
                    <a:pt x="22860" y="326517"/>
                  </a:lnTo>
                  <a:lnTo>
                    <a:pt x="16764" y="326517"/>
                  </a:lnTo>
                  <a:lnTo>
                    <a:pt x="16764" y="337185"/>
                  </a:lnTo>
                  <a:lnTo>
                    <a:pt x="80962" y="337185"/>
                  </a:lnTo>
                  <a:lnTo>
                    <a:pt x="80962" y="324993"/>
                  </a:lnTo>
                  <a:lnTo>
                    <a:pt x="33616" y="324993"/>
                  </a:lnTo>
                  <a:lnTo>
                    <a:pt x="27520" y="323469"/>
                  </a:lnTo>
                  <a:lnTo>
                    <a:pt x="24472" y="317373"/>
                  </a:lnTo>
                  <a:lnTo>
                    <a:pt x="24472" y="302031"/>
                  </a:lnTo>
                  <a:lnTo>
                    <a:pt x="29044" y="297459"/>
                  </a:lnTo>
                  <a:lnTo>
                    <a:pt x="80962" y="297459"/>
                  </a:lnTo>
                  <a:lnTo>
                    <a:pt x="80962" y="285267"/>
                  </a:lnTo>
                  <a:lnTo>
                    <a:pt x="33616" y="285267"/>
                  </a:lnTo>
                  <a:lnTo>
                    <a:pt x="30568" y="283743"/>
                  </a:lnTo>
                  <a:lnTo>
                    <a:pt x="27520" y="280695"/>
                  </a:lnTo>
                  <a:lnTo>
                    <a:pt x="24472" y="274599"/>
                  </a:lnTo>
                  <a:lnTo>
                    <a:pt x="24472" y="265455"/>
                  </a:lnTo>
                  <a:lnTo>
                    <a:pt x="27520" y="259359"/>
                  </a:lnTo>
                  <a:lnTo>
                    <a:pt x="33616" y="256311"/>
                  </a:lnTo>
                  <a:lnTo>
                    <a:pt x="80962" y="256311"/>
                  </a:lnTo>
                  <a:lnTo>
                    <a:pt x="80962" y="245643"/>
                  </a:lnTo>
                  <a:close/>
                </a:path>
                <a:path w="105410" h="448945">
                  <a:moveTo>
                    <a:pt x="81051" y="79248"/>
                  </a:moveTo>
                  <a:lnTo>
                    <a:pt x="35242" y="79248"/>
                  </a:lnTo>
                  <a:lnTo>
                    <a:pt x="29146" y="77724"/>
                  </a:lnTo>
                  <a:lnTo>
                    <a:pt x="25996" y="71628"/>
                  </a:lnTo>
                  <a:lnTo>
                    <a:pt x="25996" y="59436"/>
                  </a:lnTo>
                  <a:lnTo>
                    <a:pt x="15328" y="59436"/>
                  </a:lnTo>
                  <a:lnTo>
                    <a:pt x="15328" y="71628"/>
                  </a:lnTo>
                  <a:lnTo>
                    <a:pt x="16852" y="76200"/>
                  </a:lnTo>
                  <a:lnTo>
                    <a:pt x="22948" y="79248"/>
                  </a:lnTo>
                  <a:lnTo>
                    <a:pt x="15328" y="80772"/>
                  </a:lnTo>
                  <a:lnTo>
                    <a:pt x="15328" y="91440"/>
                  </a:lnTo>
                  <a:lnTo>
                    <a:pt x="81051" y="91440"/>
                  </a:lnTo>
                  <a:lnTo>
                    <a:pt x="81051" y="79248"/>
                  </a:lnTo>
                  <a:close/>
                </a:path>
                <a:path w="105410" h="448945">
                  <a:moveTo>
                    <a:pt x="82486" y="419569"/>
                  </a:moveTo>
                  <a:lnTo>
                    <a:pt x="80962" y="416521"/>
                  </a:lnTo>
                  <a:lnTo>
                    <a:pt x="80962" y="413473"/>
                  </a:lnTo>
                  <a:lnTo>
                    <a:pt x="71818" y="413473"/>
                  </a:lnTo>
                  <a:lnTo>
                    <a:pt x="71818" y="416521"/>
                  </a:lnTo>
                  <a:lnTo>
                    <a:pt x="73342" y="418045"/>
                  </a:lnTo>
                  <a:lnTo>
                    <a:pt x="73342" y="421093"/>
                  </a:lnTo>
                  <a:lnTo>
                    <a:pt x="71818" y="424141"/>
                  </a:lnTo>
                  <a:lnTo>
                    <a:pt x="70294" y="424141"/>
                  </a:lnTo>
                  <a:lnTo>
                    <a:pt x="68770" y="425665"/>
                  </a:lnTo>
                  <a:lnTo>
                    <a:pt x="24472" y="425665"/>
                  </a:lnTo>
                  <a:lnTo>
                    <a:pt x="24472" y="413473"/>
                  </a:lnTo>
                  <a:lnTo>
                    <a:pt x="16764" y="413473"/>
                  </a:lnTo>
                  <a:lnTo>
                    <a:pt x="16764" y="425665"/>
                  </a:lnTo>
                  <a:lnTo>
                    <a:pt x="0" y="425665"/>
                  </a:lnTo>
                  <a:lnTo>
                    <a:pt x="0" y="437857"/>
                  </a:lnTo>
                  <a:lnTo>
                    <a:pt x="16764" y="437857"/>
                  </a:lnTo>
                  <a:lnTo>
                    <a:pt x="16764" y="448525"/>
                  </a:lnTo>
                  <a:lnTo>
                    <a:pt x="24472" y="448525"/>
                  </a:lnTo>
                  <a:lnTo>
                    <a:pt x="24472" y="437857"/>
                  </a:lnTo>
                  <a:lnTo>
                    <a:pt x="70294" y="437857"/>
                  </a:lnTo>
                  <a:lnTo>
                    <a:pt x="74866" y="436333"/>
                  </a:lnTo>
                  <a:lnTo>
                    <a:pt x="80962" y="430237"/>
                  </a:lnTo>
                  <a:lnTo>
                    <a:pt x="82486" y="427189"/>
                  </a:lnTo>
                  <a:lnTo>
                    <a:pt x="82486" y="419569"/>
                  </a:lnTo>
                  <a:close/>
                </a:path>
                <a:path w="105410" h="448945">
                  <a:moveTo>
                    <a:pt x="82486" y="373761"/>
                  </a:moveTo>
                  <a:lnTo>
                    <a:pt x="81648" y="366306"/>
                  </a:lnTo>
                  <a:lnTo>
                    <a:pt x="79248" y="359854"/>
                  </a:lnTo>
                  <a:lnTo>
                    <a:pt x="75412" y="354253"/>
                  </a:lnTo>
                  <a:lnTo>
                    <a:pt x="70294" y="349377"/>
                  </a:lnTo>
                  <a:lnTo>
                    <a:pt x="64096" y="356997"/>
                  </a:lnTo>
                  <a:lnTo>
                    <a:pt x="67144" y="358521"/>
                  </a:lnTo>
                  <a:lnTo>
                    <a:pt x="68770" y="361569"/>
                  </a:lnTo>
                  <a:lnTo>
                    <a:pt x="70294" y="364617"/>
                  </a:lnTo>
                  <a:lnTo>
                    <a:pt x="71818" y="366141"/>
                  </a:lnTo>
                  <a:lnTo>
                    <a:pt x="73342" y="369189"/>
                  </a:lnTo>
                  <a:lnTo>
                    <a:pt x="73342" y="379857"/>
                  </a:lnTo>
                  <a:lnTo>
                    <a:pt x="70294" y="384429"/>
                  </a:lnTo>
                  <a:lnTo>
                    <a:pt x="67144" y="387477"/>
                  </a:lnTo>
                  <a:lnTo>
                    <a:pt x="62572" y="390525"/>
                  </a:lnTo>
                  <a:lnTo>
                    <a:pt x="58000" y="392049"/>
                  </a:lnTo>
                  <a:lnTo>
                    <a:pt x="51904" y="393573"/>
                  </a:lnTo>
                  <a:lnTo>
                    <a:pt x="51904" y="392049"/>
                  </a:lnTo>
                  <a:lnTo>
                    <a:pt x="51904" y="360045"/>
                  </a:lnTo>
                  <a:lnTo>
                    <a:pt x="51904" y="349377"/>
                  </a:lnTo>
                  <a:lnTo>
                    <a:pt x="42760" y="349377"/>
                  </a:lnTo>
                  <a:lnTo>
                    <a:pt x="42760" y="360045"/>
                  </a:lnTo>
                  <a:lnTo>
                    <a:pt x="42760" y="392049"/>
                  </a:lnTo>
                  <a:lnTo>
                    <a:pt x="36664" y="392049"/>
                  </a:lnTo>
                  <a:lnTo>
                    <a:pt x="32092" y="390525"/>
                  </a:lnTo>
                  <a:lnTo>
                    <a:pt x="25996" y="384429"/>
                  </a:lnTo>
                  <a:lnTo>
                    <a:pt x="24472" y="379857"/>
                  </a:lnTo>
                  <a:lnTo>
                    <a:pt x="24472" y="370713"/>
                  </a:lnTo>
                  <a:lnTo>
                    <a:pt x="25996" y="367665"/>
                  </a:lnTo>
                  <a:lnTo>
                    <a:pt x="32092" y="361569"/>
                  </a:lnTo>
                  <a:lnTo>
                    <a:pt x="36664" y="360045"/>
                  </a:lnTo>
                  <a:lnTo>
                    <a:pt x="42760" y="360045"/>
                  </a:lnTo>
                  <a:lnTo>
                    <a:pt x="42760" y="349377"/>
                  </a:lnTo>
                  <a:lnTo>
                    <a:pt x="36664" y="349377"/>
                  </a:lnTo>
                  <a:lnTo>
                    <a:pt x="29044" y="350901"/>
                  </a:lnTo>
                  <a:lnTo>
                    <a:pt x="22860" y="355473"/>
                  </a:lnTo>
                  <a:lnTo>
                    <a:pt x="18288" y="361569"/>
                  </a:lnTo>
                  <a:lnTo>
                    <a:pt x="15240" y="367665"/>
                  </a:lnTo>
                  <a:lnTo>
                    <a:pt x="15240" y="381381"/>
                  </a:lnTo>
                  <a:lnTo>
                    <a:pt x="16764" y="385953"/>
                  </a:lnTo>
                  <a:lnTo>
                    <a:pt x="19812" y="390525"/>
                  </a:lnTo>
                  <a:lnTo>
                    <a:pt x="21336" y="395097"/>
                  </a:lnTo>
                  <a:lnTo>
                    <a:pt x="25996" y="398233"/>
                  </a:lnTo>
                  <a:lnTo>
                    <a:pt x="30568" y="399757"/>
                  </a:lnTo>
                  <a:lnTo>
                    <a:pt x="36664" y="402805"/>
                  </a:lnTo>
                  <a:lnTo>
                    <a:pt x="41236" y="404329"/>
                  </a:lnTo>
                  <a:lnTo>
                    <a:pt x="59524" y="404329"/>
                  </a:lnTo>
                  <a:lnTo>
                    <a:pt x="67144" y="401281"/>
                  </a:lnTo>
                  <a:lnTo>
                    <a:pt x="73342" y="395097"/>
                  </a:lnTo>
                  <a:lnTo>
                    <a:pt x="75374" y="393573"/>
                  </a:lnTo>
                  <a:lnTo>
                    <a:pt x="79438" y="390525"/>
                  </a:lnTo>
                  <a:lnTo>
                    <a:pt x="82486" y="382905"/>
                  </a:lnTo>
                  <a:lnTo>
                    <a:pt x="82486" y="373761"/>
                  </a:lnTo>
                  <a:close/>
                </a:path>
                <a:path w="105410" h="448945">
                  <a:moveTo>
                    <a:pt x="82486" y="128104"/>
                  </a:moveTo>
                  <a:lnTo>
                    <a:pt x="80962" y="123532"/>
                  </a:lnTo>
                  <a:lnTo>
                    <a:pt x="75882" y="115912"/>
                  </a:lnTo>
                  <a:lnTo>
                    <a:pt x="74866" y="114388"/>
                  </a:lnTo>
                  <a:lnTo>
                    <a:pt x="73342" y="112864"/>
                  </a:lnTo>
                  <a:lnTo>
                    <a:pt x="73342" y="128104"/>
                  </a:lnTo>
                  <a:lnTo>
                    <a:pt x="73342" y="140296"/>
                  </a:lnTo>
                  <a:lnTo>
                    <a:pt x="70294" y="143344"/>
                  </a:lnTo>
                  <a:lnTo>
                    <a:pt x="67144" y="148005"/>
                  </a:lnTo>
                  <a:lnTo>
                    <a:pt x="62572" y="151053"/>
                  </a:lnTo>
                  <a:lnTo>
                    <a:pt x="56476" y="152577"/>
                  </a:lnTo>
                  <a:lnTo>
                    <a:pt x="41236" y="152577"/>
                  </a:lnTo>
                  <a:lnTo>
                    <a:pt x="35140" y="151053"/>
                  </a:lnTo>
                  <a:lnTo>
                    <a:pt x="30568" y="148005"/>
                  </a:lnTo>
                  <a:lnTo>
                    <a:pt x="25996" y="143344"/>
                  </a:lnTo>
                  <a:lnTo>
                    <a:pt x="24472" y="140296"/>
                  </a:lnTo>
                  <a:lnTo>
                    <a:pt x="24472" y="128104"/>
                  </a:lnTo>
                  <a:lnTo>
                    <a:pt x="25996" y="123532"/>
                  </a:lnTo>
                  <a:lnTo>
                    <a:pt x="35140" y="117436"/>
                  </a:lnTo>
                  <a:lnTo>
                    <a:pt x="41236" y="115912"/>
                  </a:lnTo>
                  <a:lnTo>
                    <a:pt x="56476" y="115912"/>
                  </a:lnTo>
                  <a:lnTo>
                    <a:pt x="62572" y="117436"/>
                  </a:lnTo>
                  <a:lnTo>
                    <a:pt x="65620" y="120484"/>
                  </a:lnTo>
                  <a:lnTo>
                    <a:pt x="70294" y="123532"/>
                  </a:lnTo>
                  <a:lnTo>
                    <a:pt x="73342" y="128104"/>
                  </a:lnTo>
                  <a:lnTo>
                    <a:pt x="73342" y="112864"/>
                  </a:lnTo>
                  <a:lnTo>
                    <a:pt x="71818" y="111340"/>
                  </a:lnTo>
                  <a:lnTo>
                    <a:pt x="65620" y="108292"/>
                  </a:lnTo>
                  <a:lnTo>
                    <a:pt x="61048" y="105244"/>
                  </a:lnTo>
                  <a:lnTo>
                    <a:pt x="48856" y="105244"/>
                  </a:lnTo>
                  <a:lnTo>
                    <a:pt x="41402" y="105575"/>
                  </a:lnTo>
                  <a:lnTo>
                    <a:pt x="15240" y="125056"/>
                  </a:lnTo>
                  <a:lnTo>
                    <a:pt x="15240" y="140296"/>
                  </a:lnTo>
                  <a:lnTo>
                    <a:pt x="16764" y="144868"/>
                  </a:lnTo>
                  <a:lnTo>
                    <a:pt x="18288" y="149529"/>
                  </a:lnTo>
                  <a:lnTo>
                    <a:pt x="21336" y="154101"/>
                  </a:lnTo>
                  <a:lnTo>
                    <a:pt x="25996" y="157149"/>
                  </a:lnTo>
                  <a:lnTo>
                    <a:pt x="30568" y="160197"/>
                  </a:lnTo>
                  <a:lnTo>
                    <a:pt x="35140" y="161721"/>
                  </a:lnTo>
                  <a:lnTo>
                    <a:pt x="41236" y="163245"/>
                  </a:lnTo>
                  <a:lnTo>
                    <a:pt x="48856" y="163245"/>
                  </a:lnTo>
                  <a:lnTo>
                    <a:pt x="76390" y="152577"/>
                  </a:lnTo>
                  <a:lnTo>
                    <a:pt x="79438" y="149529"/>
                  </a:lnTo>
                  <a:lnTo>
                    <a:pt x="82486" y="143344"/>
                  </a:lnTo>
                  <a:lnTo>
                    <a:pt x="82486" y="128104"/>
                  </a:lnTo>
                  <a:close/>
                </a:path>
                <a:path w="105410" h="448945">
                  <a:moveTo>
                    <a:pt x="82486" y="24384"/>
                  </a:moveTo>
                  <a:lnTo>
                    <a:pt x="79438" y="18288"/>
                  </a:lnTo>
                  <a:lnTo>
                    <a:pt x="73342" y="13716"/>
                  </a:lnTo>
                  <a:lnTo>
                    <a:pt x="77914" y="13716"/>
                  </a:lnTo>
                  <a:lnTo>
                    <a:pt x="79438" y="12192"/>
                  </a:lnTo>
                  <a:lnTo>
                    <a:pt x="80962" y="12192"/>
                  </a:lnTo>
                  <a:lnTo>
                    <a:pt x="80962" y="0"/>
                  </a:lnTo>
                  <a:lnTo>
                    <a:pt x="79438" y="0"/>
                  </a:lnTo>
                  <a:lnTo>
                    <a:pt x="76390" y="1524"/>
                  </a:lnTo>
                  <a:lnTo>
                    <a:pt x="71818" y="3048"/>
                  </a:lnTo>
                  <a:lnTo>
                    <a:pt x="71818" y="22860"/>
                  </a:lnTo>
                  <a:lnTo>
                    <a:pt x="71818" y="36576"/>
                  </a:lnTo>
                  <a:lnTo>
                    <a:pt x="68770" y="39624"/>
                  </a:lnTo>
                  <a:lnTo>
                    <a:pt x="67144" y="41148"/>
                  </a:lnTo>
                  <a:lnTo>
                    <a:pt x="64096" y="42672"/>
                  </a:lnTo>
                  <a:lnTo>
                    <a:pt x="53428" y="42672"/>
                  </a:lnTo>
                  <a:lnTo>
                    <a:pt x="48856" y="36576"/>
                  </a:lnTo>
                  <a:lnTo>
                    <a:pt x="48856" y="13716"/>
                  </a:lnTo>
                  <a:lnTo>
                    <a:pt x="62572" y="13716"/>
                  </a:lnTo>
                  <a:lnTo>
                    <a:pt x="65620" y="15240"/>
                  </a:lnTo>
                  <a:lnTo>
                    <a:pt x="67144" y="16764"/>
                  </a:lnTo>
                  <a:lnTo>
                    <a:pt x="70294" y="19812"/>
                  </a:lnTo>
                  <a:lnTo>
                    <a:pt x="71818" y="22860"/>
                  </a:lnTo>
                  <a:lnTo>
                    <a:pt x="71818" y="3048"/>
                  </a:lnTo>
                  <a:lnTo>
                    <a:pt x="29044" y="3048"/>
                  </a:lnTo>
                  <a:lnTo>
                    <a:pt x="24472" y="4572"/>
                  </a:lnTo>
                  <a:lnTo>
                    <a:pt x="19812" y="9144"/>
                  </a:lnTo>
                  <a:lnTo>
                    <a:pt x="16764" y="13716"/>
                  </a:lnTo>
                  <a:lnTo>
                    <a:pt x="15240" y="19812"/>
                  </a:lnTo>
                  <a:lnTo>
                    <a:pt x="15240" y="35052"/>
                  </a:lnTo>
                  <a:lnTo>
                    <a:pt x="16764" y="39624"/>
                  </a:lnTo>
                  <a:lnTo>
                    <a:pt x="19812" y="44196"/>
                  </a:lnTo>
                  <a:lnTo>
                    <a:pt x="21336" y="47244"/>
                  </a:lnTo>
                  <a:lnTo>
                    <a:pt x="24472" y="48768"/>
                  </a:lnTo>
                  <a:lnTo>
                    <a:pt x="27520" y="51816"/>
                  </a:lnTo>
                  <a:lnTo>
                    <a:pt x="33616" y="51816"/>
                  </a:lnTo>
                  <a:lnTo>
                    <a:pt x="33616" y="41148"/>
                  </a:lnTo>
                  <a:lnTo>
                    <a:pt x="30568" y="41148"/>
                  </a:lnTo>
                  <a:lnTo>
                    <a:pt x="29044" y="39624"/>
                  </a:lnTo>
                  <a:lnTo>
                    <a:pt x="27520" y="36576"/>
                  </a:lnTo>
                  <a:lnTo>
                    <a:pt x="24472" y="35052"/>
                  </a:lnTo>
                  <a:lnTo>
                    <a:pt x="24472" y="19812"/>
                  </a:lnTo>
                  <a:lnTo>
                    <a:pt x="29044" y="15240"/>
                  </a:lnTo>
                  <a:lnTo>
                    <a:pt x="32092" y="13716"/>
                  </a:lnTo>
                  <a:lnTo>
                    <a:pt x="41236" y="13716"/>
                  </a:lnTo>
                  <a:lnTo>
                    <a:pt x="41236" y="33528"/>
                  </a:lnTo>
                  <a:lnTo>
                    <a:pt x="42760" y="41148"/>
                  </a:lnTo>
                  <a:lnTo>
                    <a:pt x="47332" y="45720"/>
                  </a:lnTo>
                  <a:lnTo>
                    <a:pt x="50380" y="51816"/>
                  </a:lnTo>
                  <a:lnTo>
                    <a:pt x="56476" y="53340"/>
                  </a:lnTo>
                  <a:lnTo>
                    <a:pt x="68770" y="53340"/>
                  </a:lnTo>
                  <a:lnTo>
                    <a:pt x="73342" y="51816"/>
                  </a:lnTo>
                  <a:lnTo>
                    <a:pt x="76390" y="47244"/>
                  </a:lnTo>
                  <a:lnTo>
                    <a:pt x="80962" y="44196"/>
                  </a:lnTo>
                  <a:lnTo>
                    <a:pt x="81343" y="42672"/>
                  </a:lnTo>
                  <a:lnTo>
                    <a:pt x="82486" y="38100"/>
                  </a:lnTo>
                  <a:lnTo>
                    <a:pt x="82486" y="24384"/>
                  </a:lnTo>
                  <a:close/>
                </a:path>
                <a:path w="105410" h="448945">
                  <a:moveTo>
                    <a:pt x="105346" y="218109"/>
                  </a:moveTo>
                  <a:lnTo>
                    <a:pt x="74866" y="218109"/>
                  </a:lnTo>
                  <a:lnTo>
                    <a:pt x="79438" y="213537"/>
                  </a:lnTo>
                  <a:lnTo>
                    <a:pt x="82486" y="207441"/>
                  </a:lnTo>
                  <a:lnTo>
                    <a:pt x="82486" y="192201"/>
                  </a:lnTo>
                  <a:lnTo>
                    <a:pt x="79438" y="186105"/>
                  </a:lnTo>
                  <a:lnTo>
                    <a:pt x="73342" y="181533"/>
                  </a:lnTo>
                  <a:lnTo>
                    <a:pt x="73342" y="198297"/>
                  </a:lnTo>
                  <a:lnTo>
                    <a:pt x="73342" y="210489"/>
                  </a:lnTo>
                  <a:lnTo>
                    <a:pt x="70294" y="215061"/>
                  </a:lnTo>
                  <a:lnTo>
                    <a:pt x="64096" y="218109"/>
                  </a:lnTo>
                  <a:lnTo>
                    <a:pt x="33616" y="218109"/>
                  </a:lnTo>
                  <a:lnTo>
                    <a:pt x="27520" y="215061"/>
                  </a:lnTo>
                  <a:lnTo>
                    <a:pt x="24472" y="210489"/>
                  </a:lnTo>
                  <a:lnTo>
                    <a:pt x="24472" y="198297"/>
                  </a:lnTo>
                  <a:lnTo>
                    <a:pt x="25996" y="193725"/>
                  </a:lnTo>
                  <a:lnTo>
                    <a:pt x="35140" y="187629"/>
                  </a:lnTo>
                  <a:lnTo>
                    <a:pt x="41236" y="186105"/>
                  </a:lnTo>
                  <a:lnTo>
                    <a:pt x="56476" y="186105"/>
                  </a:lnTo>
                  <a:lnTo>
                    <a:pt x="62572" y="187629"/>
                  </a:lnTo>
                  <a:lnTo>
                    <a:pt x="67144" y="190677"/>
                  </a:lnTo>
                  <a:lnTo>
                    <a:pt x="70294" y="193725"/>
                  </a:lnTo>
                  <a:lnTo>
                    <a:pt x="73342" y="198297"/>
                  </a:lnTo>
                  <a:lnTo>
                    <a:pt x="73342" y="181533"/>
                  </a:lnTo>
                  <a:lnTo>
                    <a:pt x="68402" y="178422"/>
                  </a:lnTo>
                  <a:lnTo>
                    <a:pt x="62776" y="176009"/>
                  </a:lnTo>
                  <a:lnTo>
                    <a:pt x="56311" y="174472"/>
                  </a:lnTo>
                  <a:lnTo>
                    <a:pt x="48856" y="173913"/>
                  </a:lnTo>
                  <a:lnTo>
                    <a:pt x="41186" y="174472"/>
                  </a:lnTo>
                  <a:lnTo>
                    <a:pt x="34378" y="176009"/>
                  </a:lnTo>
                  <a:lnTo>
                    <a:pt x="28714" y="178422"/>
                  </a:lnTo>
                  <a:lnTo>
                    <a:pt x="18288" y="186105"/>
                  </a:lnTo>
                  <a:lnTo>
                    <a:pt x="15240" y="192201"/>
                  </a:lnTo>
                  <a:lnTo>
                    <a:pt x="15240" y="207441"/>
                  </a:lnTo>
                  <a:lnTo>
                    <a:pt x="18288" y="213537"/>
                  </a:lnTo>
                  <a:lnTo>
                    <a:pt x="22860" y="218109"/>
                  </a:lnTo>
                  <a:lnTo>
                    <a:pt x="16764" y="219633"/>
                  </a:lnTo>
                  <a:lnTo>
                    <a:pt x="16764" y="228777"/>
                  </a:lnTo>
                  <a:lnTo>
                    <a:pt x="105346" y="228777"/>
                  </a:lnTo>
                  <a:lnTo>
                    <a:pt x="105346" y="218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47288" y="7186326"/>
              <a:ext cx="117728" cy="89544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28440" y="7158799"/>
              <a:ext cx="12700" cy="13970"/>
            </a:xfrm>
            <a:custGeom>
              <a:avLst/>
              <a:gdLst/>
              <a:ahLst/>
              <a:cxnLst/>
              <a:rect l="l" t="t" r="r" b="b"/>
              <a:pathLst>
                <a:path w="12700" h="13970">
                  <a:moveTo>
                    <a:pt x="7620" y="13811"/>
                  </a:moveTo>
                  <a:lnTo>
                    <a:pt x="6096" y="13811"/>
                  </a:lnTo>
                  <a:lnTo>
                    <a:pt x="4572" y="13811"/>
                  </a:lnTo>
                  <a:lnTo>
                    <a:pt x="1524" y="10763"/>
                  </a:lnTo>
                  <a:lnTo>
                    <a:pt x="0" y="10763"/>
                  </a:lnTo>
                  <a:lnTo>
                    <a:pt x="0" y="1523"/>
                  </a:lnTo>
                  <a:lnTo>
                    <a:pt x="1524" y="1523"/>
                  </a:lnTo>
                  <a:lnTo>
                    <a:pt x="3048" y="0"/>
                  </a:lnTo>
                  <a:lnTo>
                    <a:pt x="9144" y="0"/>
                  </a:lnTo>
                  <a:lnTo>
                    <a:pt x="10668" y="1523"/>
                  </a:lnTo>
                  <a:lnTo>
                    <a:pt x="12192" y="1523"/>
                  </a:lnTo>
                  <a:lnTo>
                    <a:pt x="12192" y="10763"/>
                  </a:lnTo>
                  <a:lnTo>
                    <a:pt x="10668" y="10763"/>
                  </a:lnTo>
                  <a:lnTo>
                    <a:pt x="7620" y="13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42906" y="1156525"/>
            <a:ext cx="125158" cy="5949886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670458" y="1167193"/>
            <a:ext cx="127000" cy="7371080"/>
            <a:chOff x="3670458" y="1167193"/>
            <a:chExt cx="127000" cy="7371080"/>
          </a:xfrm>
        </p:grpSpPr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70458" y="2853118"/>
              <a:ext cx="126682" cy="56849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755993" y="2824162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9144" y="15240"/>
                  </a:moveTo>
                  <a:lnTo>
                    <a:pt x="6096" y="15240"/>
                  </a:lnTo>
                  <a:lnTo>
                    <a:pt x="4572" y="15240"/>
                  </a:lnTo>
                  <a:lnTo>
                    <a:pt x="1524" y="12192"/>
                  </a:lnTo>
                  <a:lnTo>
                    <a:pt x="0" y="12192"/>
                  </a:lnTo>
                  <a:lnTo>
                    <a:pt x="0" y="3048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7620" y="0"/>
                  </a:lnTo>
                  <a:lnTo>
                    <a:pt x="10668" y="3048"/>
                  </a:lnTo>
                  <a:lnTo>
                    <a:pt x="12192" y="3048"/>
                  </a:lnTo>
                  <a:lnTo>
                    <a:pt x="13716" y="6096"/>
                  </a:lnTo>
                  <a:lnTo>
                    <a:pt x="13716" y="10668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10668" y="13716"/>
                  </a:lnTo>
                  <a:lnTo>
                    <a:pt x="9144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6554" y="2586132"/>
              <a:ext cx="93154" cy="1984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676548" y="2245905"/>
              <a:ext cx="93345" cy="297815"/>
            </a:xfrm>
            <a:custGeom>
              <a:avLst/>
              <a:gdLst/>
              <a:ahLst/>
              <a:cxnLst/>
              <a:rect l="l" t="t" r="r" b="b"/>
              <a:pathLst>
                <a:path w="93345" h="297814">
                  <a:moveTo>
                    <a:pt x="91630" y="207556"/>
                  </a:moveTo>
                  <a:lnTo>
                    <a:pt x="48856" y="207556"/>
                  </a:lnTo>
                  <a:lnTo>
                    <a:pt x="38849" y="208953"/>
                  </a:lnTo>
                  <a:lnTo>
                    <a:pt x="31673" y="213080"/>
                  </a:lnTo>
                  <a:lnTo>
                    <a:pt x="27355" y="219760"/>
                  </a:lnTo>
                  <a:lnTo>
                    <a:pt x="25908" y="228892"/>
                  </a:lnTo>
                  <a:lnTo>
                    <a:pt x="25908" y="233464"/>
                  </a:lnTo>
                  <a:lnTo>
                    <a:pt x="27432" y="238036"/>
                  </a:lnTo>
                  <a:lnTo>
                    <a:pt x="30480" y="244132"/>
                  </a:lnTo>
                  <a:lnTo>
                    <a:pt x="33616" y="247180"/>
                  </a:lnTo>
                  <a:lnTo>
                    <a:pt x="36664" y="248704"/>
                  </a:lnTo>
                  <a:lnTo>
                    <a:pt x="28956" y="253276"/>
                  </a:lnTo>
                  <a:lnTo>
                    <a:pt x="25908" y="259372"/>
                  </a:lnTo>
                  <a:lnTo>
                    <a:pt x="25908" y="276136"/>
                  </a:lnTo>
                  <a:lnTo>
                    <a:pt x="28956" y="282321"/>
                  </a:lnTo>
                  <a:lnTo>
                    <a:pt x="33616" y="286893"/>
                  </a:lnTo>
                  <a:lnTo>
                    <a:pt x="27432" y="286893"/>
                  </a:lnTo>
                  <a:lnTo>
                    <a:pt x="27432" y="297561"/>
                  </a:lnTo>
                  <a:lnTo>
                    <a:pt x="91630" y="297561"/>
                  </a:lnTo>
                  <a:lnTo>
                    <a:pt x="91630" y="286893"/>
                  </a:lnTo>
                  <a:lnTo>
                    <a:pt x="44284" y="286893"/>
                  </a:lnTo>
                  <a:lnTo>
                    <a:pt x="38188" y="283845"/>
                  </a:lnTo>
                  <a:lnTo>
                    <a:pt x="35140" y="279184"/>
                  </a:lnTo>
                  <a:lnTo>
                    <a:pt x="35140" y="262420"/>
                  </a:lnTo>
                  <a:lnTo>
                    <a:pt x="39712" y="257848"/>
                  </a:lnTo>
                  <a:lnTo>
                    <a:pt x="91630" y="257848"/>
                  </a:lnTo>
                  <a:lnTo>
                    <a:pt x="91630" y="247180"/>
                  </a:lnTo>
                  <a:lnTo>
                    <a:pt x="44284" y="247180"/>
                  </a:lnTo>
                  <a:lnTo>
                    <a:pt x="41236" y="244132"/>
                  </a:lnTo>
                  <a:lnTo>
                    <a:pt x="38188" y="242608"/>
                  </a:lnTo>
                  <a:lnTo>
                    <a:pt x="35140" y="236512"/>
                  </a:lnTo>
                  <a:lnTo>
                    <a:pt x="35140" y="227368"/>
                  </a:lnTo>
                  <a:lnTo>
                    <a:pt x="36664" y="222796"/>
                  </a:lnTo>
                  <a:lnTo>
                    <a:pt x="38188" y="221272"/>
                  </a:lnTo>
                  <a:lnTo>
                    <a:pt x="44284" y="218224"/>
                  </a:lnTo>
                  <a:lnTo>
                    <a:pt x="91630" y="218224"/>
                  </a:lnTo>
                  <a:lnTo>
                    <a:pt x="91630" y="207556"/>
                  </a:lnTo>
                  <a:close/>
                </a:path>
                <a:path w="93345" h="297814">
                  <a:moveTo>
                    <a:pt x="93154" y="158686"/>
                  </a:moveTo>
                  <a:lnTo>
                    <a:pt x="91630" y="152590"/>
                  </a:lnTo>
                  <a:lnTo>
                    <a:pt x="86550" y="144970"/>
                  </a:lnTo>
                  <a:lnTo>
                    <a:pt x="85534" y="143446"/>
                  </a:lnTo>
                  <a:lnTo>
                    <a:pt x="84010" y="141922"/>
                  </a:lnTo>
                  <a:lnTo>
                    <a:pt x="84010" y="158686"/>
                  </a:lnTo>
                  <a:lnTo>
                    <a:pt x="84010" y="169354"/>
                  </a:lnTo>
                  <a:lnTo>
                    <a:pt x="82486" y="173926"/>
                  </a:lnTo>
                  <a:lnTo>
                    <a:pt x="77914" y="176974"/>
                  </a:lnTo>
                  <a:lnTo>
                    <a:pt x="73240" y="180022"/>
                  </a:lnTo>
                  <a:lnTo>
                    <a:pt x="67144" y="181546"/>
                  </a:lnTo>
                  <a:lnTo>
                    <a:pt x="51904" y="181546"/>
                  </a:lnTo>
                  <a:lnTo>
                    <a:pt x="45808" y="180022"/>
                  </a:lnTo>
                  <a:lnTo>
                    <a:pt x="36664" y="173926"/>
                  </a:lnTo>
                  <a:lnTo>
                    <a:pt x="35140" y="169354"/>
                  </a:lnTo>
                  <a:lnTo>
                    <a:pt x="35140" y="158686"/>
                  </a:lnTo>
                  <a:lnTo>
                    <a:pt x="36664" y="154114"/>
                  </a:lnTo>
                  <a:lnTo>
                    <a:pt x="45808" y="148018"/>
                  </a:lnTo>
                  <a:lnTo>
                    <a:pt x="51904" y="144970"/>
                  </a:lnTo>
                  <a:lnTo>
                    <a:pt x="67144" y="144970"/>
                  </a:lnTo>
                  <a:lnTo>
                    <a:pt x="73240" y="148018"/>
                  </a:lnTo>
                  <a:lnTo>
                    <a:pt x="77914" y="151066"/>
                  </a:lnTo>
                  <a:lnTo>
                    <a:pt x="82486" y="154114"/>
                  </a:lnTo>
                  <a:lnTo>
                    <a:pt x="84010" y="158686"/>
                  </a:lnTo>
                  <a:lnTo>
                    <a:pt x="84010" y="141922"/>
                  </a:lnTo>
                  <a:lnTo>
                    <a:pt x="82486" y="140398"/>
                  </a:lnTo>
                  <a:lnTo>
                    <a:pt x="76288" y="138874"/>
                  </a:lnTo>
                  <a:lnTo>
                    <a:pt x="71716" y="135826"/>
                  </a:lnTo>
                  <a:lnTo>
                    <a:pt x="65620" y="134302"/>
                  </a:lnTo>
                  <a:lnTo>
                    <a:pt x="59524" y="134302"/>
                  </a:lnTo>
                  <a:lnTo>
                    <a:pt x="52082" y="134874"/>
                  </a:lnTo>
                  <a:lnTo>
                    <a:pt x="45618" y="136588"/>
                  </a:lnTo>
                  <a:lnTo>
                    <a:pt x="40030" y="139446"/>
                  </a:lnTo>
                  <a:lnTo>
                    <a:pt x="35140" y="143446"/>
                  </a:lnTo>
                  <a:lnTo>
                    <a:pt x="28956" y="148018"/>
                  </a:lnTo>
                  <a:lnTo>
                    <a:pt x="25908" y="155638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0480" y="180022"/>
                  </a:lnTo>
                  <a:lnTo>
                    <a:pt x="32092" y="183070"/>
                  </a:lnTo>
                  <a:lnTo>
                    <a:pt x="36664" y="187642"/>
                  </a:lnTo>
                  <a:lnTo>
                    <a:pt x="41236" y="189166"/>
                  </a:lnTo>
                  <a:lnTo>
                    <a:pt x="47332" y="192214"/>
                  </a:lnTo>
                  <a:lnTo>
                    <a:pt x="51904" y="193738"/>
                  </a:lnTo>
                  <a:lnTo>
                    <a:pt x="59524" y="193738"/>
                  </a:lnTo>
                  <a:lnTo>
                    <a:pt x="67005" y="193167"/>
                  </a:lnTo>
                  <a:lnTo>
                    <a:pt x="73482" y="191452"/>
                  </a:lnTo>
                  <a:lnTo>
                    <a:pt x="79108" y="188595"/>
                  </a:lnTo>
                  <a:lnTo>
                    <a:pt x="84010" y="184594"/>
                  </a:lnTo>
                  <a:lnTo>
                    <a:pt x="88074" y="181546"/>
                  </a:lnTo>
                  <a:lnTo>
                    <a:pt x="90106" y="180022"/>
                  </a:lnTo>
                  <a:lnTo>
                    <a:pt x="93154" y="172402"/>
                  </a:lnTo>
                  <a:lnTo>
                    <a:pt x="93154" y="158686"/>
                  </a:lnTo>
                  <a:close/>
                </a:path>
                <a:path w="93345" h="297814">
                  <a:moveTo>
                    <a:pt x="93154" y="90106"/>
                  </a:moveTo>
                  <a:lnTo>
                    <a:pt x="90106" y="84010"/>
                  </a:lnTo>
                  <a:lnTo>
                    <a:pt x="85534" y="79438"/>
                  </a:lnTo>
                  <a:lnTo>
                    <a:pt x="91630" y="79438"/>
                  </a:lnTo>
                  <a:lnTo>
                    <a:pt x="91630" y="68770"/>
                  </a:lnTo>
                  <a:lnTo>
                    <a:pt x="84010" y="68770"/>
                  </a:lnTo>
                  <a:lnTo>
                    <a:pt x="84010" y="88582"/>
                  </a:lnTo>
                  <a:lnTo>
                    <a:pt x="84010" y="100774"/>
                  </a:lnTo>
                  <a:lnTo>
                    <a:pt x="80962" y="105346"/>
                  </a:lnTo>
                  <a:lnTo>
                    <a:pt x="77914" y="108394"/>
                  </a:lnTo>
                  <a:lnTo>
                    <a:pt x="73240" y="111442"/>
                  </a:lnTo>
                  <a:lnTo>
                    <a:pt x="67144" y="112966"/>
                  </a:lnTo>
                  <a:lnTo>
                    <a:pt x="51904" y="112966"/>
                  </a:lnTo>
                  <a:lnTo>
                    <a:pt x="45808" y="111442"/>
                  </a:lnTo>
                  <a:lnTo>
                    <a:pt x="36664" y="105346"/>
                  </a:lnTo>
                  <a:lnTo>
                    <a:pt x="35140" y="100774"/>
                  </a:lnTo>
                  <a:lnTo>
                    <a:pt x="35140" y="88582"/>
                  </a:lnTo>
                  <a:lnTo>
                    <a:pt x="38188" y="82486"/>
                  </a:lnTo>
                  <a:lnTo>
                    <a:pt x="44284" y="79438"/>
                  </a:lnTo>
                  <a:lnTo>
                    <a:pt x="74764" y="79438"/>
                  </a:lnTo>
                  <a:lnTo>
                    <a:pt x="80962" y="82486"/>
                  </a:lnTo>
                  <a:lnTo>
                    <a:pt x="84010" y="88582"/>
                  </a:lnTo>
                  <a:lnTo>
                    <a:pt x="84010" y="68770"/>
                  </a:lnTo>
                  <a:lnTo>
                    <a:pt x="0" y="68770"/>
                  </a:lnTo>
                  <a:lnTo>
                    <a:pt x="0" y="79438"/>
                  </a:lnTo>
                  <a:lnTo>
                    <a:pt x="33616" y="79438"/>
                  </a:lnTo>
                  <a:lnTo>
                    <a:pt x="28956" y="84010"/>
                  </a:lnTo>
                  <a:lnTo>
                    <a:pt x="25908" y="90106"/>
                  </a:lnTo>
                  <a:lnTo>
                    <a:pt x="25908" y="105346"/>
                  </a:lnTo>
                  <a:lnTo>
                    <a:pt x="59524" y="123634"/>
                  </a:lnTo>
                  <a:lnTo>
                    <a:pt x="67005" y="123088"/>
                  </a:lnTo>
                  <a:lnTo>
                    <a:pt x="73482" y="121539"/>
                  </a:lnTo>
                  <a:lnTo>
                    <a:pt x="79108" y="119138"/>
                  </a:lnTo>
                  <a:lnTo>
                    <a:pt x="84010" y="116014"/>
                  </a:lnTo>
                  <a:lnTo>
                    <a:pt x="88074" y="112966"/>
                  </a:lnTo>
                  <a:lnTo>
                    <a:pt x="90106" y="111442"/>
                  </a:lnTo>
                  <a:lnTo>
                    <a:pt x="93154" y="105346"/>
                  </a:lnTo>
                  <a:lnTo>
                    <a:pt x="93154" y="90106"/>
                  </a:lnTo>
                  <a:close/>
                </a:path>
                <a:path w="93345" h="297814">
                  <a:moveTo>
                    <a:pt x="93154" y="24384"/>
                  </a:moveTo>
                  <a:lnTo>
                    <a:pt x="92316" y="16929"/>
                  </a:lnTo>
                  <a:lnTo>
                    <a:pt x="89916" y="10477"/>
                  </a:lnTo>
                  <a:lnTo>
                    <a:pt x="86080" y="4876"/>
                  </a:lnTo>
                  <a:lnTo>
                    <a:pt x="80962" y="0"/>
                  </a:lnTo>
                  <a:lnTo>
                    <a:pt x="74764" y="7620"/>
                  </a:lnTo>
                  <a:lnTo>
                    <a:pt x="77914" y="9144"/>
                  </a:lnTo>
                  <a:lnTo>
                    <a:pt x="80962" y="15240"/>
                  </a:lnTo>
                  <a:lnTo>
                    <a:pt x="82486" y="16764"/>
                  </a:lnTo>
                  <a:lnTo>
                    <a:pt x="84010" y="19812"/>
                  </a:lnTo>
                  <a:lnTo>
                    <a:pt x="84010" y="30480"/>
                  </a:lnTo>
                  <a:lnTo>
                    <a:pt x="82486" y="35153"/>
                  </a:lnTo>
                  <a:lnTo>
                    <a:pt x="77914" y="38201"/>
                  </a:lnTo>
                  <a:lnTo>
                    <a:pt x="74764" y="41249"/>
                  </a:lnTo>
                  <a:lnTo>
                    <a:pt x="62572" y="44297"/>
                  </a:lnTo>
                  <a:lnTo>
                    <a:pt x="62572" y="42773"/>
                  </a:lnTo>
                  <a:lnTo>
                    <a:pt x="62572" y="10668"/>
                  </a:lnTo>
                  <a:lnTo>
                    <a:pt x="62572" y="0"/>
                  </a:lnTo>
                  <a:lnTo>
                    <a:pt x="53428" y="0"/>
                  </a:lnTo>
                  <a:lnTo>
                    <a:pt x="53428" y="10668"/>
                  </a:lnTo>
                  <a:lnTo>
                    <a:pt x="53428" y="42773"/>
                  </a:lnTo>
                  <a:lnTo>
                    <a:pt x="47332" y="42773"/>
                  </a:lnTo>
                  <a:lnTo>
                    <a:pt x="42760" y="41249"/>
                  </a:lnTo>
                  <a:lnTo>
                    <a:pt x="36664" y="35153"/>
                  </a:lnTo>
                  <a:lnTo>
                    <a:pt x="35140" y="30480"/>
                  </a:lnTo>
                  <a:lnTo>
                    <a:pt x="35140" y="21336"/>
                  </a:lnTo>
                  <a:lnTo>
                    <a:pt x="36664" y="18288"/>
                  </a:lnTo>
                  <a:lnTo>
                    <a:pt x="42760" y="12192"/>
                  </a:lnTo>
                  <a:lnTo>
                    <a:pt x="47332" y="10668"/>
                  </a:lnTo>
                  <a:lnTo>
                    <a:pt x="53428" y="10668"/>
                  </a:lnTo>
                  <a:lnTo>
                    <a:pt x="53428" y="0"/>
                  </a:lnTo>
                  <a:lnTo>
                    <a:pt x="47332" y="0"/>
                  </a:lnTo>
                  <a:lnTo>
                    <a:pt x="39712" y="1524"/>
                  </a:lnTo>
                  <a:lnTo>
                    <a:pt x="33616" y="6096"/>
                  </a:lnTo>
                  <a:lnTo>
                    <a:pt x="28956" y="12192"/>
                  </a:lnTo>
                  <a:lnTo>
                    <a:pt x="25908" y="18288"/>
                  </a:lnTo>
                  <a:lnTo>
                    <a:pt x="25908" y="32004"/>
                  </a:lnTo>
                  <a:lnTo>
                    <a:pt x="41236" y="50393"/>
                  </a:lnTo>
                  <a:lnTo>
                    <a:pt x="47332" y="53441"/>
                  </a:lnTo>
                  <a:lnTo>
                    <a:pt x="53428" y="54965"/>
                  </a:lnTo>
                  <a:lnTo>
                    <a:pt x="70192" y="54965"/>
                  </a:lnTo>
                  <a:lnTo>
                    <a:pt x="77914" y="51917"/>
                  </a:lnTo>
                  <a:lnTo>
                    <a:pt x="84010" y="45821"/>
                  </a:lnTo>
                  <a:lnTo>
                    <a:pt x="86042" y="44297"/>
                  </a:lnTo>
                  <a:lnTo>
                    <a:pt x="90106" y="41249"/>
                  </a:lnTo>
                  <a:lnTo>
                    <a:pt x="93154" y="33629"/>
                  </a:lnTo>
                  <a:lnTo>
                    <a:pt x="93154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75888" y="1167193"/>
              <a:ext cx="118205" cy="1065466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898010" y="1028414"/>
            <a:ext cx="126777" cy="751732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4130135" y="1502854"/>
            <a:ext cx="121285" cy="7035800"/>
            <a:chOff x="4130135" y="1502854"/>
            <a:chExt cx="121285" cy="7035800"/>
          </a:xfrm>
        </p:grpSpPr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30135" y="2650235"/>
              <a:ext cx="120681" cy="58878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31564" y="1531810"/>
              <a:ext cx="117728" cy="110318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211097" y="150285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668" y="13716"/>
                  </a:moveTo>
                  <a:lnTo>
                    <a:pt x="3048" y="13716"/>
                  </a:lnTo>
                  <a:lnTo>
                    <a:pt x="3048" y="12192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9144" y="0"/>
                  </a:lnTo>
                  <a:lnTo>
                    <a:pt x="10668" y="1524"/>
                  </a:lnTo>
                  <a:lnTo>
                    <a:pt x="12192" y="1524"/>
                  </a:lnTo>
                  <a:lnTo>
                    <a:pt x="12192" y="3048"/>
                  </a:lnTo>
                  <a:lnTo>
                    <a:pt x="13716" y="4572"/>
                  </a:lnTo>
                  <a:lnTo>
                    <a:pt x="13716" y="10668"/>
                  </a:lnTo>
                  <a:lnTo>
                    <a:pt x="10668" y="1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7" name="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673822" y="8300084"/>
            <a:ext cx="94678" cy="9001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673822" y="6789611"/>
            <a:ext cx="94773" cy="124186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989576" y="1229772"/>
            <a:ext cx="119538" cy="7306817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5219033" y="7432547"/>
            <a:ext cx="93980" cy="1111885"/>
            <a:chOff x="5219033" y="7432547"/>
            <a:chExt cx="93980" cy="1111885"/>
          </a:xfrm>
        </p:grpSpPr>
        <p:sp>
          <p:nvSpPr>
            <p:cNvPr id="41" name="object 41"/>
            <p:cNvSpPr/>
            <p:nvPr/>
          </p:nvSpPr>
          <p:spPr>
            <a:xfrm>
              <a:off x="5219027" y="8036153"/>
              <a:ext cx="93980" cy="508634"/>
            </a:xfrm>
            <a:custGeom>
              <a:avLst/>
              <a:gdLst/>
              <a:ahLst/>
              <a:cxnLst/>
              <a:rect l="l" t="t" r="r" b="b"/>
              <a:pathLst>
                <a:path w="93979" h="508634">
                  <a:moveTo>
                    <a:pt x="16764" y="326517"/>
                  </a:moveTo>
                  <a:lnTo>
                    <a:pt x="15240" y="324993"/>
                  </a:lnTo>
                  <a:lnTo>
                    <a:pt x="13716" y="324993"/>
                  </a:lnTo>
                  <a:lnTo>
                    <a:pt x="13716" y="323469"/>
                  </a:lnTo>
                  <a:lnTo>
                    <a:pt x="6096" y="323469"/>
                  </a:lnTo>
                  <a:lnTo>
                    <a:pt x="6096" y="324993"/>
                  </a:lnTo>
                  <a:lnTo>
                    <a:pt x="4572" y="324993"/>
                  </a:lnTo>
                  <a:lnTo>
                    <a:pt x="3048" y="326517"/>
                  </a:lnTo>
                  <a:lnTo>
                    <a:pt x="3048" y="331089"/>
                  </a:lnTo>
                  <a:lnTo>
                    <a:pt x="6096" y="334137"/>
                  </a:lnTo>
                  <a:lnTo>
                    <a:pt x="6096" y="335661"/>
                  </a:lnTo>
                  <a:lnTo>
                    <a:pt x="13716" y="335661"/>
                  </a:lnTo>
                  <a:lnTo>
                    <a:pt x="13716" y="334137"/>
                  </a:lnTo>
                  <a:lnTo>
                    <a:pt x="16764" y="331089"/>
                  </a:lnTo>
                  <a:lnTo>
                    <a:pt x="16764" y="326517"/>
                  </a:lnTo>
                  <a:close/>
                </a:path>
                <a:path w="93979" h="508634">
                  <a:moveTo>
                    <a:pt x="91630" y="476059"/>
                  </a:moveTo>
                  <a:lnTo>
                    <a:pt x="27533" y="453110"/>
                  </a:lnTo>
                  <a:lnTo>
                    <a:pt x="27533" y="465391"/>
                  </a:lnTo>
                  <a:lnTo>
                    <a:pt x="76390" y="480631"/>
                  </a:lnTo>
                  <a:lnTo>
                    <a:pt x="27533" y="497395"/>
                  </a:lnTo>
                  <a:lnTo>
                    <a:pt x="27533" y="508063"/>
                  </a:lnTo>
                  <a:lnTo>
                    <a:pt x="91630" y="485203"/>
                  </a:lnTo>
                  <a:lnTo>
                    <a:pt x="91630" y="476059"/>
                  </a:lnTo>
                  <a:close/>
                </a:path>
                <a:path w="93979" h="508634">
                  <a:moveTo>
                    <a:pt x="91630" y="366229"/>
                  </a:moveTo>
                  <a:lnTo>
                    <a:pt x="45821" y="366229"/>
                  </a:lnTo>
                  <a:lnTo>
                    <a:pt x="39725" y="363181"/>
                  </a:lnTo>
                  <a:lnTo>
                    <a:pt x="36677" y="358521"/>
                  </a:lnTo>
                  <a:lnTo>
                    <a:pt x="36677" y="346329"/>
                  </a:lnTo>
                  <a:lnTo>
                    <a:pt x="27432" y="346329"/>
                  </a:lnTo>
                  <a:lnTo>
                    <a:pt x="25908" y="347853"/>
                  </a:lnTo>
                  <a:lnTo>
                    <a:pt x="25908" y="356997"/>
                  </a:lnTo>
                  <a:lnTo>
                    <a:pt x="28956" y="363181"/>
                  </a:lnTo>
                  <a:lnTo>
                    <a:pt x="35153" y="366229"/>
                  </a:lnTo>
                  <a:lnTo>
                    <a:pt x="27432" y="366229"/>
                  </a:lnTo>
                  <a:lnTo>
                    <a:pt x="27432" y="376897"/>
                  </a:lnTo>
                  <a:lnTo>
                    <a:pt x="91630" y="376897"/>
                  </a:lnTo>
                  <a:lnTo>
                    <a:pt x="91630" y="366229"/>
                  </a:lnTo>
                  <a:close/>
                </a:path>
                <a:path w="93979" h="508634">
                  <a:moveTo>
                    <a:pt x="91630" y="323469"/>
                  </a:moveTo>
                  <a:lnTo>
                    <a:pt x="27520" y="323469"/>
                  </a:lnTo>
                  <a:lnTo>
                    <a:pt x="27520" y="335661"/>
                  </a:lnTo>
                  <a:lnTo>
                    <a:pt x="91630" y="335661"/>
                  </a:lnTo>
                  <a:lnTo>
                    <a:pt x="91630" y="323469"/>
                  </a:lnTo>
                  <a:close/>
                </a:path>
                <a:path w="93979" h="508634">
                  <a:moveTo>
                    <a:pt x="93154" y="416534"/>
                  </a:moveTo>
                  <a:lnTo>
                    <a:pt x="90106" y="410438"/>
                  </a:lnTo>
                  <a:lnTo>
                    <a:pt x="85534" y="405866"/>
                  </a:lnTo>
                  <a:lnTo>
                    <a:pt x="88582" y="404342"/>
                  </a:lnTo>
                  <a:lnTo>
                    <a:pt x="91630" y="404342"/>
                  </a:lnTo>
                  <a:lnTo>
                    <a:pt x="91630" y="392150"/>
                  </a:lnTo>
                  <a:lnTo>
                    <a:pt x="84010" y="394690"/>
                  </a:lnTo>
                  <a:lnTo>
                    <a:pt x="84010" y="418058"/>
                  </a:lnTo>
                  <a:lnTo>
                    <a:pt x="84010" y="425678"/>
                  </a:lnTo>
                  <a:lnTo>
                    <a:pt x="80962" y="431774"/>
                  </a:lnTo>
                  <a:lnTo>
                    <a:pt x="77914" y="433298"/>
                  </a:lnTo>
                  <a:lnTo>
                    <a:pt x="76390" y="434822"/>
                  </a:lnTo>
                  <a:lnTo>
                    <a:pt x="64198" y="434822"/>
                  </a:lnTo>
                  <a:lnTo>
                    <a:pt x="61048" y="427202"/>
                  </a:lnTo>
                  <a:lnTo>
                    <a:pt x="61048" y="405866"/>
                  </a:lnTo>
                  <a:lnTo>
                    <a:pt x="73342" y="405866"/>
                  </a:lnTo>
                  <a:lnTo>
                    <a:pt x="79438" y="408914"/>
                  </a:lnTo>
                  <a:lnTo>
                    <a:pt x="84010" y="418058"/>
                  </a:lnTo>
                  <a:lnTo>
                    <a:pt x="84010" y="394690"/>
                  </a:lnTo>
                  <a:lnTo>
                    <a:pt x="82486" y="395198"/>
                  </a:lnTo>
                  <a:lnTo>
                    <a:pt x="39712" y="395198"/>
                  </a:lnTo>
                  <a:lnTo>
                    <a:pt x="35140" y="396722"/>
                  </a:lnTo>
                  <a:lnTo>
                    <a:pt x="32092" y="401294"/>
                  </a:lnTo>
                  <a:lnTo>
                    <a:pt x="27520" y="405866"/>
                  </a:lnTo>
                  <a:lnTo>
                    <a:pt x="25996" y="411962"/>
                  </a:lnTo>
                  <a:lnTo>
                    <a:pt x="25996" y="422630"/>
                  </a:lnTo>
                  <a:lnTo>
                    <a:pt x="29044" y="431774"/>
                  </a:lnTo>
                  <a:lnTo>
                    <a:pt x="32092" y="437870"/>
                  </a:lnTo>
                  <a:lnTo>
                    <a:pt x="35140" y="440918"/>
                  </a:lnTo>
                  <a:lnTo>
                    <a:pt x="41236" y="443966"/>
                  </a:lnTo>
                  <a:lnTo>
                    <a:pt x="45808" y="443966"/>
                  </a:lnTo>
                  <a:lnTo>
                    <a:pt x="45808" y="433298"/>
                  </a:lnTo>
                  <a:lnTo>
                    <a:pt x="42760" y="433298"/>
                  </a:lnTo>
                  <a:lnTo>
                    <a:pt x="39712" y="431774"/>
                  </a:lnTo>
                  <a:lnTo>
                    <a:pt x="38188" y="428726"/>
                  </a:lnTo>
                  <a:lnTo>
                    <a:pt x="35140" y="427202"/>
                  </a:lnTo>
                  <a:lnTo>
                    <a:pt x="35140" y="415010"/>
                  </a:lnTo>
                  <a:lnTo>
                    <a:pt x="38188" y="408914"/>
                  </a:lnTo>
                  <a:lnTo>
                    <a:pt x="44284" y="405866"/>
                  </a:lnTo>
                  <a:lnTo>
                    <a:pt x="51904" y="405866"/>
                  </a:lnTo>
                  <a:lnTo>
                    <a:pt x="51904" y="425678"/>
                  </a:lnTo>
                  <a:lnTo>
                    <a:pt x="54952" y="433298"/>
                  </a:lnTo>
                  <a:lnTo>
                    <a:pt x="58000" y="437870"/>
                  </a:lnTo>
                  <a:lnTo>
                    <a:pt x="62572" y="442442"/>
                  </a:lnTo>
                  <a:lnTo>
                    <a:pt x="67246" y="445490"/>
                  </a:lnTo>
                  <a:lnTo>
                    <a:pt x="79438" y="445490"/>
                  </a:lnTo>
                  <a:lnTo>
                    <a:pt x="84010" y="443966"/>
                  </a:lnTo>
                  <a:lnTo>
                    <a:pt x="87058" y="439394"/>
                  </a:lnTo>
                  <a:lnTo>
                    <a:pt x="91630" y="434822"/>
                  </a:lnTo>
                  <a:lnTo>
                    <a:pt x="93154" y="430250"/>
                  </a:lnTo>
                  <a:lnTo>
                    <a:pt x="93154" y="416534"/>
                  </a:lnTo>
                  <a:close/>
                </a:path>
                <a:path w="93979" h="508634">
                  <a:moveTo>
                    <a:pt x="93154" y="279171"/>
                  </a:moveTo>
                  <a:lnTo>
                    <a:pt x="90106" y="273075"/>
                  </a:lnTo>
                  <a:lnTo>
                    <a:pt x="85534" y="268503"/>
                  </a:lnTo>
                  <a:lnTo>
                    <a:pt x="88582" y="266979"/>
                  </a:lnTo>
                  <a:lnTo>
                    <a:pt x="91630" y="266979"/>
                  </a:lnTo>
                  <a:lnTo>
                    <a:pt x="91630" y="254787"/>
                  </a:lnTo>
                  <a:lnTo>
                    <a:pt x="84010" y="257327"/>
                  </a:lnTo>
                  <a:lnTo>
                    <a:pt x="84010" y="280695"/>
                  </a:lnTo>
                  <a:lnTo>
                    <a:pt x="84010" y="288315"/>
                  </a:lnTo>
                  <a:lnTo>
                    <a:pt x="82486" y="291363"/>
                  </a:lnTo>
                  <a:lnTo>
                    <a:pt x="80962" y="292989"/>
                  </a:lnTo>
                  <a:lnTo>
                    <a:pt x="76390" y="297561"/>
                  </a:lnTo>
                  <a:lnTo>
                    <a:pt x="64198" y="297561"/>
                  </a:lnTo>
                  <a:lnTo>
                    <a:pt x="61048" y="289839"/>
                  </a:lnTo>
                  <a:lnTo>
                    <a:pt x="61048" y="268503"/>
                  </a:lnTo>
                  <a:lnTo>
                    <a:pt x="73342" y="268503"/>
                  </a:lnTo>
                  <a:lnTo>
                    <a:pt x="79438" y="271551"/>
                  </a:lnTo>
                  <a:lnTo>
                    <a:pt x="84010" y="280695"/>
                  </a:lnTo>
                  <a:lnTo>
                    <a:pt x="84010" y="257327"/>
                  </a:lnTo>
                  <a:lnTo>
                    <a:pt x="82486" y="257835"/>
                  </a:lnTo>
                  <a:lnTo>
                    <a:pt x="39712" y="257835"/>
                  </a:lnTo>
                  <a:lnTo>
                    <a:pt x="35140" y="259359"/>
                  </a:lnTo>
                  <a:lnTo>
                    <a:pt x="32092" y="263931"/>
                  </a:lnTo>
                  <a:lnTo>
                    <a:pt x="27520" y="268503"/>
                  </a:lnTo>
                  <a:lnTo>
                    <a:pt x="25996" y="273075"/>
                  </a:lnTo>
                  <a:lnTo>
                    <a:pt x="25996" y="285267"/>
                  </a:lnTo>
                  <a:lnTo>
                    <a:pt x="27520" y="289839"/>
                  </a:lnTo>
                  <a:lnTo>
                    <a:pt x="29044" y="294513"/>
                  </a:lnTo>
                  <a:lnTo>
                    <a:pt x="32092" y="300609"/>
                  </a:lnTo>
                  <a:lnTo>
                    <a:pt x="35140" y="303657"/>
                  </a:lnTo>
                  <a:lnTo>
                    <a:pt x="41236" y="306705"/>
                  </a:lnTo>
                  <a:lnTo>
                    <a:pt x="45808" y="306705"/>
                  </a:lnTo>
                  <a:lnTo>
                    <a:pt x="45808" y="296037"/>
                  </a:lnTo>
                  <a:lnTo>
                    <a:pt x="42760" y="296037"/>
                  </a:lnTo>
                  <a:lnTo>
                    <a:pt x="39712" y="294513"/>
                  </a:lnTo>
                  <a:lnTo>
                    <a:pt x="38188" y="291363"/>
                  </a:lnTo>
                  <a:lnTo>
                    <a:pt x="35140" y="288315"/>
                  </a:lnTo>
                  <a:lnTo>
                    <a:pt x="35140" y="277647"/>
                  </a:lnTo>
                  <a:lnTo>
                    <a:pt x="38188" y="271551"/>
                  </a:lnTo>
                  <a:lnTo>
                    <a:pt x="44284" y="268503"/>
                  </a:lnTo>
                  <a:lnTo>
                    <a:pt x="51904" y="268503"/>
                  </a:lnTo>
                  <a:lnTo>
                    <a:pt x="51904" y="288315"/>
                  </a:lnTo>
                  <a:lnTo>
                    <a:pt x="54952" y="296037"/>
                  </a:lnTo>
                  <a:lnTo>
                    <a:pt x="58000" y="300609"/>
                  </a:lnTo>
                  <a:lnTo>
                    <a:pt x="62572" y="305181"/>
                  </a:lnTo>
                  <a:lnTo>
                    <a:pt x="67246" y="308229"/>
                  </a:lnTo>
                  <a:lnTo>
                    <a:pt x="79438" y="308229"/>
                  </a:lnTo>
                  <a:lnTo>
                    <a:pt x="84010" y="306705"/>
                  </a:lnTo>
                  <a:lnTo>
                    <a:pt x="87058" y="302133"/>
                  </a:lnTo>
                  <a:lnTo>
                    <a:pt x="91630" y="297561"/>
                  </a:lnTo>
                  <a:lnTo>
                    <a:pt x="93154" y="292989"/>
                  </a:lnTo>
                  <a:lnTo>
                    <a:pt x="93154" y="279171"/>
                  </a:lnTo>
                  <a:close/>
                </a:path>
                <a:path w="93979" h="508634">
                  <a:moveTo>
                    <a:pt x="93154" y="202882"/>
                  </a:moveTo>
                  <a:lnTo>
                    <a:pt x="90106" y="196786"/>
                  </a:lnTo>
                  <a:lnTo>
                    <a:pt x="84010" y="192214"/>
                  </a:lnTo>
                  <a:lnTo>
                    <a:pt x="84010" y="207454"/>
                  </a:lnTo>
                  <a:lnTo>
                    <a:pt x="84010" y="219748"/>
                  </a:lnTo>
                  <a:lnTo>
                    <a:pt x="80962" y="225844"/>
                  </a:lnTo>
                  <a:lnTo>
                    <a:pt x="73342" y="228892"/>
                  </a:lnTo>
                  <a:lnTo>
                    <a:pt x="45808" y="228892"/>
                  </a:lnTo>
                  <a:lnTo>
                    <a:pt x="38188" y="225844"/>
                  </a:lnTo>
                  <a:lnTo>
                    <a:pt x="35140" y="219748"/>
                  </a:lnTo>
                  <a:lnTo>
                    <a:pt x="35140" y="207454"/>
                  </a:lnTo>
                  <a:lnTo>
                    <a:pt x="38188" y="202882"/>
                  </a:lnTo>
                  <a:lnTo>
                    <a:pt x="41236" y="199834"/>
                  </a:lnTo>
                  <a:lnTo>
                    <a:pt x="45808" y="198310"/>
                  </a:lnTo>
                  <a:lnTo>
                    <a:pt x="51904" y="196786"/>
                  </a:lnTo>
                  <a:lnTo>
                    <a:pt x="67246" y="196786"/>
                  </a:lnTo>
                  <a:lnTo>
                    <a:pt x="73342" y="198310"/>
                  </a:lnTo>
                  <a:lnTo>
                    <a:pt x="77914" y="201358"/>
                  </a:lnTo>
                  <a:lnTo>
                    <a:pt x="80962" y="202882"/>
                  </a:lnTo>
                  <a:lnTo>
                    <a:pt x="84010" y="207454"/>
                  </a:lnTo>
                  <a:lnTo>
                    <a:pt x="84010" y="192214"/>
                  </a:lnTo>
                  <a:lnTo>
                    <a:pt x="79133" y="189090"/>
                  </a:lnTo>
                  <a:lnTo>
                    <a:pt x="73520" y="186690"/>
                  </a:lnTo>
                  <a:lnTo>
                    <a:pt x="67043" y="185140"/>
                  </a:lnTo>
                  <a:lnTo>
                    <a:pt x="59524" y="184594"/>
                  </a:lnTo>
                  <a:lnTo>
                    <a:pt x="52082" y="185140"/>
                  </a:lnTo>
                  <a:lnTo>
                    <a:pt x="25996" y="202882"/>
                  </a:lnTo>
                  <a:lnTo>
                    <a:pt x="25996" y="218224"/>
                  </a:lnTo>
                  <a:lnTo>
                    <a:pt x="29044" y="224320"/>
                  </a:lnTo>
                  <a:lnTo>
                    <a:pt x="33616" y="228892"/>
                  </a:lnTo>
                  <a:lnTo>
                    <a:pt x="0" y="228892"/>
                  </a:lnTo>
                  <a:lnTo>
                    <a:pt x="0" y="239560"/>
                  </a:lnTo>
                  <a:lnTo>
                    <a:pt x="91630" y="239560"/>
                  </a:lnTo>
                  <a:lnTo>
                    <a:pt x="91630" y="230416"/>
                  </a:lnTo>
                  <a:lnTo>
                    <a:pt x="84010" y="228892"/>
                  </a:lnTo>
                  <a:lnTo>
                    <a:pt x="90106" y="224320"/>
                  </a:lnTo>
                  <a:lnTo>
                    <a:pt x="93154" y="218224"/>
                  </a:lnTo>
                  <a:lnTo>
                    <a:pt x="93154" y="202882"/>
                  </a:lnTo>
                  <a:close/>
                </a:path>
                <a:path w="93979" h="508634">
                  <a:moveTo>
                    <a:pt x="93154" y="114401"/>
                  </a:moveTo>
                  <a:lnTo>
                    <a:pt x="92316" y="106946"/>
                  </a:lnTo>
                  <a:lnTo>
                    <a:pt x="89916" y="100495"/>
                  </a:lnTo>
                  <a:lnTo>
                    <a:pt x="86080" y="94894"/>
                  </a:lnTo>
                  <a:lnTo>
                    <a:pt x="80962" y="90017"/>
                  </a:lnTo>
                  <a:lnTo>
                    <a:pt x="74866" y="97637"/>
                  </a:lnTo>
                  <a:lnTo>
                    <a:pt x="77914" y="99161"/>
                  </a:lnTo>
                  <a:lnTo>
                    <a:pt x="79438" y="102209"/>
                  </a:lnTo>
                  <a:lnTo>
                    <a:pt x="84010" y="106781"/>
                  </a:lnTo>
                  <a:lnTo>
                    <a:pt x="84010" y="118973"/>
                  </a:lnTo>
                  <a:lnTo>
                    <a:pt x="82486" y="123545"/>
                  </a:lnTo>
                  <a:lnTo>
                    <a:pt x="77914" y="128206"/>
                  </a:lnTo>
                  <a:lnTo>
                    <a:pt x="74866" y="131254"/>
                  </a:lnTo>
                  <a:lnTo>
                    <a:pt x="68770" y="132778"/>
                  </a:lnTo>
                  <a:lnTo>
                    <a:pt x="62585" y="132778"/>
                  </a:lnTo>
                  <a:lnTo>
                    <a:pt x="62585" y="100685"/>
                  </a:lnTo>
                  <a:lnTo>
                    <a:pt x="62585" y="90017"/>
                  </a:lnTo>
                  <a:lnTo>
                    <a:pt x="53441" y="90017"/>
                  </a:lnTo>
                  <a:lnTo>
                    <a:pt x="53441" y="100685"/>
                  </a:lnTo>
                  <a:lnTo>
                    <a:pt x="53441" y="132778"/>
                  </a:lnTo>
                  <a:lnTo>
                    <a:pt x="47345" y="132778"/>
                  </a:lnTo>
                  <a:lnTo>
                    <a:pt x="42773" y="129730"/>
                  </a:lnTo>
                  <a:lnTo>
                    <a:pt x="39725" y="128206"/>
                  </a:lnTo>
                  <a:lnTo>
                    <a:pt x="36677" y="125069"/>
                  </a:lnTo>
                  <a:lnTo>
                    <a:pt x="35153" y="120497"/>
                  </a:lnTo>
                  <a:lnTo>
                    <a:pt x="35153" y="111353"/>
                  </a:lnTo>
                  <a:lnTo>
                    <a:pt x="36677" y="108305"/>
                  </a:lnTo>
                  <a:lnTo>
                    <a:pt x="42773" y="102209"/>
                  </a:lnTo>
                  <a:lnTo>
                    <a:pt x="47345" y="100685"/>
                  </a:lnTo>
                  <a:lnTo>
                    <a:pt x="53441" y="100685"/>
                  </a:lnTo>
                  <a:lnTo>
                    <a:pt x="53441" y="90017"/>
                  </a:lnTo>
                  <a:lnTo>
                    <a:pt x="47345" y="90017"/>
                  </a:lnTo>
                  <a:lnTo>
                    <a:pt x="39725" y="91541"/>
                  </a:lnTo>
                  <a:lnTo>
                    <a:pt x="33629" y="96113"/>
                  </a:lnTo>
                  <a:lnTo>
                    <a:pt x="29057" y="100685"/>
                  </a:lnTo>
                  <a:lnTo>
                    <a:pt x="26009" y="108305"/>
                  </a:lnTo>
                  <a:lnTo>
                    <a:pt x="26009" y="122021"/>
                  </a:lnTo>
                  <a:lnTo>
                    <a:pt x="27533" y="126682"/>
                  </a:lnTo>
                  <a:lnTo>
                    <a:pt x="30581" y="131254"/>
                  </a:lnTo>
                  <a:lnTo>
                    <a:pt x="33629" y="134302"/>
                  </a:lnTo>
                  <a:lnTo>
                    <a:pt x="36677" y="138874"/>
                  </a:lnTo>
                  <a:lnTo>
                    <a:pt x="42773" y="140398"/>
                  </a:lnTo>
                  <a:lnTo>
                    <a:pt x="47345" y="143446"/>
                  </a:lnTo>
                  <a:lnTo>
                    <a:pt x="53441" y="144970"/>
                  </a:lnTo>
                  <a:lnTo>
                    <a:pt x="70294" y="144970"/>
                  </a:lnTo>
                  <a:lnTo>
                    <a:pt x="79438" y="141922"/>
                  </a:lnTo>
                  <a:lnTo>
                    <a:pt x="84010" y="135826"/>
                  </a:lnTo>
                  <a:lnTo>
                    <a:pt x="88074" y="132778"/>
                  </a:lnTo>
                  <a:lnTo>
                    <a:pt x="90106" y="131254"/>
                  </a:lnTo>
                  <a:lnTo>
                    <a:pt x="93154" y="123545"/>
                  </a:lnTo>
                  <a:lnTo>
                    <a:pt x="93154" y="114401"/>
                  </a:lnTo>
                  <a:close/>
                </a:path>
                <a:path w="93979" h="508634">
                  <a:moveTo>
                    <a:pt x="93154" y="45808"/>
                  </a:moveTo>
                  <a:lnTo>
                    <a:pt x="91630" y="39624"/>
                  </a:lnTo>
                  <a:lnTo>
                    <a:pt x="88582" y="35052"/>
                  </a:lnTo>
                  <a:lnTo>
                    <a:pt x="84010" y="30480"/>
                  </a:lnTo>
                  <a:lnTo>
                    <a:pt x="79438" y="27432"/>
                  </a:lnTo>
                  <a:lnTo>
                    <a:pt x="70294" y="27432"/>
                  </a:lnTo>
                  <a:lnTo>
                    <a:pt x="67246" y="28956"/>
                  </a:lnTo>
                  <a:lnTo>
                    <a:pt x="65722" y="30480"/>
                  </a:lnTo>
                  <a:lnTo>
                    <a:pt x="62572" y="32004"/>
                  </a:lnTo>
                  <a:lnTo>
                    <a:pt x="59524" y="38100"/>
                  </a:lnTo>
                  <a:lnTo>
                    <a:pt x="56476" y="41148"/>
                  </a:lnTo>
                  <a:lnTo>
                    <a:pt x="54952" y="45808"/>
                  </a:lnTo>
                  <a:lnTo>
                    <a:pt x="54952" y="51904"/>
                  </a:lnTo>
                  <a:lnTo>
                    <a:pt x="53428" y="58000"/>
                  </a:lnTo>
                  <a:lnTo>
                    <a:pt x="51904" y="61048"/>
                  </a:lnTo>
                  <a:lnTo>
                    <a:pt x="50380" y="62572"/>
                  </a:lnTo>
                  <a:lnTo>
                    <a:pt x="48856" y="65620"/>
                  </a:lnTo>
                  <a:lnTo>
                    <a:pt x="39712" y="65620"/>
                  </a:lnTo>
                  <a:lnTo>
                    <a:pt x="38188" y="62572"/>
                  </a:lnTo>
                  <a:lnTo>
                    <a:pt x="36664" y="61048"/>
                  </a:lnTo>
                  <a:lnTo>
                    <a:pt x="35140" y="58000"/>
                  </a:lnTo>
                  <a:lnTo>
                    <a:pt x="35140" y="48856"/>
                  </a:lnTo>
                  <a:lnTo>
                    <a:pt x="36664" y="45808"/>
                  </a:lnTo>
                  <a:lnTo>
                    <a:pt x="42760" y="39624"/>
                  </a:lnTo>
                  <a:lnTo>
                    <a:pt x="45808" y="39624"/>
                  </a:lnTo>
                  <a:lnTo>
                    <a:pt x="45808" y="28956"/>
                  </a:lnTo>
                  <a:lnTo>
                    <a:pt x="39712" y="28956"/>
                  </a:lnTo>
                  <a:lnTo>
                    <a:pt x="35140" y="30480"/>
                  </a:lnTo>
                  <a:lnTo>
                    <a:pt x="32092" y="35052"/>
                  </a:lnTo>
                  <a:lnTo>
                    <a:pt x="27520" y="39624"/>
                  </a:lnTo>
                  <a:lnTo>
                    <a:pt x="25996" y="45808"/>
                  </a:lnTo>
                  <a:lnTo>
                    <a:pt x="25996" y="61048"/>
                  </a:lnTo>
                  <a:lnTo>
                    <a:pt x="27520" y="65620"/>
                  </a:lnTo>
                  <a:lnTo>
                    <a:pt x="32092" y="70192"/>
                  </a:lnTo>
                  <a:lnTo>
                    <a:pt x="35140" y="74764"/>
                  </a:lnTo>
                  <a:lnTo>
                    <a:pt x="39712" y="77812"/>
                  </a:lnTo>
                  <a:lnTo>
                    <a:pt x="48856" y="77812"/>
                  </a:lnTo>
                  <a:lnTo>
                    <a:pt x="50380" y="76288"/>
                  </a:lnTo>
                  <a:lnTo>
                    <a:pt x="53428" y="74764"/>
                  </a:lnTo>
                  <a:lnTo>
                    <a:pt x="54952" y="73240"/>
                  </a:lnTo>
                  <a:lnTo>
                    <a:pt x="58000" y="71716"/>
                  </a:lnTo>
                  <a:lnTo>
                    <a:pt x="59524" y="67144"/>
                  </a:lnTo>
                  <a:lnTo>
                    <a:pt x="61048" y="64096"/>
                  </a:lnTo>
                  <a:lnTo>
                    <a:pt x="64198" y="54952"/>
                  </a:lnTo>
                  <a:lnTo>
                    <a:pt x="64198" y="48856"/>
                  </a:lnTo>
                  <a:lnTo>
                    <a:pt x="65722" y="44284"/>
                  </a:lnTo>
                  <a:lnTo>
                    <a:pt x="67246" y="42672"/>
                  </a:lnTo>
                  <a:lnTo>
                    <a:pt x="68770" y="39624"/>
                  </a:lnTo>
                  <a:lnTo>
                    <a:pt x="74866" y="39624"/>
                  </a:lnTo>
                  <a:lnTo>
                    <a:pt x="77914" y="39624"/>
                  </a:lnTo>
                  <a:lnTo>
                    <a:pt x="80962" y="42672"/>
                  </a:lnTo>
                  <a:lnTo>
                    <a:pt x="84010" y="48856"/>
                  </a:lnTo>
                  <a:lnTo>
                    <a:pt x="84010" y="58000"/>
                  </a:lnTo>
                  <a:lnTo>
                    <a:pt x="80962" y="64096"/>
                  </a:lnTo>
                  <a:lnTo>
                    <a:pt x="76390" y="68668"/>
                  </a:lnTo>
                  <a:lnTo>
                    <a:pt x="71818" y="68668"/>
                  </a:lnTo>
                  <a:lnTo>
                    <a:pt x="71818" y="79336"/>
                  </a:lnTo>
                  <a:lnTo>
                    <a:pt x="76390" y="79336"/>
                  </a:lnTo>
                  <a:lnTo>
                    <a:pt x="82486" y="76288"/>
                  </a:lnTo>
                  <a:lnTo>
                    <a:pt x="88582" y="70192"/>
                  </a:lnTo>
                  <a:lnTo>
                    <a:pt x="90106" y="67144"/>
                  </a:lnTo>
                  <a:lnTo>
                    <a:pt x="93154" y="58000"/>
                  </a:lnTo>
                  <a:lnTo>
                    <a:pt x="93154" y="45808"/>
                  </a:lnTo>
                  <a:close/>
                </a:path>
                <a:path w="93979" h="508634">
                  <a:moveTo>
                    <a:pt x="93154" y="4572"/>
                  </a:moveTo>
                  <a:lnTo>
                    <a:pt x="90106" y="1524"/>
                  </a:lnTo>
                  <a:lnTo>
                    <a:pt x="90106" y="0"/>
                  </a:lnTo>
                  <a:lnTo>
                    <a:pt x="82486" y="0"/>
                  </a:lnTo>
                  <a:lnTo>
                    <a:pt x="79438" y="3048"/>
                  </a:lnTo>
                  <a:lnTo>
                    <a:pt x="79438" y="10668"/>
                  </a:lnTo>
                  <a:lnTo>
                    <a:pt x="82486" y="13716"/>
                  </a:lnTo>
                  <a:lnTo>
                    <a:pt x="85534" y="13716"/>
                  </a:lnTo>
                  <a:lnTo>
                    <a:pt x="90106" y="13716"/>
                  </a:lnTo>
                  <a:lnTo>
                    <a:pt x="90106" y="12192"/>
                  </a:lnTo>
                  <a:lnTo>
                    <a:pt x="93154" y="9144"/>
                  </a:lnTo>
                  <a:lnTo>
                    <a:pt x="93154" y="4572"/>
                  </a:lnTo>
                  <a:close/>
                </a:path>
                <a:path w="93979" h="508634">
                  <a:moveTo>
                    <a:pt x="93637" y="158407"/>
                  </a:moveTo>
                  <a:lnTo>
                    <a:pt x="673" y="158407"/>
                  </a:lnTo>
                  <a:lnTo>
                    <a:pt x="673" y="170586"/>
                  </a:lnTo>
                  <a:lnTo>
                    <a:pt x="93637" y="170586"/>
                  </a:lnTo>
                  <a:lnTo>
                    <a:pt x="93637" y="158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19033" y="7798117"/>
              <a:ext cx="93154" cy="19688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19033" y="7432547"/>
              <a:ext cx="93630" cy="322897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5245036" y="6807898"/>
            <a:ext cx="67310" cy="578485"/>
            <a:chOff x="5245036" y="6807898"/>
            <a:chExt cx="67310" cy="578485"/>
          </a:xfrm>
        </p:grpSpPr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45036" y="6904005"/>
              <a:ext cx="67151" cy="48215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245036" y="6807898"/>
              <a:ext cx="67310" cy="53975"/>
            </a:xfrm>
            <a:custGeom>
              <a:avLst/>
              <a:gdLst/>
              <a:ahLst/>
              <a:cxnLst/>
              <a:rect l="l" t="t" r="r" b="b"/>
              <a:pathLst>
                <a:path w="67310" h="53975">
                  <a:moveTo>
                    <a:pt x="19812" y="51911"/>
                  </a:moveTo>
                  <a:lnTo>
                    <a:pt x="15240" y="51911"/>
                  </a:lnTo>
                  <a:lnTo>
                    <a:pt x="9144" y="48863"/>
                  </a:lnTo>
                  <a:lnTo>
                    <a:pt x="6096" y="45815"/>
                  </a:lnTo>
                  <a:lnTo>
                    <a:pt x="3048" y="39719"/>
                  </a:lnTo>
                  <a:lnTo>
                    <a:pt x="0" y="30575"/>
                  </a:lnTo>
                  <a:lnTo>
                    <a:pt x="0" y="18288"/>
                  </a:lnTo>
                  <a:lnTo>
                    <a:pt x="1524" y="12192"/>
                  </a:lnTo>
                  <a:lnTo>
                    <a:pt x="6096" y="9144"/>
                  </a:lnTo>
                  <a:lnTo>
                    <a:pt x="9144" y="4572"/>
                  </a:lnTo>
                  <a:lnTo>
                    <a:pt x="13716" y="1524"/>
                  </a:lnTo>
                  <a:lnTo>
                    <a:pt x="61055" y="1524"/>
                  </a:lnTo>
                  <a:lnTo>
                    <a:pt x="65627" y="0"/>
                  </a:lnTo>
                  <a:lnTo>
                    <a:pt x="65627" y="10668"/>
                  </a:lnTo>
                  <a:lnTo>
                    <a:pt x="64103" y="12192"/>
                  </a:lnTo>
                  <a:lnTo>
                    <a:pt x="59531" y="12192"/>
                  </a:lnTo>
                  <a:lnTo>
                    <a:pt x="60674" y="13716"/>
                  </a:lnTo>
                  <a:lnTo>
                    <a:pt x="15240" y="13716"/>
                  </a:lnTo>
                  <a:lnTo>
                    <a:pt x="10668" y="18288"/>
                  </a:lnTo>
                  <a:lnTo>
                    <a:pt x="9144" y="22860"/>
                  </a:lnTo>
                  <a:lnTo>
                    <a:pt x="9144" y="33623"/>
                  </a:lnTo>
                  <a:lnTo>
                    <a:pt x="12192" y="36671"/>
                  </a:lnTo>
                  <a:lnTo>
                    <a:pt x="13716" y="39719"/>
                  </a:lnTo>
                  <a:lnTo>
                    <a:pt x="16764" y="41243"/>
                  </a:lnTo>
                  <a:lnTo>
                    <a:pt x="19812" y="41243"/>
                  </a:lnTo>
                  <a:lnTo>
                    <a:pt x="19812" y="51911"/>
                  </a:lnTo>
                  <a:close/>
                </a:path>
                <a:path w="67310" h="53975">
                  <a:moveTo>
                    <a:pt x="53435" y="53435"/>
                  </a:moveTo>
                  <a:lnTo>
                    <a:pt x="41243" y="53435"/>
                  </a:lnTo>
                  <a:lnTo>
                    <a:pt x="36576" y="50387"/>
                  </a:lnTo>
                  <a:lnTo>
                    <a:pt x="32004" y="45815"/>
                  </a:lnTo>
                  <a:lnTo>
                    <a:pt x="25908" y="33623"/>
                  </a:lnTo>
                  <a:lnTo>
                    <a:pt x="25908" y="13716"/>
                  </a:lnTo>
                  <a:lnTo>
                    <a:pt x="35052" y="13716"/>
                  </a:lnTo>
                  <a:lnTo>
                    <a:pt x="35052" y="35147"/>
                  </a:lnTo>
                  <a:lnTo>
                    <a:pt x="38195" y="42767"/>
                  </a:lnTo>
                  <a:lnTo>
                    <a:pt x="65627" y="42767"/>
                  </a:lnTo>
                  <a:lnTo>
                    <a:pt x="58007" y="50387"/>
                  </a:lnTo>
                  <a:lnTo>
                    <a:pt x="53435" y="53435"/>
                  </a:lnTo>
                  <a:close/>
                </a:path>
                <a:path w="67310" h="53975">
                  <a:moveTo>
                    <a:pt x="65627" y="42767"/>
                  </a:moveTo>
                  <a:lnTo>
                    <a:pt x="50387" y="42767"/>
                  </a:lnTo>
                  <a:lnTo>
                    <a:pt x="56483" y="36671"/>
                  </a:lnTo>
                  <a:lnTo>
                    <a:pt x="58007" y="33623"/>
                  </a:lnTo>
                  <a:lnTo>
                    <a:pt x="58007" y="25908"/>
                  </a:lnTo>
                  <a:lnTo>
                    <a:pt x="53435" y="16764"/>
                  </a:lnTo>
                  <a:lnTo>
                    <a:pt x="50387" y="13716"/>
                  </a:lnTo>
                  <a:lnTo>
                    <a:pt x="60674" y="13716"/>
                  </a:lnTo>
                  <a:lnTo>
                    <a:pt x="64103" y="18288"/>
                  </a:lnTo>
                  <a:lnTo>
                    <a:pt x="67151" y="24384"/>
                  </a:lnTo>
                  <a:lnTo>
                    <a:pt x="67151" y="38195"/>
                  </a:lnTo>
                  <a:lnTo>
                    <a:pt x="65627" y="427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5217509" y="1049750"/>
            <a:ext cx="119380" cy="5712460"/>
            <a:chOff x="5217509" y="1049750"/>
            <a:chExt cx="119380" cy="5712460"/>
          </a:xfrm>
        </p:grpSpPr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219033" y="3678650"/>
              <a:ext cx="117633" cy="308333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17509" y="1049750"/>
              <a:ext cx="117633" cy="258498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5445061" y="5106733"/>
            <a:ext cx="119380" cy="3434715"/>
            <a:chOff x="5445061" y="5106733"/>
            <a:chExt cx="119380" cy="3434715"/>
          </a:xfrm>
        </p:grpSpPr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45061" y="6946772"/>
              <a:ext cx="119157" cy="159438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526024" y="691772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0668" y="13811"/>
                  </a:moveTo>
                  <a:lnTo>
                    <a:pt x="7620" y="13811"/>
                  </a:lnTo>
                  <a:lnTo>
                    <a:pt x="3048" y="13811"/>
                  </a:lnTo>
                  <a:lnTo>
                    <a:pt x="1524" y="12287"/>
                  </a:lnTo>
                  <a:lnTo>
                    <a:pt x="1524" y="10763"/>
                  </a:lnTo>
                  <a:lnTo>
                    <a:pt x="0" y="9239"/>
                  </a:lnTo>
                  <a:lnTo>
                    <a:pt x="0" y="4667"/>
                  </a:lnTo>
                  <a:lnTo>
                    <a:pt x="1524" y="3143"/>
                  </a:lnTo>
                  <a:lnTo>
                    <a:pt x="1524" y="1619"/>
                  </a:lnTo>
                  <a:lnTo>
                    <a:pt x="3048" y="0"/>
                  </a:lnTo>
                  <a:lnTo>
                    <a:pt x="10668" y="0"/>
                  </a:lnTo>
                  <a:lnTo>
                    <a:pt x="12192" y="1619"/>
                  </a:lnTo>
                  <a:lnTo>
                    <a:pt x="12192" y="3143"/>
                  </a:lnTo>
                  <a:lnTo>
                    <a:pt x="13716" y="4667"/>
                  </a:lnTo>
                  <a:lnTo>
                    <a:pt x="13716" y="9239"/>
                  </a:lnTo>
                  <a:lnTo>
                    <a:pt x="12192" y="10763"/>
                  </a:lnTo>
                  <a:lnTo>
                    <a:pt x="12192" y="12287"/>
                  </a:lnTo>
                  <a:lnTo>
                    <a:pt x="10668" y="13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46585" y="6679786"/>
              <a:ext cx="93154" cy="19678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472582" y="6446329"/>
              <a:ext cx="92075" cy="192405"/>
            </a:xfrm>
            <a:custGeom>
              <a:avLst/>
              <a:gdLst/>
              <a:ahLst/>
              <a:cxnLst/>
              <a:rect l="l" t="t" r="r" b="b"/>
              <a:pathLst>
                <a:path w="92075" h="192404">
                  <a:moveTo>
                    <a:pt x="67157" y="88493"/>
                  </a:moveTo>
                  <a:lnTo>
                    <a:pt x="65633" y="83921"/>
                  </a:lnTo>
                  <a:lnTo>
                    <a:pt x="62585" y="79349"/>
                  </a:lnTo>
                  <a:lnTo>
                    <a:pt x="61569" y="76301"/>
                  </a:lnTo>
                  <a:lnTo>
                    <a:pt x="61061" y="74777"/>
                  </a:lnTo>
                  <a:lnTo>
                    <a:pt x="58013" y="72745"/>
                  </a:lnTo>
                  <a:lnTo>
                    <a:pt x="58013" y="90017"/>
                  </a:lnTo>
                  <a:lnTo>
                    <a:pt x="58013" y="100685"/>
                  </a:lnTo>
                  <a:lnTo>
                    <a:pt x="56489" y="105257"/>
                  </a:lnTo>
                  <a:lnTo>
                    <a:pt x="47345" y="111353"/>
                  </a:lnTo>
                  <a:lnTo>
                    <a:pt x="41249" y="112877"/>
                  </a:lnTo>
                  <a:lnTo>
                    <a:pt x="25908" y="112877"/>
                  </a:lnTo>
                  <a:lnTo>
                    <a:pt x="19812" y="111353"/>
                  </a:lnTo>
                  <a:lnTo>
                    <a:pt x="15240" y="108305"/>
                  </a:lnTo>
                  <a:lnTo>
                    <a:pt x="12192" y="105257"/>
                  </a:lnTo>
                  <a:lnTo>
                    <a:pt x="9144" y="100685"/>
                  </a:lnTo>
                  <a:lnTo>
                    <a:pt x="9144" y="90017"/>
                  </a:lnTo>
                  <a:lnTo>
                    <a:pt x="12192" y="85445"/>
                  </a:lnTo>
                  <a:lnTo>
                    <a:pt x="19812" y="77825"/>
                  </a:lnTo>
                  <a:lnTo>
                    <a:pt x="25908" y="76301"/>
                  </a:lnTo>
                  <a:lnTo>
                    <a:pt x="41249" y="76301"/>
                  </a:lnTo>
                  <a:lnTo>
                    <a:pt x="47345" y="77825"/>
                  </a:lnTo>
                  <a:lnTo>
                    <a:pt x="51917" y="82397"/>
                  </a:lnTo>
                  <a:lnTo>
                    <a:pt x="56489" y="85445"/>
                  </a:lnTo>
                  <a:lnTo>
                    <a:pt x="58013" y="90017"/>
                  </a:lnTo>
                  <a:lnTo>
                    <a:pt x="58013" y="72745"/>
                  </a:lnTo>
                  <a:lnTo>
                    <a:pt x="51917" y="68681"/>
                  </a:lnTo>
                  <a:lnTo>
                    <a:pt x="45821" y="67157"/>
                  </a:lnTo>
                  <a:lnTo>
                    <a:pt x="41249" y="65633"/>
                  </a:lnTo>
                  <a:lnTo>
                    <a:pt x="33528" y="65633"/>
                  </a:lnTo>
                  <a:lnTo>
                    <a:pt x="26073" y="66179"/>
                  </a:lnTo>
                  <a:lnTo>
                    <a:pt x="0" y="86969"/>
                  </a:lnTo>
                  <a:lnTo>
                    <a:pt x="0" y="100685"/>
                  </a:lnTo>
                  <a:lnTo>
                    <a:pt x="1524" y="105257"/>
                  </a:lnTo>
                  <a:lnTo>
                    <a:pt x="10668" y="118973"/>
                  </a:lnTo>
                  <a:lnTo>
                    <a:pt x="16764" y="120497"/>
                  </a:lnTo>
                  <a:lnTo>
                    <a:pt x="21336" y="123545"/>
                  </a:lnTo>
                  <a:lnTo>
                    <a:pt x="27432" y="125069"/>
                  </a:lnTo>
                  <a:lnTo>
                    <a:pt x="33528" y="125069"/>
                  </a:lnTo>
                  <a:lnTo>
                    <a:pt x="41033" y="124498"/>
                  </a:lnTo>
                  <a:lnTo>
                    <a:pt x="47523" y="122783"/>
                  </a:lnTo>
                  <a:lnTo>
                    <a:pt x="53124" y="119926"/>
                  </a:lnTo>
                  <a:lnTo>
                    <a:pt x="58013" y="115925"/>
                  </a:lnTo>
                  <a:lnTo>
                    <a:pt x="62077" y="112877"/>
                  </a:lnTo>
                  <a:lnTo>
                    <a:pt x="64109" y="111353"/>
                  </a:lnTo>
                  <a:lnTo>
                    <a:pt x="67157" y="103733"/>
                  </a:lnTo>
                  <a:lnTo>
                    <a:pt x="67157" y="88493"/>
                  </a:lnTo>
                  <a:close/>
                </a:path>
                <a:path w="92075" h="192404">
                  <a:moveTo>
                    <a:pt x="67157" y="24384"/>
                  </a:moveTo>
                  <a:lnTo>
                    <a:pt x="64109" y="18288"/>
                  </a:lnTo>
                  <a:lnTo>
                    <a:pt x="59537" y="13716"/>
                  </a:lnTo>
                  <a:lnTo>
                    <a:pt x="62585" y="13716"/>
                  </a:lnTo>
                  <a:lnTo>
                    <a:pt x="65633" y="12192"/>
                  </a:lnTo>
                  <a:lnTo>
                    <a:pt x="65633" y="0"/>
                  </a:lnTo>
                  <a:lnTo>
                    <a:pt x="58013" y="2540"/>
                  </a:lnTo>
                  <a:lnTo>
                    <a:pt x="58013" y="27432"/>
                  </a:lnTo>
                  <a:lnTo>
                    <a:pt x="58013" y="33528"/>
                  </a:lnTo>
                  <a:lnTo>
                    <a:pt x="54965" y="39624"/>
                  </a:lnTo>
                  <a:lnTo>
                    <a:pt x="53441" y="41148"/>
                  </a:lnTo>
                  <a:lnTo>
                    <a:pt x="50393" y="42672"/>
                  </a:lnTo>
                  <a:lnTo>
                    <a:pt x="38201" y="42672"/>
                  </a:lnTo>
                  <a:lnTo>
                    <a:pt x="35153" y="35052"/>
                  </a:lnTo>
                  <a:lnTo>
                    <a:pt x="35153" y="13716"/>
                  </a:lnTo>
                  <a:lnTo>
                    <a:pt x="47345" y="13716"/>
                  </a:lnTo>
                  <a:lnTo>
                    <a:pt x="53441" y="16764"/>
                  </a:lnTo>
                  <a:lnTo>
                    <a:pt x="56489" y="22860"/>
                  </a:lnTo>
                  <a:lnTo>
                    <a:pt x="58013" y="27432"/>
                  </a:lnTo>
                  <a:lnTo>
                    <a:pt x="58013" y="2540"/>
                  </a:lnTo>
                  <a:lnTo>
                    <a:pt x="56489" y="3048"/>
                  </a:lnTo>
                  <a:lnTo>
                    <a:pt x="15240" y="3048"/>
                  </a:lnTo>
                  <a:lnTo>
                    <a:pt x="9144" y="4572"/>
                  </a:lnTo>
                  <a:lnTo>
                    <a:pt x="6096" y="9144"/>
                  </a:lnTo>
                  <a:lnTo>
                    <a:pt x="1524" y="13716"/>
                  </a:lnTo>
                  <a:lnTo>
                    <a:pt x="0" y="19812"/>
                  </a:lnTo>
                  <a:lnTo>
                    <a:pt x="0" y="32004"/>
                  </a:lnTo>
                  <a:lnTo>
                    <a:pt x="1524" y="35052"/>
                  </a:lnTo>
                  <a:lnTo>
                    <a:pt x="4572" y="44196"/>
                  </a:lnTo>
                  <a:lnTo>
                    <a:pt x="7620" y="47244"/>
                  </a:lnTo>
                  <a:lnTo>
                    <a:pt x="10668" y="48768"/>
                  </a:lnTo>
                  <a:lnTo>
                    <a:pt x="13716" y="51816"/>
                  </a:lnTo>
                  <a:lnTo>
                    <a:pt x="19812" y="51816"/>
                  </a:lnTo>
                  <a:lnTo>
                    <a:pt x="19812" y="41148"/>
                  </a:lnTo>
                  <a:lnTo>
                    <a:pt x="16764" y="41148"/>
                  </a:lnTo>
                  <a:lnTo>
                    <a:pt x="13716" y="39624"/>
                  </a:lnTo>
                  <a:lnTo>
                    <a:pt x="12192" y="36576"/>
                  </a:lnTo>
                  <a:lnTo>
                    <a:pt x="10668" y="35052"/>
                  </a:lnTo>
                  <a:lnTo>
                    <a:pt x="9144" y="32004"/>
                  </a:lnTo>
                  <a:lnTo>
                    <a:pt x="9144" y="22860"/>
                  </a:lnTo>
                  <a:lnTo>
                    <a:pt x="12192" y="16764"/>
                  </a:lnTo>
                  <a:lnTo>
                    <a:pt x="18288" y="13716"/>
                  </a:lnTo>
                  <a:lnTo>
                    <a:pt x="27432" y="13716"/>
                  </a:lnTo>
                  <a:lnTo>
                    <a:pt x="27432" y="33528"/>
                  </a:lnTo>
                  <a:lnTo>
                    <a:pt x="28956" y="41148"/>
                  </a:lnTo>
                  <a:lnTo>
                    <a:pt x="32004" y="45720"/>
                  </a:lnTo>
                  <a:lnTo>
                    <a:pt x="36677" y="51816"/>
                  </a:lnTo>
                  <a:lnTo>
                    <a:pt x="41249" y="53340"/>
                  </a:lnTo>
                  <a:lnTo>
                    <a:pt x="53441" y="53340"/>
                  </a:lnTo>
                  <a:lnTo>
                    <a:pt x="58013" y="51816"/>
                  </a:lnTo>
                  <a:lnTo>
                    <a:pt x="62585" y="47244"/>
                  </a:lnTo>
                  <a:lnTo>
                    <a:pt x="65633" y="42672"/>
                  </a:lnTo>
                  <a:lnTo>
                    <a:pt x="67157" y="38100"/>
                  </a:lnTo>
                  <a:lnTo>
                    <a:pt x="67157" y="24384"/>
                  </a:lnTo>
                  <a:close/>
                </a:path>
                <a:path w="92075" h="192404">
                  <a:moveTo>
                    <a:pt x="91630" y="157175"/>
                  </a:moveTo>
                  <a:lnTo>
                    <a:pt x="88582" y="151079"/>
                  </a:lnTo>
                  <a:lnTo>
                    <a:pt x="87439" y="149555"/>
                  </a:lnTo>
                  <a:lnTo>
                    <a:pt x="84010" y="144983"/>
                  </a:lnTo>
                  <a:lnTo>
                    <a:pt x="79349" y="140309"/>
                  </a:lnTo>
                  <a:lnTo>
                    <a:pt x="73253" y="138785"/>
                  </a:lnTo>
                  <a:lnTo>
                    <a:pt x="58013" y="138785"/>
                  </a:lnTo>
                  <a:lnTo>
                    <a:pt x="58013" y="157175"/>
                  </a:lnTo>
                  <a:lnTo>
                    <a:pt x="58013" y="169367"/>
                  </a:lnTo>
                  <a:lnTo>
                    <a:pt x="56489" y="173939"/>
                  </a:lnTo>
                  <a:lnTo>
                    <a:pt x="47345" y="180035"/>
                  </a:lnTo>
                  <a:lnTo>
                    <a:pt x="41249" y="181559"/>
                  </a:lnTo>
                  <a:lnTo>
                    <a:pt x="25908" y="181559"/>
                  </a:lnTo>
                  <a:lnTo>
                    <a:pt x="19812" y="180035"/>
                  </a:lnTo>
                  <a:lnTo>
                    <a:pt x="15240" y="176987"/>
                  </a:lnTo>
                  <a:lnTo>
                    <a:pt x="12192" y="173939"/>
                  </a:lnTo>
                  <a:lnTo>
                    <a:pt x="9144" y="169367"/>
                  </a:lnTo>
                  <a:lnTo>
                    <a:pt x="9144" y="157175"/>
                  </a:lnTo>
                  <a:lnTo>
                    <a:pt x="12192" y="152603"/>
                  </a:lnTo>
                  <a:lnTo>
                    <a:pt x="18288" y="149555"/>
                  </a:lnTo>
                  <a:lnTo>
                    <a:pt x="48869" y="149555"/>
                  </a:lnTo>
                  <a:lnTo>
                    <a:pt x="54965" y="152603"/>
                  </a:lnTo>
                  <a:lnTo>
                    <a:pt x="58013" y="157175"/>
                  </a:lnTo>
                  <a:lnTo>
                    <a:pt x="58013" y="138785"/>
                  </a:lnTo>
                  <a:lnTo>
                    <a:pt x="1524" y="138785"/>
                  </a:lnTo>
                  <a:lnTo>
                    <a:pt x="1524" y="148031"/>
                  </a:lnTo>
                  <a:lnTo>
                    <a:pt x="9144" y="149555"/>
                  </a:lnTo>
                  <a:lnTo>
                    <a:pt x="3048" y="152603"/>
                  </a:lnTo>
                  <a:lnTo>
                    <a:pt x="0" y="160223"/>
                  </a:lnTo>
                  <a:lnTo>
                    <a:pt x="0" y="175463"/>
                  </a:lnTo>
                  <a:lnTo>
                    <a:pt x="3048" y="181559"/>
                  </a:lnTo>
                  <a:lnTo>
                    <a:pt x="15240" y="190703"/>
                  </a:lnTo>
                  <a:lnTo>
                    <a:pt x="22860" y="192227"/>
                  </a:lnTo>
                  <a:lnTo>
                    <a:pt x="44297" y="192227"/>
                  </a:lnTo>
                  <a:lnTo>
                    <a:pt x="51917" y="190703"/>
                  </a:lnTo>
                  <a:lnTo>
                    <a:pt x="64109" y="181559"/>
                  </a:lnTo>
                  <a:lnTo>
                    <a:pt x="67157" y="175463"/>
                  </a:lnTo>
                  <a:lnTo>
                    <a:pt x="67157" y="160223"/>
                  </a:lnTo>
                  <a:lnTo>
                    <a:pt x="64109" y="154127"/>
                  </a:lnTo>
                  <a:lnTo>
                    <a:pt x="59537" y="149555"/>
                  </a:lnTo>
                  <a:lnTo>
                    <a:pt x="70205" y="149555"/>
                  </a:lnTo>
                  <a:lnTo>
                    <a:pt x="74777" y="151079"/>
                  </a:lnTo>
                  <a:lnTo>
                    <a:pt x="77825" y="154127"/>
                  </a:lnTo>
                  <a:lnTo>
                    <a:pt x="80962" y="157175"/>
                  </a:lnTo>
                  <a:lnTo>
                    <a:pt x="82486" y="161747"/>
                  </a:lnTo>
                  <a:lnTo>
                    <a:pt x="82486" y="173939"/>
                  </a:lnTo>
                  <a:lnTo>
                    <a:pt x="79349" y="178511"/>
                  </a:lnTo>
                  <a:lnTo>
                    <a:pt x="73253" y="183083"/>
                  </a:lnTo>
                  <a:lnTo>
                    <a:pt x="80962" y="189179"/>
                  </a:lnTo>
                  <a:lnTo>
                    <a:pt x="84010" y="187655"/>
                  </a:lnTo>
                  <a:lnTo>
                    <a:pt x="87058" y="183083"/>
                  </a:lnTo>
                  <a:lnTo>
                    <a:pt x="88582" y="180035"/>
                  </a:lnTo>
                  <a:lnTo>
                    <a:pt x="91630" y="170891"/>
                  </a:lnTo>
                  <a:lnTo>
                    <a:pt x="91630" y="1571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45061" y="5106733"/>
              <a:ext cx="119157" cy="1324546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445061" y="1074134"/>
            <a:ext cx="119157" cy="3985545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5673852" y="1084802"/>
            <a:ext cx="120014" cy="7453630"/>
            <a:chOff x="5673852" y="1084802"/>
            <a:chExt cx="120014" cy="7453630"/>
          </a:xfrm>
        </p:grpSpPr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73852" y="1113758"/>
              <a:ext cx="119443" cy="742435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753576" y="1084802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40">
                  <a:moveTo>
                    <a:pt x="9144" y="15240"/>
                  </a:moveTo>
                  <a:lnTo>
                    <a:pt x="7620" y="15240"/>
                  </a:lnTo>
                  <a:lnTo>
                    <a:pt x="4572" y="15240"/>
                  </a:lnTo>
                  <a:lnTo>
                    <a:pt x="3048" y="13716"/>
                  </a:lnTo>
                  <a:lnTo>
                    <a:pt x="3048" y="12192"/>
                  </a:lnTo>
                  <a:lnTo>
                    <a:pt x="1524" y="12192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9144" y="0"/>
                  </a:lnTo>
                  <a:lnTo>
                    <a:pt x="12192" y="3048"/>
                  </a:lnTo>
                  <a:lnTo>
                    <a:pt x="13716" y="3048"/>
                  </a:lnTo>
                  <a:lnTo>
                    <a:pt x="13716" y="12192"/>
                  </a:lnTo>
                  <a:lnTo>
                    <a:pt x="12192" y="12192"/>
                  </a:lnTo>
                  <a:lnTo>
                    <a:pt x="9144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5901690" y="1176527"/>
            <a:ext cx="119380" cy="7359650"/>
            <a:chOff x="5901690" y="1176527"/>
            <a:chExt cx="119380" cy="7359650"/>
          </a:xfrm>
        </p:grpSpPr>
        <p:pic>
          <p:nvPicPr>
            <p:cNvPr id="61" name="object 6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901690" y="5611749"/>
              <a:ext cx="119157" cy="292417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902439" y="5372201"/>
              <a:ext cx="94615" cy="224154"/>
            </a:xfrm>
            <a:custGeom>
              <a:avLst/>
              <a:gdLst/>
              <a:ahLst/>
              <a:cxnLst/>
              <a:rect l="l" t="t" r="r" b="b"/>
              <a:pathLst>
                <a:path w="94614" h="224154">
                  <a:moveTo>
                    <a:pt x="92976" y="211734"/>
                  </a:moveTo>
                  <a:lnTo>
                    <a:pt x="0" y="211734"/>
                  </a:lnTo>
                  <a:lnTo>
                    <a:pt x="0" y="223939"/>
                  </a:lnTo>
                  <a:lnTo>
                    <a:pt x="92976" y="223939"/>
                  </a:lnTo>
                  <a:lnTo>
                    <a:pt x="92976" y="211734"/>
                  </a:lnTo>
                  <a:close/>
                </a:path>
                <a:path w="94614" h="224154">
                  <a:moveTo>
                    <a:pt x="93916" y="93052"/>
                  </a:moveTo>
                  <a:lnTo>
                    <a:pt x="92392" y="88480"/>
                  </a:lnTo>
                  <a:lnTo>
                    <a:pt x="87312" y="80860"/>
                  </a:lnTo>
                  <a:lnTo>
                    <a:pt x="86296" y="79336"/>
                  </a:lnTo>
                  <a:lnTo>
                    <a:pt x="84772" y="78320"/>
                  </a:lnTo>
                  <a:lnTo>
                    <a:pt x="84772" y="94576"/>
                  </a:lnTo>
                  <a:lnTo>
                    <a:pt x="84772" y="105244"/>
                  </a:lnTo>
                  <a:lnTo>
                    <a:pt x="81724" y="109816"/>
                  </a:lnTo>
                  <a:lnTo>
                    <a:pt x="72580" y="115912"/>
                  </a:lnTo>
                  <a:lnTo>
                    <a:pt x="68008" y="117436"/>
                  </a:lnTo>
                  <a:lnTo>
                    <a:pt x="52679" y="117436"/>
                  </a:lnTo>
                  <a:lnTo>
                    <a:pt x="46583" y="115912"/>
                  </a:lnTo>
                  <a:lnTo>
                    <a:pt x="37439" y="109816"/>
                  </a:lnTo>
                  <a:lnTo>
                    <a:pt x="35915" y="105244"/>
                  </a:lnTo>
                  <a:lnTo>
                    <a:pt x="35915" y="94576"/>
                  </a:lnTo>
                  <a:lnTo>
                    <a:pt x="37439" y="90004"/>
                  </a:lnTo>
                  <a:lnTo>
                    <a:pt x="42011" y="85432"/>
                  </a:lnTo>
                  <a:lnTo>
                    <a:pt x="46583" y="82384"/>
                  </a:lnTo>
                  <a:lnTo>
                    <a:pt x="52679" y="80860"/>
                  </a:lnTo>
                  <a:lnTo>
                    <a:pt x="66484" y="80860"/>
                  </a:lnTo>
                  <a:lnTo>
                    <a:pt x="72580" y="82384"/>
                  </a:lnTo>
                  <a:lnTo>
                    <a:pt x="77152" y="85432"/>
                  </a:lnTo>
                  <a:lnTo>
                    <a:pt x="81724" y="90004"/>
                  </a:lnTo>
                  <a:lnTo>
                    <a:pt x="84772" y="94576"/>
                  </a:lnTo>
                  <a:lnTo>
                    <a:pt x="84772" y="78320"/>
                  </a:lnTo>
                  <a:lnTo>
                    <a:pt x="77152" y="73240"/>
                  </a:lnTo>
                  <a:lnTo>
                    <a:pt x="72580" y="71716"/>
                  </a:lnTo>
                  <a:lnTo>
                    <a:pt x="66484" y="70192"/>
                  </a:lnTo>
                  <a:lnTo>
                    <a:pt x="60388" y="70192"/>
                  </a:lnTo>
                  <a:lnTo>
                    <a:pt x="26771" y="91528"/>
                  </a:lnTo>
                  <a:lnTo>
                    <a:pt x="26771" y="109816"/>
                  </a:lnTo>
                  <a:lnTo>
                    <a:pt x="32867" y="118960"/>
                  </a:lnTo>
                  <a:lnTo>
                    <a:pt x="46583" y="128104"/>
                  </a:lnTo>
                  <a:lnTo>
                    <a:pt x="52679" y="129628"/>
                  </a:lnTo>
                  <a:lnTo>
                    <a:pt x="60388" y="129628"/>
                  </a:lnTo>
                  <a:lnTo>
                    <a:pt x="67208" y="129057"/>
                  </a:lnTo>
                  <a:lnTo>
                    <a:pt x="73723" y="127342"/>
                  </a:lnTo>
                  <a:lnTo>
                    <a:pt x="79679" y="124485"/>
                  </a:lnTo>
                  <a:lnTo>
                    <a:pt x="84772" y="120484"/>
                  </a:lnTo>
                  <a:lnTo>
                    <a:pt x="88836" y="117436"/>
                  </a:lnTo>
                  <a:lnTo>
                    <a:pt x="90868" y="115912"/>
                  </a:lnTo>
                  <a:lnTo>
                    <a:pt x="93916" y="108292"/>
                  </a:lnTo>
                  <a:lnTo>
                    <a:pt x="93916" y="93052"/>
                  </a:lnTo>
                  <a:close/>
                </a:path>
                <a:path w="94614" h="224154">
                  <a:moveTo>
                    <a:pt x="93916" y="24384"/>
                  </a:moveTo>
                  <a:lnTo>
                    <a:pt x="92392" y="18288"/>
                  </a:lnTo>
                  <a:lnTo>
                    <a:pt x="87312" y="10668"/>
                  </a:lnTo>
                  <a:lnTo>
                    <a:pt x="86296" y="9144"/>
                  </a:lnTo>
                  <a:lnTo>
                    <a:pt x="84772" y="8128"/>
                  </a:lnTo>
                  <a:lnTo>
                    <a:pt x="84772" y="24384"/>
                  </a:lnTo>
                  <a:lnTo>
                    <a:pt x="84772" y="35052"/>
                  </a:lnTo>
                  <a:lnTo>
                    <a:pt x="81724" y="39624"/>
                  </a:lnTo>
                  <a:lnTo>
                    <a:pt x="68008" y="48768"/>
                  </a:lnTo>
                  <a:lnTo>
                    <a:pt x="52679" y="48768"/>
                  </a:lnTo>
                  <a:lnTo>
                    <a:pt x="46583" y="45720"/>
                  </a:lnTo>
                  <a:lnTo>
                    <a:pt x="37439" y="39624"/>
                  </a:lnTo>
                  <a:lnTo>
                    <a:pt x="35915" y="35052"/>
                  </a:lnTo>
                  <a:lnTo>
                    <a:pt x="35915" y="24384"/>
                  </a:lnTo>
                  <a:lnTo>
                    <a:pt x="37439" y="19812"/>
                  </a:lnTo>
                  <a:lnTo>
                    <a:pt x="46583" y="13716"/>
                  </a:lnTo>
                  <a:lnTo>
                    <a:pt x="52679" y="10668"/>
                  </a:lnTo>
                  <a:lnTo>
                    <a:pt x="66484" y="10668"/>
                  </a:lnTo>
                  <a:lnTo>
                    <a:pt x="72580" y="13716"/>
                  </a:lnTo>
                  <a:lnTo>
                    <a:pt x="81724" y="19812"/>
                  </a:lnTo>
                  <a:lnTo>
                    <a:pt x="84772" y="24384"/>
                  </a:lnTo>
                  <a:lnTo>
                    <a:pt x="84772" y="8128"/>
                  </a:lnTo>
                  <a:lnTo>
                    <a:pt x="81724" y="6096"/>
                  </a:lnTo>
                  <a:lnTo>
                    <a:pt x="77152" y="4572"/>
                  </a:lnTo>
                  <a:lnTo>
                    <a:pt x="72580" y="1524"/>
                  </a:lnTo>
                  <a:lnTo>
                    <a:pt x="66484" y="0"/>
                  </a:lnTo>
                  <a:lnTo>
                    <a:pt x="60388" y="0"/>
                  </a:lnTo>
                  <a:lnTo>
                    <a:pt x="52882" y="571"/>
                  </a:lnTo>
                  <a:lnTo>
                    <a:pt x="46405" y="2286"/>
                  </a:lnTo>
                  <a:lnTo>
                    <a:pt x="40792" y="5143"/>
                  </a:lnTo>
                  <a:lnTo>
                    <a:pt x="35915" y="9144"/>
                  </a:lnTo>
                  <a:lnTo>
                    <a:pt x="29819" y="13716"/>
                  </a:lnTo>
                  <a:lnTo>
                    <a:pt x="26771" y="21336"/>
                  </a:lnTo>
                  <a:lnTo>
                    <a:pt x="26771" y="41148"/>
                  </a:lnTo>
                  <a:lnTo>
                    <a:pt x="29819" y="45720"/>
                  </a:lnTo>
                  <a:lnTo>
                    <a:pt x="37439" y="53340"/>
                  </a:lnTo>
                  <a:lnTo>
                    <a:pt x="42011" y="54864"/>
                  </a:lnTo>
                  <a:lnTo>
                    <a:pt x="46583" y="58013"/>
                  </a:lnTo>
                  <a:lnTo>
                    <a:pt x="52679" y="59537"/>
                  </a:lnTo>
                  <a:lnTo>
                    <a:pt x="60388" y="59537"/>
                  </a:lnTo>
                  <a:lnTo>
                    <a:pt x="67208" y="58953"/>
                  </a:lnTo>
                  <a:lnTo>
                    <a:pt x="73723" y="57238"/>
                  </a:lnTo>
                  <a:lnTo>
                    <a:pt x="79679" y="54343"/>
                  </a:lnTo>
                  <a:lnTo>
                    <a:pt x="84772" y="50292"/>
                  </a:lnTo>
                  <a:lnTo>
                    <a:pt x="86804" y="48768"/>
                  </a:lnTo>
                  <a:lnTo>
                    <a:pt x="90868" y="45720"/>
                  </a:lnTo>
                  <a:lnTo>
                    <a:pt x="93916" y="38100"/>
                  </a:lnTo>
                  <a:lnTo>
                    <a:pt x="93916" y="24384"/>
                  </a:lnTo>
                  <a:close/>
                </a:path>
                <a:path w="94614" h="224154">
                  <a:moveTo>
                    <a:pt x="94018" y="143446"/>
                  </a:moveTo>
                  <a:lnTo>
                    <a:pt x="92494" y="140398"/>
                  </a:lnTo>
                  <a:lnTo>
                    <a:pt x="92494" y="137350"/>
                  </a:lnTo>
                  <a:lnTo>
                    <a:pt x="83350" y="137350"/>
                  </a:lnTo>
                  <a:lnTo>
                    <a:pt x="83350" y="146494"/>
                  </a:lnTo>
                  <a:lnTo>
                    <a:pt x="80213" y="149542"/>
                  </a:lnTo>
                  <a:lnTo>
                    <a:pt x="35915" y="149542"/>
                  </a:lnTo>
                  <a:lnTo>
                    <a:pt x="35915" y="137350"/>
                  </a:lnTo>
                  <a:lnTo>
                    <a:pt x="26771" y="137350"/>
                  </a:lnTo>
                  <a:lnTo>
                    <a:pt x="26771" y="149542"/>
                  </a:lnTo>
                  <a:lnTo>
                    <a:pt x="11531" y="149542"/>
                  </a:lnTo>
                  <a:lnTo>
                    <a:pt x="11531" y="160210"/>
                  </a:lnTo>
                  <a:lnTo>
                    <a:pt x="26771" y="160210"/>
                  </a:lnTo>
                  <a:lnTo>
                    <a:pt x="26771" y="172504"/>
                  </a:lnTo>
                  <a:lnTo>
                    <a:pt x="35915" y="172504"/>
                  </a:lnTo>
                  <a:lnTo>
                    <a:pt x="35915" y="160210"/>
                  </a:lnTo>
                  <a:lnTo>
                    <a:pt x="86398" y="160210"/>
                  </a:lnTo>
                  <a:lnTo>
                    <a:pt x="92494" y="154114"/>
                  </a:lnTo>
                  <a:lnTo>
                    <a:pt x="94018" y="151066"/>
                  </a:lnTo>
                  <a:lnTo>
                    <a:pt x="94018" y="1434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01690" y="2223039"/>
              <a:ext cx="110013" cy="313534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902452" y="1203769"/>
              <a:ext cx="116871" cy="97707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902452" y="1176527"/>
              <a:ext cx="93345" cy="12700"/>
            </a:xfrm>
            <a:custGeom>
              <a:avLst/>
              <a:gdLst/>
              <a:ahLst/>
              <a:cxnLst/>
              <a:rect l="l" t="t" r="r" b="b"/>
              <a:pathLst>
                <a:path w="93345" h="12700">
                  <a:moveTo>
                    <a:pt x="92964" y="12192"/>
                  </a:moveTo>
                  <a:lnTo>
                    <a:pt x="0" y="12192"/>
                  </a:lnTo>
                  <a:lnTo>
                    <a:pt x="0" y="0"/>
                  </a:lnTo>
                  <a:lnTo>
                    <a:pt x="92964" y="0"/>
                  </a:lnTo>
                  <a:lnTo>
                    <a:pt x="92964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6" name="object 6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133814" y="8043767"/>
            <a:ext cx="90201" cy="497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1256" y="7883556"/>
            <a:ext cx="238760" cy="662305"/>
            <a:chOff x="1671256" y="7883556"/>
            <a:chExt cx="238760" cy="662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2780" y="8306180"/>
              <a:ext cx="235172" cy="2395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256" y="7883556"/>
              <a:ext cx="238315" cy="38414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1256" y="7589139"/>
            <a:ext cx="238315" cy="2471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2780" y="7345013"/>
            <a:ext cx="235172" cy="18764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73351" y="7266432"/>
            <a:ext cx="234950" cy="26034"/>
          </a:xfrm>
          <a:custGeom>
            <a:avLst/>
            <a:gdLst/>
            <a:ahLst/>
            <a:cxnLst/>
            <a:rect l="l" t="t" r="r" b="b"/>
            <a:pathLst>
              <a:path w="234950" h="26034">
                <a:moveTo>
                  <a:pt x="234696" y="25907"/>
                </a:moveTo>
                <a:lnTo>
                  <a:pt x="0" y="25907"/>
                </a:lnTo>
                <a:lnTo>
                  <a:pt x="0" y="0"/>
                </a:lnTo>
                <a:lnTo>
                  <a:pt x="234696" y="0"/>
                </a:lnTo>
                <a:lnTo>
                  <a:pt x="23469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72767" y="7036879"/>
            <a:ext cx="235585" cy="189230"/>
          </a:xfrm>
          <a:custGeom>
            <a:avLst/>
            <a:gdLst/>
            <a:ahLst/>
            <a:cxnLst/>
            <a:rect l="l" t="t" r="r" b="b"/>
            <a:pathLst>
              <a:path w="235585" h="189229">
                <a:moveTo>
                  <a:pt x="235178" y="82550"/>
                </a:moveTo>
                <a:lnTo>
                  <a:pt x="21437" y="82550"/>
                </a:lnTo>
                <a:lnTo>
                  <a:pt x="21437" y="0"/>
                </a:lnTo>
                <a:lnTo>
                  <a:pt x="0" y="0"/>
                </a:lnTo>
                <a:lnTo>
                  <a:pt x="0" y="82550"/>
                </a:lnTo>
                <a:lnTo>
                  <a:pt x="0" y="106680"/>
                </a:lnTo>
                <a:lnTo>
                  <a:pt x="0" y="189230"/>
                </a:lnTo>
                <a:lnTo>
                  <a:pt x="21437" y="189230"/>
                </a:lnTo>
                <a:lnTo>
                  <a:pt x="21437" y="106680"/>
                </a:lnTo>
                <a:lnTo>
                  <a:pt x="235178" y="106680"/>
                </a:lnTo>
                <a:lnTo>
                  <a:pt x="235178" y="82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2767" y="6800532"/>
            <a:ext cx="235585" cy="196850"/>
          </a:xfrm>
          <a:custGeom>
            <a:avLst/>
            <a:gdLst/>
            <a:ahLst/>
            <a:cxnLst/>
            <a:rect l="l" t="t" r="r" b="b"/>
            <a:pathLst>
              <a:path w="235585" h="196850">
                <a:moveTo>
                  <a:pt x="235178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105448" y="24130"/>
                </a:lnTo>
                <a:lnTo>
                  <a:pt x="105448" y="170180"/>
                </a:lnTo>
                <a:lnTo>
                  <a:pt x="0" y="170180"/>
                </a:lnTo>
                <a:lnTo>
                  <a:pt x="0" y="173990"/>
                </a:lnTo>
                <a:lnTo>
                  <a:pt x="0" y="196850"/>
                </a:lnTo>
                <a:lnTo>
                  <a:pt x="235178" y="196850"/>
                </a:lnTo>
                <a:lnTo>
                  <a:pt x="235178" y="173990"/>
                </a:lnTo>
                <a:lnTo>
                  <a:pt x="105448" y="173990"/>
                </a:lnTo>
                <a:lnTo>
                  <a:pt x="105448" y="173685"/>
                </a:lnTo>
                <a:lnTo>
                  <a:pt x="126784" y="173685"/>
                </a:lnTo>
                <a:lnTo>
                  <a:pt x="235178" y="173685"/>
                </a:lnTo>
                <a:lnTo>
                  <a:pt x="235178" y="170637"/>
                </a:lnTo>
                <a:lnTo>
                  <a:pt x="126784" y="170637"/>
                </a:lnTo>
                <a:lnTo>
                  <a:pt x="126784" y="24130"/>
                </a:lnTo>
                <a:lnTo>
                  <a:pt x="235178" y="24130"/>
                </a:lnTo>
                <a:lnTo>
                  <a:pt x="235178" y="21590"/>
                </a:lnTo>
                <a:lnTo>
                  <a:pt x="235178" y="21082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5441" y="4641341"/>
            <a:ext cx="316134" cy="208264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72767" y="4391634"/>
            <a:ext cx="235585" cy="196850"/>
          </a:xfrm>
          <a:custGeom>
            <a:avLst/>
            <a:gdLst/>
            <a:ahLst/>
            <a:cxnLst/>
            <a:rect l="l" t="t" r="r" b="b"/>
            <a:pathLst>
              <a:path w="235585" h="196850">
                <a:moveTo>
                  <a:pt x="235178" y="0"/>
                </a:moveTo>
                <a:lnTo>
                  <a:pt x="0" y="0"/>
                </a:lnTo>
                <a:lnTo>
                  <a:pt x="0" y="22860"/>
                </a:lnTo>
                <a:lnTo>
                  <a:pt x="0" y="25400"/>
                </a:lnTo>
                <a:lnTo>
                  <a:pt x="105448" y="25400"/>
                </a:lnTo>
                <a:lnTo>
                  <a:pt x="105448" y="171450"/>
                </a:lnTo>
                <a:lnTo>
                  <a:pt x="0" y="171450"/>
                </a:lnTo>
                <a:lnTo>
                  <a:pt x="0" y="175260"/>
                </a:lnTo>
                <a:lnTo>
                  <a:pt x="0" y="196850"/>
                </a:lnTo>
                <a:lnTo>
                  <a:pt x="235178" y="196850"/>
                </a:lnTo>
                <a:lnTo>
                  <a:pt x="235178" y="175260"/>
                </a:lnTo>
                <a:lnTo>
                  <a:pt x="105448" y="175260"/>
                </a:lnTo>
                <a:lnTo>
                  <a:pt x="105448" y="174942"/>
                </a:lnTo>
                <a:lnTo>
                  <a:pt x="126784" y="174942"/>
                </a:lnTo>
                <a:lnTo>
                  <a:pt x="235178" y="174942"/>
                </a:lnTo>
                <a:lnTo>
                  <a:pt x="235178" y="171894"/>
                </a:lnTo>
                <a:lnTo>
                  <a:pt x="126784" y="171894"/>
                </a:lnTo>
                <a:lnTo>
                  <a:pt x="126784" y="25400"/>
                </a:lnTo>
                <a:lnTo>
                  <a:pt x="235178" y="25400"/>
                </a:lnTo>
                <a:lnTo>
                  <a:pt x="235178" y="22860"/>
                </a:lnTo>
                <a:lnTo>
                  <a:pt x="235178" y="22352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5315" y="8300084"/>
            <a:ext cx="93154" cy="8391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903791" y="7020020"/>
            <a:ext cx="95250" cy="1011555"/>
            <a:chOff x="2903791" y="7020020"/>
            <a:chExt cx="95250" cy="101155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5315" y="7665720"/>
              <a:ext cx="91630" cy="3657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03778" y="7108507"/>
              <a:ext cx="95250" cy="518795"/>
            </a:xfrm>
            <a:custGeom>
              <a:avLst/>
              <a:gdLst/>
              <a:ahLst/>
              <a:cxnLst/>
              <a:rect l="l" t="t" r="r" b="b"/>
              <a:pathLst>
                <a:path w="95250" h="518795">
                  <a:moveTo>
                    <a:pt x="93154" y="460730"/>
                  </a:moveTo>
                  <a:lnTo>
                    <a:pt x="83921" y="460730"/>
                  </a:lnTo>
                  <a:lnTo>
                    <a:pt x="83921" y="506539"/>
                  </a:lnTo>
                  <a:lnTo>
                    <a:pt x="51917" y="506539"/>
                  </a:lnTo>
                  <a:lnTo>
                    <a:pt x="51917" y="469874"/>
                  </a:lnTo>
                  <a:lnTo>
                    <a:pt x="42773" y="469874"/>
                  </a:lnTo>
                  <a:lnTo>
                    <a:pt x="42773" y="506539"/>
                  </a:lnTo>
                  <a:lnTo>
                    <a:pt x="10668" y="506539"/>
                  </a:lnTo>
                  <a:lnTo>
                    <a:pt x="10668" y="460730"/>
                  </a:lnTo>
                  <a:lnTo>
                    <a:pt x="1524" y="460730"/>
                  </a:lnTo>
                  <a:lnTo>
                    <a:pt x="1524" y="518731"/>
                  </a:lnTo>
                  <a:lnTo>
                    <a:pt x="93154" y="518731"/>
                  </a:lnTo>
                  <a:lnTo>
                    <a:pt x="93154" y="460730"/>
                  </a:lnTo>
                  <a:close/>
                </a:path>
                <a:path w="95250" h="518795">
                  <a:moveTo>
                    <a:pt x="93154" y="367665"/>
                  </a:moveTo>
                  <a:lnTo>
                    <a:pt x="1524" y="367665"/>
                  </a:lnTo>
                  <a:lnTo>
                    <a:pt x="1524" y="379857"/>
                  </a:lnTo>
                  <a:lnTo>
                    <a:pt x="70205" y="379857"/>
                  </a:lnTo>
                  <a:lnTo>
                    <a:pt x="71729" y="378333"/>
                  </a:lnTo>
                  <a:lnTo>
                    <a:pt x="73253" y="378333"/>
                  </a:lnTo>
                  <a:lnTo>
                    <a:pt x="3048" y="433298"/>
                  </a:lnTo>
                  <a:lnTo>
                    <a:pt x="1524" y="433298"/>
                  </a:lnTo>
                  <a:lnTo>
                    <a:pt x="1524" y="443966"/>
                  </a:lnTo>
                  <a:lnTo>
                    <a:pt x="93154" y="443966"/>
                  </a:lnTo>
                  <a:lnTo>
                    <a:pt x="93154" y="431774"/>
                  </a:lnTo>
                  <a:lnTo>
                    <a:pt x="25908" y="431774"/>
                  </a:lnTo>
                  <a:lnTo>
                    <a:pt x="24384" y="433298"/>
                  </a:lnTo>
                  <a:lnTo>
                    <a:pt x="21336" y="433298"/>
                  </a:lnTo>
                  <a:lnTo>
                    <a:pt x="91630" y="378333"/>
                  </a:lnTo>
                  <a:lnTo>
                    <a:pt x="93154" y="378333"/>
                  </a:lnTo>
                  <a:lnTo>
                    <a:pt x="93154" y="367665"/>
                  </a:lnTo>
                  <a:close/>
                </a:path>
                <a:path w="95250" h="518795">
                  <a:moveTo>
                    <a:pt x="93154" y="106781"/>
                  </a:moveTo>
                  <a:lnTo>
                    <a:pt x="90106" y="100685"/>
                  </a:lnTo>
                  <a:lnTo>
                    <a:pt x="88582" y="94589"/>
                  </a:lnTo>
                  <a:lnTo>
                    <a:pt x="85534" y="90017"/>
                  </a:lnTo>
                  <a:lnTo>
                    <a:pt x="83921" y="88442"/>
                  </a:lnTo>
                  <a:lnTo>
                    <a:pt x="83921" y="114401"/>
                  </a:lnTo>
                  <a:lnTo>
                    <a:pt x="83921" y="141833"/>
                  </a:lnTo>
                  <a:lnTo>
                    <a:pt x="10668" y="141833"/>
                  </a:lnTo>
                  <a:lnTo>
                    <a:pt x="10668" y="114401"/>
                  </a:lnTo>
                  <a:lnTo>
                    <a:pt x="24384" y="93065"/>
                  </a:lnTo>
                  <a:lnTo>
                    <a:pt x="27432" y="90017"/>
                  </a:lnTo>
                  <a:lnTo>
                    <a:pt x="36576" y="86969"/>
                  </a:lnTo>
                  <a:lnTo>
                    <a:pt x="58013" y="86969"/>
                  </a:lnTo>
                  <a:lnTo>
                    <a:pt x="67157" y="90017"/>
                  </a:lnTo>
                  <a:lnTo>
                    <a:pt x="70205" y="93065"/>
                  </a:lnTo>
                  <a:lnTo>
                    <a:pt x="73253" y="94589"/>
                  </a:lnTo>
                  <a:lnTo>
                    <a:pt x="77825" y="97637"/>
                  </a:lnTo>
                  <a:lnTo>
                    <a:pt x="79349" y="102209"/>
                  </a:lnTo>
                  <a:lnTo>
                    <a:pt x="80873" y="105257"/>
                  </a:lnTo>
                  <a:lnTo>
                    <a:pt x="83921" y="114401"/>
                  </a:lnTo>
                  <a:lnTo>
                    <a:pt x="83921" y="88442"/>
                  </a:lnTo>
                  <a:lnTo>
                    <a:pt x="82423" y="86969"/>
                  </a:lnTo>
                  <a:lnTo>
                    <a:pt x="80873" y="85445"/>
                  </a:lnTo>
                  <a:lnTo>
                    <a:pt x="71729" y="79349"/>
                  </a:lnTo>
                  <a:lnTo>
                    <a:pt x="65633" y="76301"/>
                  </a:lnTo>
                  <a:lnTo>
                    <a:pt x="61061" y="74777"/>
                  </a:lnTo>
                  <a:lnTo>
                    <a:pt x="54965" y="73253"/>
                  </a:lnTo>
                  <a:lnTo>
                    <a:pt x="39624" y="73253"/>
                  </a:lnTo>
                  <a:lnTo>
                    <a:pt x="6096" y="94589"/>
                  </a:lnTo>
                  <a:lnTo>
                    <a:pt x="4572" y="100685"/>
                  </a:lnTo>
                  <a:lnTo>
                    <a:pt x="1524" y="106781"/>
                  </a:lnTo>
                  <a:lnTo>
                    <a:pt x="1524" y="154114"/>
                  </a:lnTo>
                  <a:lnTo>
                    <a:pt x="93154" y="154114"/>
                  </a:lnTo>
                  <a:lnTo>
                    <a:pt x="93154" y="141833"/>
                  </a:lnTo>
                  <a:lnTo>
                    <a:pt x="93154" y="106781"/>
                  </a:lnTo>
                  <a:close/>
                </a:path>
                <a:path w="95250" h="518795">
                  <a:moveTo>
                    <a:pt x="93154" y="0"/>
                  </a:moveTo>
                  <a:lnTo>
                    <a:pt x="83921" y="0"/>
                  </a:lnTo>
                  <a:lnTo>
                    <a:pt x="83921" y="44297"/>
                  </a:lnTo>
                  <a:lnTo>
                    <a:pt x="51917" y="44297"/>
                  </a:lnTo>
                  <a:lnTo>
                    <a:pt x="51917" y="7620"/>
                  </a:lnTo>
                  <a:lnTo>
                    <a:pt x="42773" y="7620"/>
                  </a:lnTo>
                  <a:lnTo>
                    <a:pt x="42773" y="44297"/>
                  </a:lnTo>
                  <a:lnTo>
                    <a:pt x="10668" y="44297"/>
                  </a:lnTo>
                  <a:lnTo>
                    <a:pt x="10668" y="0"/>
                  </a:lnTo>
                  <a:lnTo>
                    <a:pt x="1524" y="0"/>
                  </a:lnTo>
                  <a:lnTo>
                    <a:pt x="1524" y="56489"/>
                  </a:lnTo>
                  <a:lnTo>
                    <a:pt x="93154" y="56489"/>
                  </a:lnTo>
                  <a:lnTo>
                    <a:pt x="93154" y="0"/>
                  </a:lnTo>
                  <a:close/>
                </a:path>
                <a:path w="95250" h="518795">
                  <a:moveTo>
                    <a:pt x="94678" y="298996"/>
                  </a:moveTo>
                  <a:lnTo>
                    <a:pt x="91630" y="286804"/>
                  </a:lnTo>
                  <a:lnTo>
                    <a:pt x="85534" y="277660"/>
                  </a:lnTo>
                  <a:lnTo>
                    <a:pt x="80873" y="273088"/>
                  </a:lnTo>
                  <a:lnTo>
                    <a:pt x="74777" y="279184"/>
                  </a:lnTo>
                  <a:lnTo>
                    <a:pt x="74777" y="282232"/>
                  </a:lnTo>
                  <a:lnTo>
                    <a:pt x="80873" y="288328"/>
                  </a:lnTo>
                  <a:lnTo>
                    <a:pt x="80873" y="291376"/>
                  </a:lnTo>
                  <a:lnTo>
                    <a:pt x="82397" y="292900"/>
                  </a:lnTo>
                  <a:lnTo>
                    <a:pt x="82397" y="295948"/>
                  </a:lnTo>
                  <a:lnTo>
                    <a:pt x="83921" y="298996"/>
                  </a:lnTo>
                  <a:lnTo>
                    <a:pt x="83921" y="311289"/>
                  </a:lnTo>
                  <a:lnTo>
                    <a:pt x="82397" y="314337"/>
                  </a:lnTo>
                  <a:lnTo>
                    <a:pt x="79349" y="323481"/>
                  </a:lnTo>
                  <a:lnTo>
                    <a:pt x="77825" y="326529"/>
                  </a:lnTo>
                  <a:lnTo>
                    <a:pt x="71729" y="332625"/>
                  </a:lnTo>
                  <a:lnTo>
                    <a:pt x="53441" y="338721"/>
                  </a:lnTo>
                  <a:lnTo>
                    <a:pt x="41249" y="338721"/>
                  </a:lnTo>
                  <a:lnTo>
                    <a:pt x="27432" y="334149"/>
                  </a:lnTo>
                  <a:lnTo>
                    <a:pt x="24384" y="331101"/>
                  </a:lnTo>
                  <a:lnTo>
                    <a:pt x="21336" y="329577"/>
                  </a:lnTo>
                  <a:lnTo>
                    <a:pt x="16764" y="326529"/>
                  </a:lnTo>
                  <a:lnTo>
                    <a:pt x="15240" y="321957"/>
                  </a:lnTo>
                  <a:lnTo>
                    <a:pt x="13716" y="318909"/>
                  </a:lnTo>
                  <a:lnTo>
                    <a:pt x="10668" y="309765"/>
                  </a:lnTo>
                  <a:lnTo>
                    <a:pt x="10668" y="297472"/>
                  </a:lnTo>
                  <a:lnTo>
                    <a:pt x="12192" y="294424"/>
                  </a:lnTo>
                  <a:lnTo>
                    <a:pt x="12192" y="291376"/>
                  </a:lnTo>
                  <a:lnTo>
                    <a:pt x="13716" y="289852"/>
                  </a:lnTo>
                  <a:lnTo>
                    <a:pt x="13716" y="288328"/>
                  </a:lnTo>
                  <a:lnTo>
                    <a:pt x="16764" y="285280"/>
                  </a:lnTo>
                  <a:lnTo>
                    <a:pt x="16764" y="283756"/>
                  </a:lnTo>
                  <a:lnTo>
                    <a:pt x="18288" y="282232"/>
                  </a:lnTo>
                  <a:lnTo>
                    <a:pt x="18288" y="277660"/>
                  </a:lnTo>
                  <a:lnTo>
                    <a:pt x="16764" y="277660"/>
                  </a:lnTo>
                  <a:lnTo>
                    <a:pt x="12192" y="273088"/>
                  </a:lnTo>
                  <a:lnTo>
                    <a:pt x="7620" y="277660"/>
                  </a:lnTo>
                  <a:lnTo>
                    <a:pt x="4572" y="282232"/>
                  </a:lnTo>
                  <a:lnTo>
                    <a:pt x="1524" y="291376"/>
                  </a:lnTo>
                  <a:lnTo>
                    <a:pt x="0" y="297472"/>
                  </a:lnTo>
                  <a:lnTo>
                    <a:pt x="0" y="311289"/>
                  </a:lnTo>
                  <a:lnTo>
                    <a:pt x="22860" y="344817"/>
                  </a:lnTo>
                  <a:lnTo>
                    <a:pt x="27432" y="347865"/>
                  </a:lnTo>
                  <a:lnTo>
                    <a:pt x="39624" y="350913"/>
                  </a:lnTo>
                  <a:lnTo>
                    <a:pt x="54965" y="350913"/>
                  </a:lnTo>
                  <a:lnTo>
                    <a:pt x="67157" y="347865"/>
                  </a:lnTo>
                  <a:lnTo>
                    <a:pt x="71729" y="346341"/>
                  </a:lnTo>
                  <a:lnTo>
                    <a:pt x="77825" y="343293"/>
                  </a:lnTo>
                  <a:lnTo>
                    <a:pt x="80873" y="338721"/>
                  </a:lnTo>
                  <a:lnTo>
                    <a:pt x="85534" y="335673"/>
                  </a:lnTo>
                  <a:lnTo>
                    <a:pt x="88582" y="331101"/>
                  </a:lnTo>
                  <a:lnTo>
                    <a:pt x="91630" y="325005"/>
                  </a:lnTo>
                  <a:lnTo>
                    <a:pt x="93154" y="320433"/>
                  </a:lnTo>
                  <a:lnTo>
                    <a:pt x="94678" y="314337"/>
                  </a:lnTo>
                  <a:lnTo>
                    <a:pt x="94678" y="298996"/>
                  </a:lnTo>
                  <a:close/>
                </a:path>
                <a:path w="95250" h="518795">
                  <a:moveTo>
                    <a:pt x="94678" y="210502"/>
                  </a:moveTo>
                  <a:lnTo>
                    <a:pt x="83921" y="186067"/>
                  </a:lnTo>
                  <a:lnTo>
                    <a:pt x="83921" y="212026"/>
                  </a:lnTo>
                  <a:lnTo>
                    <a:pt x="83921" y="221170"/>
                  </a:lnTo>
                  <a:lnTo>
                    <a:pt x="53441" y="250228"/>
                  </a:lnTo>
                  <a:lnTo>
                    <a:pt x="41249" y="250228"/>
                  </a:lnTo>
                  <a:lnTo>
                    <a:pt x="10668" y="221170"/>
                  </a:lnTo>
                  <a:lnTo>
                    <a:pt x="10668" y="212026"/>
                  </a:lnTo>
                  <a:lnTo>
                    <a:pt x="41249" y="183070"/>
                  </a:lnTo>
                  <a:lnTo>
                    <a:pt x="53441" y="183070"/>
                  </a:lnTo>
                  <a:lnTo>
                    <a:pt x="71729" y="189166"/>
                  </a:lnTo>
                  <a:lnTo>
                    <a:pt x="77825" y="195262"/>
                  </a:lnTo>
                  <a:lnTo>
                    <a:pt x="79349" y="198310"/>
                  </a:lnTo>
                  <a:lnTo>
                    <a:pt x="83921" y="212026"/>
                  </a:lnTo>
                  <a:lnTo>
                    <a:pt x="83921" y="186067"/>
                  </a:lnTo>
                  <a:lnTo>
                    <a:pt x="80873" y="183070"/>
                  </a:lnTo>
                  <a:lnTo>
                    <a:pt x="77825" y="180022"/>
                  </a:lnTo>
                  <a:lnTo>
                    <a:pt x="71729" y="176974"/>
                  </a:lnTo>
                  <a:lnTo>
                    <a:pt x="67157" y="173926"/>
                  </a:lnTo>
                  <a:lnTo>
                    <a:pt x="54965" y="170878"/>
                  </a:lnTo>
                  <a:lnTo>
                    <a:pt x="39624" y="170878"/>
                  </a:lnTo>
                  <a:lnTo>
                    <a:pt x="6096" y="192214"/>
                  </a:lnTo>
                  <a:lnTo>
                    <a:pt x="0" y="210502"/>
                  </a:lnTo>
                  <a:lnTo>
                    <a:pt x="0" y="222694"/>
                  </a:lnTo>
                  <a:lnTo>
                    <a:pt x="28956" y="259372"/>
                  </a:lnTo>
                  <a:lnTo>
                    <a:pt x="39624" y="262420"/>
                  </a:lnTo>
                  <a:lnTo>
                    <a:pt x="54965" y="262420"/>
                  </a:lnTo>
                  <a:lnTo>
                    <a:pt x="67157" y="259372"/>
                  </a:lnTo>
                  <a:lnTo>
                    <a:pt x="71729" y="256324"/>
                  </a:lnTo>
                  <a:lnTo>
                    <a:pt x="77825" y="253276"/>
                  </a:lnTo>
                  <a:lnTo>
                    <a:pt x="80873" y="250228"/>
                  </a:lnTo>
                  <a:lnTo>
                    <a:pt x="85534" y="245656"/>
                  </a:lnTo>
                  <a:lnTo>
                    <a:pt x="88582" y="241084"/>
                  </a:lnTo>
                  <a:lnTo>
                    <a:pt x="91630" y="234988"/>
                  </a:lnTo>
                  <a:lnTo>
                    <a:pt x="93154" y="230416"/>
                  </a:lnTo>
                  <a:lnTo>
                    <a:pt x="94678" y="222694"/>
                  </a:lnTo>
                  <a:lnTo>
                    <a:pt x="94678" y="2105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05315" y="7020020"/>
              <a:ext cx="91630" cy="6867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220211" y="2091785"/>
            <a:ext cx="117475" cy="6454140"/>
            <a:chOff x="3220211" y="2091785"/>
            <a:chExt cx="117475" cy="64541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26022" y="8467915"/>
              <a:ext cx="87058" cy="778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20199" y="8211604"/>
              <a:ext cx="94615" cy="216535"/>
            </a:xfrm>
            <a:custGeom>
              <a:avLst/>
              <a:gdLst/>
              <a:ahLst/>
              <a:cxnLst/>
              <a:rect l="l" t="t" r="r" b="b"/>
              <a:pathLst>
                <a:path w="94614" h="216534">
                  <a:moveTo>
                    <a:pt x="92964" y="203936"/>
                  </a:moveTo>
                  <a:lnTo>
                    <a:pt x="0" y="203936"/>
                  </a:lnTo>
                  <a:lnTo>
                    <a:pt x="0" y="216115"/>
                  </a:lnTo>
                  <a:lnTo>
                    <a:pt x="92964" y="216115"/>
                  </a:lnTo>
                  <a:lnTo>
                    <a:pt x="92964" y="203936"/>
                  </a:lnTo>
                  <a:close/>
                </a:path>
                <a:path w="94614" h="216534">
                  <a:moveTo>
                    <a:pt x="94399" y="160210"/>
                  </a:moveTo>
                  <a:lnTo>
                    <a:pt x="91351" y="154114"/>
                  </a:lnTo>
                  <a:lnTo>
                    <a:pt x="86779" y="149542"/>
                  </a:lnTo>
                  <a:lnTo>
                    <a:pt x="85255" y="148018"/>
                  </a:lnTo>
                  <a:lnTo>
                    <a:pt x="91351" y="148018"/>
                  </a:lnTo>
                  <a:lnTo>
                    <a:pt x="92875" y="146494"/>
                  </a:lnTo>
                  <a:lnTo>
                    <a:pt x="92875" y="135826"/>
                  </a:lnTo>
                  <a:lnTo>
                    <a:pt x="91351" y="135826"/>
                  </a:lnTo>
                  <a:lnTo>
                    <a:pt x="88303" y="137350"/>
                  </a:lnTo>
                  <a:lnTo>
                    <a:pt x="83731" y="137350"/>
                  </a:lnTo>
                  <a:lnTo>
                    <a:pt x="83731" y="158686"/>
                  </a:lnTo>
                  <a:lnTo>
                    <a:pt x="83731" y="172402"/>
                  </a:lnTo>
                  <a:lnTo>
                    <a:pt x="80581" y="173926"/>
                  </a:lnTo>
                  <a:lnTo>
                    <a:pt x="79057" y="176974"/>
                  </a:lnTo>
                  <a:lnTo>
                    <a:pt x="76009" y="178498"/>
                  </a:lnTo>
                  <a:lnTo>
                    <a:pt x="65341" y="178498"/>
                  </a:lnTo>
                  <a:lnTo>
                    <a:pt x="60769" y="170878"/>
                  </a:lnTo>
                  <a:lnTo>
                    <a:pt x="60769" y="149542"/>
                  </a:lnTo>
                  <a:lnTo>
                    <a:pt x="74485" y="149542"/>
                  </a:lnTo>
                  <a:lnTo>
                    <a:pt x="77533" y="151066"/>
                  </a:lnTo>
                  <a:lnTo>
                    <a:pt x="79057" y="152590"/>
                  </a:lnTo>
                  <a:lnTo>
                    <a:pt x="80581" y="155638"/>
                  </a:lnTo>
                  <a:lnTo>
                    <a:pt x="83731" y="158686"/>
                  </a:lnTo>
                  <a:lnTo>
                    <a:pt x="83731" y="137350"/>
                  </a:lnTo>
                  <a:lnTo>
                    <a:pt x="40957" y="137350"/>
                  </a:lnTo>
                  <a:lnTo>
                    <a:pt x="36296" y="140398"/>
                  </a:lnTo>
                  <a:lnTo>
                    <a:pt x="28676" y="148018"/>
                  </a:lnTo>
                  <a:lnTo>
                    <a:pt x="27152" y="154114"/>
                  </a:lnTo>
                  <a:lnTo>
                    <a:pt x="27152" y="170878"/>
                  </a:lnTo>
                  <a:lnTo>
                    <a:pt x="28676" y="175450"/>
                  </a:lnTo>
                  <a:lnTo>
                    <a:pt x="30200" y="178498"/>
                  </a:lnTo>
                  <a:lnTo>
                    <a:pt x="36296" y="184594"/>
                  </a:lnTo>
                  <a:lnTo>
                    <a:pt x="39433" y="186118"/>
                  </a:lnTo>
                  <a:lnTo>
                    <a:pt x="42481" y="187642"/>
                  </a:lnTo>
                  <a:lnTo>
                    <a:pt x="45529" y="187642"/>
                  </a:lnTo>
                  <a:lnTo>
                    <a:pt x="45529" y="176974"/>
                  </a:lnTo>
                  <a:lnTo>
                    <a:pt x="42481" y="176974"/>
                  </a:lnTo>
                  <a:lnTo>
                    <a:pt x="40957" y="175450"/>
                  </a:lnTo>
                  <a:lnTo>
                    <a:pt x="37820" y="172402"/>
                  </a:lnTo>
                  <a:lnTo>
                    <a:pt x="34772" y="166306"/>
                  </a:lnTo>
                  <a:lnTo>
                    <a:pt x="34772" y="158686"/>
                  </a:lnTo>
                  <a:lnTo>
                    <a:pt x="36296" y="154114"/>
                  </a:lnTo>
                  <a:lnTo>
                    <a:pt x="39433" y="152590"/>
                  </a:lnTo>
                  <a:lnTo>
                    <a:pt x="40957" y="149542"/>
                  </a:lnTo>
                  <a:lnTo>
                    <a:pt x="53149" y="149542"/>
                  </a:lnTo>
                  <a:lnTo>
                    <a:pt x="53149" y="169354"/>
                  </a:lnTo>
                  <a:lnTo>
                    <a:pt x="54673" y="175450"/>
                  </a:lnTo>
                  <a:lnTo>
                    <a:pt x="59245" y="181546"/>
                  </a:lnTo>
                  <a:lnTo>
                    <a:pt x="62293" y="186118"/>
                  </a:lnTo>
                  <a:lnTo>
                    <a:pt x="68389" y="189166"/>
                  </a:lnTo>
                  <a:lnTo>
                    <a:pt x="80581" y="189166"/>
                  </a:lnTo>
                  <a:lnTo>
                    <a:pt x="85255" y="186118"/>
                  </a:lnTo>
                  <a:lnTo>
                    <a:pt x="88303" y="183070"/>
                  </a:lnTo>
                  <a:lnTo>
                    <a:pt x="91351" y="178498"/>
                  </a:lnTo>
                  <a:lnTo>
                    <a:pt x="94399" y="173926"/>
                  </a:lnTo>
                  <a:lnTo>
                    <a:pt x="94399" y="160210"/>
                  </a:lnTo>
                  <a:close/>
                </a:path>
                <a:path w="94614" h="216534">
                  <a:moveTo>
                    <a:pt x="94399" y="83921"/>
                  </a:moveTo>
                  <a:lnTo>
                    <a:pt x="91351" y="77825"/>
                  </a:lnTo>
                  <a:lnTo>
                    <a:pt x="89319" y="76301"/>
                  </a:lnTo>
                  <a:lnTo>
                    <a:pt x="85255" y="73253"/>
                  </a:lnTo>
                  <a:lnTo>
                    <a:pt x="83731" y="72339"/>
                  </a:lnTo>
                  <a:lnTo>
                    <a:pt x="83731" y="88493"/>
                  </a:lnTo>
                  <a:lnTo>
                    <a:pt x="83731" y="100685"/>
                  </a:lnTo>
                  <a:lnTo>
                    <a:pt x="80581" y="106781"/>
                  </a:lnTo>
                  <a:lnTo>
                    <a:pt x="74485" y="109829"/>
                  </a:lnTo>
                  <a:lnTo>
                    <a:pt x="45529" y="109829"/>
                  </a:lnTo>
                  <a:lnTo>
                    <a:pt x="39433" y="106781"/>
                  </a:lnTo>
                  <a:lnTo>
                    <a:pt x="36296" y="100685"/>
                  </a:lnTo>
                  <a:lnTo>
                    <a:pt x="36296" y="88493"/>
                  </a:lnTo>
                  <a:lnTo>
                    <a:pt x="37820" y="83921"/>
                  </a:lnTo>
                  <a:lnTo>
                    <a:pt x="42481" y="80873"/>
                  </a:lnTo>
                  <a:lnTo>
                    <a:pt x="45529" y="77825"/>
                  </a:lnTo>
                  <a:lnTo>
                    <a:pt x="51625" y="76301"/>
                  </a:lnTo>
                  <a:lnTo>
                    <a:pt x="68389" y="76301"/>
                  </a:lnTo>
                  <a:lnTo>
                    <a:pt x="74485" y="77825"/>
                  </a:lnTo>
                  <a:lnTo>
                    <a:pt x="77533" y="80873"/>
                  </a:lnTo>
                  <a:lnTo>
                    <a:pt x="82105" y="83921"/>
                  </a:lnTo>
                  <a:lnTo>
                    <a:pt x="83731" y="88493"/>
                  </a:lnTo>
                  <a:lnTo>
                    <a:pt x="83731" y="72339"/>
                  </a:lnTo>
                  <a:lnTo>
                    <a:pt x="80098" y="70129"/>
                  </a:lnTo>
                  <a:lnTo>
                    <a:pt x="74117" y="67729"/>
                  </a:lnTo>
                  <a:lnTo>
                    <a:pt x="67589" y="66179"/>
                  </a:lnTo>
                  <a:lnTo>
                    <a:pt x="60769" y="65620"/>
                  </a:lnTo>
                  <a:lnTo>
                    <a:pt x="59245" y="65620"/>
                  </a:lnTo>
                  <a:lnTo>
                    <a:pt x="27152" y="83921"/>
                  </a:lnTo>
                  <a:lnTo>
                    <a:pt x="27152" y="99161"/>
                  </a:lnTo>
                  <a:lnTo>
                    <a:pt x="28676" y="105257"/>
                  </a:lnTo>
                  <a:lnTo>
                    <a:pt x="34772" y="109829"/>
                  </a:lnTo>
                  <a:lnTo>
                    <a:pt x="1244" y="109829"/>
                  </a:lnTo>
                  <a:lnTo>
                    <a:pt x="1244" y="120586"/>
                  </a:lnTo>
                  <a:lnTo>
                    <a:pt x="92875" y="120586"/>
                  </a:lnTo>
                  <a:lnTo>
                    <a:pt x="92875" y="109829"/>
                  </a:lnTo>
                  <a:lnTo>
                    <a:pt x="85255" y="109829"/>
                  </a:lnTo>
                  <a:lnTo>
                    <a:pt x="91351" y="105257"/>
                  </a:lnTo>
                  <a:lnTo>
                    <a:pt x="94399" y="99161"/>
                  </a:lnTo>
                  <a:lnTo>
                    <a:pt x="94399" y="83921"/>
                  </a:lnTo>
                  <a:close/>
                </a:path>
                <a:path w="94614" h="216534">
                  <a:moveTo>
                    <a:pt x="94399" y="24384"/>
                  </a:moveTo>
                  <a:lnTo>
                    <a:pt x="93535" y="16929"/>
                  </a:lnTo>
                  <a:lnTo>
                    <a:pt x="90957" y="10477"/>
                  </a:lnTo>
                  <a:lnTo>
                    <a:pt x="86639" y="4876"/>
                  </a:lnTo>
                  <a:lnTo>
                    <a:pt x="80581" y="0"/>
                  </a:lnTo>
                  <a:lnTo>
                    <a:pt x="76009" y="7620"/>
                  </a:lnTo>
                  <a:lnTo>
                    <a:pt x="79057" y="9144"/>
                  </a:lnTo>
                  <a:lnTo>
                    <a:pt x="82105" y="15240"/>
                  </a:lnTo>
                  <a:lnTo>
                    <a:pt x="83731" y="16764"/>
                  </a:lnTo>
                  <a:lnTo>
                    <a:pt x="85255" y="21336"/>
                  </a:lnTo>
                  <a:lnTo>
                    <a:pt x="85255" y="30480"/>
                  </a:lnTo>
                  <a:lnTo>
                    <a:pt x="82105" y="35140"/>
                  </a:lnTo>
                  <a:lnTo>
                    <a:pt x="79057" y="38188"/>
                  </a:lnTo>
                  <a:lnTo>
                    <a:pt x="69913" y="44284"/>
                  </a:lnTo>
                  <a:lnTo>
                    <a:pt x="63817" y="44284"/>
                  </a:lnTo>
                  <a:lnTo>
                    <a:pt x="63817" y="42760"/>
                  </a:lnTo>
                  <a:lnTo>
                    <a:pt x="63817" y="10668"/>
                  </a:lnTo>
                  <a:lnTo>
                    <a:pt x="63817" y="0"/>
                  </a:lnTo>
                  <a:lnTo>
                    <a:pt x="59245" y="0"/>
                  </a:lnTo>
                  <a:lnTo>
                    <a:pt x="54673" y="203"/>
                  </a:lnTo>
                  <a:lnTo>
                    <a:pt x="54673" y="10668"/>
                  </a:lnTo>
                  <a:lnTo>
                    <a:pt x="54673" y="42760"/>
                  </a:lnTo>
                  <a:lnTo>
                    <a:pt x="48577" y="42760"/>
                  </a:lnTo>
                  <a:lnTo>
                    <a:pt x="44005" y="41236"/>
                  </a:lnTo>
                  <a:lnTo>
                    <a:pt x="40957" y="38188"/>
                  </a:lnTo>
                  <a:lnTo>
                    <a:pt x="37820" y="35140"/>
                  </a:lnTo>
                  <a:lnTo>
                    <a:pt x="36296" y="30480"/>
                  </a:lnTo>
                  <a:lnTo>
                    <a:pt x="36296" y="21336"/>
                  </a:lnTo>
                  <a:lnTo>
                    <a:pt x="37820" y="18288"/>
                  </a:lnTo>
                  <a:lnTo>
                    <a:pt x="40957" y="15240"/>
                  </a:lnTo>
                  <a:lnTo>
                    <a:pt x="44005" y="12192"/>
                  </a:lnTo>
                  <a:lnTo>
                    <a:pt x="47053" y="10668"/>
                  </a:lnTo>
                  <a:lnTo>
                    <a:pt x="54673" y="10668"/>
                  </a:lnTo>
                  <a:lnTo>
                    <a:pt x="54673" y="203"/>
                  </a:lnTo>
                  <a:lnTo>
                    <a:pt x="51803" y="330"/>
                  </a:lnTo>
                  <a:lnTo>
                    <a:pt x="45339" y="1524"/>
                  </a:lnTo>
                  <a:lnTo>
                    <a:pt x="39712" y="3860"/>
                  </a:lnTo>
                  <a:lnTo>
                    <a:pt x="34772" y="7620"/>
                  </a:lnTo>
                  <a:lnTo>
                    <a:pt x="28676" y="12192"/>
                  </a:lnTo>
                  <a:lnTo>
                    <a:pt x="27152" y="18288"/>
                  </a:lnTo>
                  <a:lnTo>
                    <a:pt x="27152" y="32004"/>
                  </a:lnTo>
                  <a:lnTo>
                    <a:pt x="42481" y="50380"/>
                  </a:lnTo>
                  <a:lnTo>
                    <a:pt x="47053" y="53428"/>
                  </a:lnTo>
                  <a:lnTo>
                    <a:pt x="53149" y="54952"/>
                  </a:lnTo>
                  <a:lnTo>
                    <a:pt x="71437" y="54952"/>
                  </a:lnTo>
                  <a:lnTo>
                    <a:pt x="79057" y="51904"/>
                  </a:lnTo>
                  <a:lnTo>
                    <a:pt x="85255" y="45808"/>
                  </a:lnTo>
                  <a:lnTo>
                    <a:pt x="87287" y="44284"/>
                  </a:lnTo>
                  <a:lnTo>
                    <a:pt x="91351" y="41236"/>
                  </a:lnTo>
                  <a:lnTo>
                    <a:pt x="94399" y="33616"/>
                  </a:lnTo>
                  <a:lnTo>
                    <a:pt x="94399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20211" y="6994112"/>
              <a:ext cx="94392" cy="12034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0211" y="3686175"/>
              <a:ext cx="117252" cy="326478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20211" y="2529649"/>
              <a:ext cx="94392" cy="114166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20211" y="2502408"/>
              <a:ext cx="93345" cy="12700"/>
            </a:xfrm>
            <a:custGeom>
              <a:avLst/>
              <a:gdLst/>
              <a:ahLst/>
              <a:cxnLst/>
              <a:rect l="l" t="t" r="r" b="b"/>
              <a:pathLst>
                <a:path w="93345" h="12700">
                  <a:moveTo>
                    <a:pt x="92964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92964" y="0"/>
                  </a:lnTo>
                  <a:lnTo>
                    <a:pt x="92964" y="121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20211" y="2091785"/>
              <a:ext cx="94392" cy="36928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21450" y="1238916"/>
            <a:ext cx="116014" cy="80171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447288" y="1139761"/>
            <a:ext cx="119380" cy="7401559"/>
            <a:chOff x="3447288" y="1139761"/>
            <a:chExt cx="119380" cy="7401559"/>
          </a:xfrm>
        </p:grpSpPr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47288" y="3942588"/>
              <a:ext cx="119252" cy="45985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47288" y="1139761"/>
              <a:ext cx="94869" cy="2787586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3675888" y="7050405"/>
            <a:ext cx="118745" cy="1490980"/>
            <a:chOff x="3675888" y="7050405"/>
            <a:chExt cx="118745" cy="1490980"/>
          </a:xfrm>
        </p:grpSpPr>
        <p:sp>
          <p:nvSpPr>
            <p:cNvPr id="30" name="object 30"/>
            <p:cNvSpPr/>
            <p:nvPr/>
          </p:nvSpPr>
          <p:spPr>
            <a:xfrm>
              <a:off x="3679596" y="7978152"/>
              <a:ext cx="114935" cy="563245"/>
            </a:xfrm>
            <a:custGeom>
              <a:avLst/>
              <a:gdLst/>
              <a:ahLst/>
              <a:cxnLst/>
              <a:rect l="l" t="t" r="r" b="b"/>
              <a:pathLst>
                <a:path w="114935" h="563245">
                  <a:moveTo>
                    <a:pt x="13716" y="137337"/>
                  </a:moveTo>
                  <a:lnTo>
                    <a:pt x="12192" y="134289"/>
                  </a:lnTo>
                  <a:lnTo>
                    <a:pt x="10668" y="134289"/>
                  </a:lnTo>
                  <a:lnTo>
                    <a:pt x="10668" y="132765"/>
                  </a:lnTo>
                  <a:lnTo>
                    <a:pt x="3048" y="132765"/>
                  </a:lnTo>
                  <a:lnTo>
                    <a:pt x="3048" y="134289"/>
                  </a:lnTo>
                  <a:lnTo>
                    <a:pt x="1524" y="134289"/>
                  </a:lnTo>
                  <a:lnTo>
                    <a:pt x="0" y="137337"/>
                  </a:lnTo>
                  <a:lnTo>
                    <a:pt x="0" y="140385"/>
                  </a:lnTo>
                  <a:lnTo>
                    <a:pt x="3048" y="143433"/>
                  </a:lnTo>
                  <a:lnTo>
                    <a:pt x="3048" y="144957"/>
                  </a:lnTo>
                  <a:lnTo>
                    <a:pt x="10668" y="144957"/>
                  </a:lnTo>
                  <a:lnTo>
                    <a:pt x="10668" y="143433"/>
                  </a:lnTo>
                  <a:lnTo>
                    <a:pt x="13716" y="140385"/>
                  </a:lnTo>
                  <a:lnTo>
                    <a:pt x="13716" y="137337"/>
                  </a:lnTo>
                  <a:close/>
                </a:path>
                <a:path w="114935" h="563245">
                  <a:moveTo>
                    <a:pt x="88582" y="175450"/>
                  </a:moveTo>
                  <a:lnTo>
                    <a:pt x="42760" y="175450"/>
                  </a:lnTo>
                  <a:lnTo>
                    <a:pt x="36664" y="172402"/>
                  </a:lnTo>
                  <a:lnTo>
                    <a:pt x="33616" y="167830"/>
                  </a:lnTo>
                  <a:lnTo>
                    <a:pt x="33616" y="155638"/>
                  </a:lnTo>
                  <a:lnTo>
                    <a:pt x="22860" y="155638"/>
                  </a:lnTo>
                  <a:lnTo>
                    <a:pt x="22860" y="166306"/>
                  </a:lnTo>
                  <a:lnTo>
                    <a:pt x="25908" y="172402"/>
                  </a:lnTo>
                  <a:lnTo>
                    <a:pt x="32092" y="175450"/>
                  </a:lnTo>
                  <a:lnTo>
                    <a:pt x="24384" y="175450"/>
                  </a:lnTo>
                  <a:lnTo>
                    <a:pt x="24384" y="186207"/>
                  </a:lnTo>
                  <a:lnTo>
                    <a:pt x="88582" y="186207"/>
                  </a:lnTo>
                  <a:lnTo>
                    <a:pt x="88582" y="175450"/>
                  </a:lnTo>
                  <a:close/>
                </a:path>
                <a:path w="114935" h="563245">
                  <a:moveTo>
                    <a:pt x="88582" y="132765"/>
                  </a:moveTo>
                  <a:lnTo>
                    <a:pt x="24384" y="132765"/>
                  </a:lnTo>
                  <a:lnTo>
                    <a:pt x="24384" y="144957"/>
                  </a:lnTo>
                  <a:lnTo>
                    <a:pt x="88582" y="144957"/>
                  </a:lnTo>
                  <a:lnTo>
                    <a:pt x="88582" y="132765"/>
                  </a:lnTo>
                  <a:close/>
                </a:path>
                <a:path w="114935" h="563245">
                  <a:moveTo>
                    <a:pt x="90106" y="529488"/>
                  </a:moveTo>
                  <a:lnTo>
                    <a:pt x="88582" y="526440"/>
                  </a:lnTo>
                  <a:lnTo>
                    <a:pt x="85534" y="517296"/>
                  </a:lnTo>
                  <a:lnTo>
                    <a:pt x="82486" y="514146"/>
                  </a:lnTo>
                  <a:lnTo>
                    <a:pt x="79438" y="512622"/>
                  </a:lnTo>
                  <a:lnTo>
                    <a:pt x="74866" y="509574"/>
                  </a:lnTo>
                  <a:lnTo>
                    <a:pt x="71716" y="508050"/>
                  </a:lnTo>
                  <a:lnTo>
                    <a:pt x="68668" y="508050"/>
                  </a:lnTo>
                  <a:lnTo>
                    <a:pt x="68668" y="518820"/>
                  </a:lnTo>
                  <a:lnTo>
                    <a:pt x="71716" y="518820"/>
                  </a:lnTo>
                  <a:lnTo>
                    <a:pt x="74866" y="520344"/>
                  </a:lnTo>
                  <a:lnTo>
                    <a:pt x="77914" y="523392"/>
                  </a:lnTo>
                  <a:lnTo>
                    <a:pt x="79438" y="526440"/>
                  </a:lnTo>
                  <a:lnTo>
                    <a:pt x="80962" y="531012"/>
                  </a:lnTo>
                  <a:lnTo>
                    <a:pt x="80962" y="534060"/>
                  </a:lnTo>
                  <a:lnTo>
                    <a:pt x="80962" y="540156"/>
                  </a:lnTo>
                  <a:lnTo>
                    <a:pt x="79438" y="544728"/>
                  </a:lnTo>
                  <a:lnTo>
                    <a:pt x="70192" y="550824"/>
                  </a:lnTo>
                  <a:lnTo>
                    <a:pt x="65620" y="552348"/>
                  </a:lnTo>
                  <a:lnTo>
                    <a:pt x="47332" y="552348"/>
                  </a:lnTo>
                  <a:lnTo>
                    <a:pt x="42760" y="550824"/>
                  </a:lnTo>
                  <a:lnTo>
                    <a:pt x="33616" y="544728"/>
                  </a:lnTo>
                  <a:lnTo>
                    <a:pt x="32092" y="540156"/>
                  </a:lnTo>
                  <a:lnTo>
                    <a:pt x="32092" y="529488"/>
                  </a:lnTo>
                  <a:lnTo>
                    <a:pt x="33616" y="526440"/>
                  </a:lnTo>
                  <a:lnTo>
                    <a:pt x="36664" y="523392"/>
                  </a:lnTo>
                  <a:lnTo>
                    <a:pt x="38188" y="520344"/>
                  </a:lnTo>
                  <a:lnTo>
                    <a:pt x="42760" y="518820"/>
                  </a:lnTo>
                  <a:lnTo>
                    <a:pt x="45808" y="518820"/>
                  </a:lnTo>
                  <a:lnTo>
                    <a:pt x="45808" y="508050"/>
                  </a:lnTo>
                  <a:lnTo>
                    <a:pt x="33616" y="511098"/>
                  </a:lnTo>
                  <a:lnTo>
                    <a:pt x="29044" y="515772"/>
                  </a:lnTo>
                  <a:lnTo>
                    <a:pt x="24384" y="520344"/>
                  </a:lnTo>
                  <a:lnTo>
                    <a:pt x="22860" y="526440"/>
                  </a:lnTo>
                  <a:lnTo>
                    <a:pt x="22860" y="540156"/>
                  </a:lnTo>
                  <a:lnTo>
                    <a:pt x="24384" y="544728"/>
                  </a:lnTo>
                  <a:lnTo>
                    <a:pt x="27432" y="549300"/>
                  </a:lnTo>
                  <a:lnTo>
                    <a:pt x="29044" y="553872"/>
                  </a:lnTo>
                  <a:lnTo>
                    <a:pt x="38188" y="559968"/>
                  </a:lnTo>
                  <a:lnTo>
                    <a:pt x="42760" y="561492"/>
                  </a:lnTo>
                  <a:lnTo>
                    <a:pt x="48856" y="563016"/>
                  </a:lnTo>
                  <a:lnTo>
                    <a:pt x="56476" y="563016"/>
                  </a:lnTo>
                  <a:lnTo>
                    <a:pt x="90106" y="543204"/>
                  </a:lnTo>
                  <a:lnTo>
                    <a:pt x="90106" y="529488"/>
                  </a:lnTo>
                  <a:close/>
                </a:path>
                <a:path w="114935" h="563245">
                  <a:moveTo>
                    <a:pt x="90106" y="468439"/>
                  </a:moveTo>
                  <a:lnTo>
                    <a:pt x="87058" y="462343"/>
                  </a:lnTo>
                  <a:lnTo>
                    <a:pt x="82486" y="457771"/>
                  </a:lnTo>
                  <a:lnTo>
                    <a:pt x="85534" y="457771"/>
                  </a:lnTo>
                  <a:lnTo>
                    <a:pt x="87058" y="456234"/>
                  </a:lnTo>
                  <a:lnTo>
                    <a:pt x="88582" y="456234"/>
                  </a:lnTo>
                  <a:lnTo>
                    <a:pt x="88582" y="444042"/>
                  </a:lnTo>
                  <a:lnTo>
                    <a:pt x="87058" y="444042"/>
                  </a:lnTo>
                  <a:lnTo>
                    <a:pt x="84010" y="445566"/>
                  </a:lnTo>
                  <a:lnTo>
                    <a:pt x="80962" y="446582"/>
                  </a:lnTo>
                  <a:lnTo>
                    <a:pt x="80962" y="471487"/>
                  </a:lnTo>
                  <a:lnTo>
                    <a:pt x="80962" y="477583"/>
                  </a:lnTo>
                  <a:lnTo>
                    <a:pt x="77914" y="483679"/>
                  </a:lnTo>
                  <a:lnTo>
                    <a:pt x="74866" y="485203"/>
                  </a:lnTo>
                  <a:lnTo>
                    <a:pt x="73240" y="486727"/>
                  </a:lnTo>
                  <a:lnTo>
                    <a:pt x="61048" y="486727"/>
                  </a:lnTo>
                  <a:lnTo>
                    <a:pt x="58000" y="480631"/>
                  </a:lnTo>
                  <a:lnTo>
                    <a:pt x="58000" y="457771"/>
                  </a:lnTo>
                  <a:lnTo>
                    <a:pt x="70192" y="457771"/>
                  </a:lnTo>
                  <a:lnTo>
                    <a:pt x="73240" y="459295"/>
                  </a:lnTo>
                  <a:lnTo>
                    <a:pt x="76390" y="462343"/>
                  </a:lnTo>
                  <a:lnTo>
                    <a:pt x="80962" y="471487"/>
                  </a:lnTo>
                  <a:lnTo>
                    <a:pt x="80962" y="446582"/>
                  </a:lnTo>
                  <a:lnTo>
                    <a:pt x="79438" y="447090"/>
                  </a:lnTo>
                  <a:lnTo>
                    <a:pt x="36664" y="447090"/>
                  </a:lnTo>
                  <a:lnTo>
                    <a:pt x="32092" y="448614"/>
                  </a:lnTo>
                  <a:lnTo>
                    <a:pt x="29044" y="453186"/>
                  </a:lnTo>
                  <a:lnTo>
                    <a:pt x="24384" y="457771"/>
                  </a:lnTo>
                  <a:lnTo>
                    <a:pt x="22860" y="463867"/>
                  </a:lnTo>
                  <a:lnTo>
                    <a:pt x="22860" y="476059"/>
                  </a:lnTo>
                  <a:lnTo>
                    <a:pt x="24384" y="480631"/>
                  </a:lnTo>
                  <a:lnTo>
                    <a:pt x="25908" y="483679"/>
                  </a:lnTo>
                  <a:lnTo>
                    <a:pt x="27432" y="488251"/>
                  </a:lnTo>
                  <a:lnTo>
                    <a:pt x="29044" y="491299"/>
                  </a:lnTo>
                  <a:lnTo>
                    <a:pt x="32092" y="492823"/>
                  </a:lnTo>
                  <a:lnTo>
                    <a:pt x="35140" y="495871"/>
                  </a:lnTo>
                  <a:lnTo>
                    <a:pt x="38188" y="497395"/>
                  </a:lnTo>
                  <a:lnTo>
                    <a:pt x="41236" y="497395"/>
                  </a:lnTo>
                  <a:lnTo>
                    <a:pt x="41236" y="485203"/>
                  </a:lnTo>
                  <a:lnTo>
                    <a:pt x="39712" y="485203"/>
                  </a:lnTo>
                  <a:lnTo>
                    <a:pt x="36664" y="483679"/>
                  </a:lnTo>
                  <a:lnTo>
                    <a:pt x="32092" y="479107"/>
                  </a:lnTo>
                  <a:lnTo>
                    <a:pt x="32092" y="466915"/>
                  </a:lnTo>
                  <a:lnTo>
                    <a:pt x="35140" y="460819"/>
                  </a:lnTo>
                  <a:lnTo>
                    <a:pt x="41236" y="457771"/>
                  </a:lnTo>
                  <a:lnTo>
                    <a:pt x="48856" y="457771"/>
                  </a:lnTo>
                  <a:lnTo>
                    <a:pt x="48856" y="477583"/>
                  </a:lnTo>
                  <a:lnTo>
                    <a:pt x="51904" y="485203"/>
                  </a:lnTo>
                  <a:lnTo>
                    <a:pt x="54952" y="489775"/>
                  </a:lnTo>
                  <a:lnTo>
                    <a:pt x="59524" y="495871"/>
                  </a:lnTo>
                  <a:lnTo>
                    <a:pt x="64096" y="497395"/>
                  </a:lnTo>
                  <a:lnTo>
                    <a:pt x="76390" y="497395"/>
                  </a:lnTo>
                  <a:lnTo>
                    <a:pt x="80962" y="495871"/>
                  </a:lnTo>
                  <a:lnTo>
                    <a:pt x="84010" y="491299"/>
                  </a:lnTo>
                  <a:lnTo>
                    <a:pt x="88582" y="488251"/>
                  </a:lnTo>
                  <a:lnTo>
                    <a:pt x="88963" y="486727"/>
                  </a:lnTo>
                  <a:lnTo>
                    <a:pt x="90106" y="482155"/>
                  </a:lnTo>
                  <a:lnTo>
                    <a:pt x="90106" y="468439"/>
                  </a:lnTo>
                  <a:close/>
                </a:path>
                <a:path w="114935" h="563245">
                  <a:moveTo>
                    <a:pt x="90106" y="405853"/>
                  </a:moveTo>
                  <a:lnTo>
                    <a:pt x="88582" y="402805"/>
                  </a:lnTo>
                  <a:lnTo>
                    <a:pt x="79438" y="402805"/>
                  </a:lnTo>
                  <a:lnTo>
                    <a:pt x="80962" y="404329"/>
                  </a:lnTo>
                  <a:lnTo>
                    <a:pt x="80962" y="410425"/>
                  </a:lnTo>
                  <a:lnTo>
                    <a:pt x="77914" y="413473"/>
                  </a:lnTo>
                  <a:lnTo>
                    <a:pt x="74866" y="414997"/>
                  </a:lnTo>
                  <a:lnTo>
                    <a:pt x="32092" y="414997"/>
                  </a:lnTo>
                  <a:lnTo>
                    <a:pt x="32092" y="402805"/>
                  </a:lnTo>
                  <a:lnTo>
                    <a:pt x="24384" y="402805"/>
                  </a:lnTo>
                  <a:lnTo>
                    <a:pt x="24384" y="414997"/>
                  </a:lnTo>
                  <a:lnTo>
                    <a:pt x="7620" y="414997"/>
                  </a:lnTo>
                  <a:lnTo>
                    <a:pt x="7620" y="425665"/>
                  </a:lnTo>
                  <a:lnTo>
                    <a:pt x="24384" y="425665"/>
                  </a:lnTo>
                  <a:lnTo>
                    <a:pt x="24384" y="437946"/>
                  </a:lnTo>
                  <a:lnTo>
                    <a:pt x="32092" y="437946"/>
                  </a:lnTo>
                  <a:lnTo>
                    <a:pt x="32092" y="425665"/>
                  </a:lnTo>
                  <a:lnTo>
                    <a:pt x="77914" y="425665"/>
                  </a:lnTo>
                  <a:lnTo>
                    <a:pt x="82486" y="424141"/>
                  </a:lnTo>
                  <a:lnTo>
                    <a:pt x="85534" y="422617"/>
                  </a:lnTo>
                  <a:lnTo>
                    <a:pt x="88582" y="419569"/>
                  </a:lnTo>
                  <a:lnTo>
                    <a:pt x="90106" y="414997"/>
                  </a:lnTo>
                  <a:lnTo>
                    <a:pt x="90106" y="405853"/>
                  </a:lnTo>
                  <a:close/>
                </a:path>
                <a:path w="114935" h="563245">
                  <a:moveTo>
                    <a:pt x="90106" y="363181"/>
                  </a:moveTo>
                  <a:lnTo>
                    <a:pt x="89281" y="355561"/>
                  </a:lnTo>
                  <a:lnTo>
                    <a:pt x="86868" y="348703"/>
                  </a:lnTo>
                  <a:lnTo>
                    <a:pt x="83032" y="343039"/>
                  </a:lnTo>
                  <a:lnTo>
                    <a:pt x="77914" y="338797"/>
                  </a:lnTo>
                  <a:lnTo>
                    <a:pt x="71716" y="344893"/>
                  </a:lnTo>
                  <a:lnTo>
                    <a:pt x="74866" y="347941"/>
                  </a:lnTo>
                  <a:lnTo>
                    <a:pt x="76390" y="349465"/>
                  </a:lnTo>
                  <a:lnTo>
                    <a:pt x="80962" y="358609"/>
                  </a:lnTo>
                  <a:lnTo>
                    <a:pt x="80962" y="367753"/>
                  </a:lnTo>
                  <a:lnTo>
                    <a:pt x="79438" y="372325"/>
                  </a:lnTo>
                  <a:lnTo>
                    <a:pt x="74866" y="375373"/>
                  </a:lnTo>
                  <a:lnTo>
                    <a:pt x="71716" y="379945"/>
                  </a:lnTo>
                  <a:lnTo>
                    <a:pt x="65620" y="381469"/>
                  </a:lnTo>
                  <a:lnTo>
                    <a:pt x="59524" y="381469"/>
                  </a:lnTo>
                  <a:lnTo>
                    <a:pt x="59524" y="349465"/>
                  </a:lnTo>
                  <a:lnTo>
                    <a:pt x="59524" y="337273"/>
                  </a:lnTo>
                  <a:lnTo>
                    <a:pt x="54952" y="337273"/>
                  </a:lnTo>
                  <a:lnTo>
                    <a:pt x="50380" y="337616"/>
                  </a:lnTo>
                  <a:lnTo>
                    <a:pt x="50380" y="349465"/>
                  </a:lnTo>
                  <a:lnTo>
                    <a:pt x="50380" y="381469"/>
                  </a:lnTo>
                  <a:lnTo>
                    <a:pt x="44284" y="379945"/>
                  </a:lnTo>
                  <a:lnTo>
                    <a:pt x="39712" y="378421"/>
                  </a:lnTo>
                  <a:lnTo>
                    <a:pt x="33616" y="372325"/>
                  </a:lnTo>
                  <a:lnTo>
                    <a:pt x="32092" y="369277"/>
                  </a:lnTo>
                  <a:lnTo>
                    <a:pt x="32092" y="360133"/>
                  </a:lnTo>
                  <a:lnTo>
                    <a:pt x="33616" y="355561"/>
                  </a:lnTo>
                  <a:lnTo>
                    <a:pt x="36664" y="354037"/>
                  </a:lnTo>
                  <a:lnTo>
                    <a:pt x="39712" y="350989"/>
                  </a:lnTo>
                  <a:lnTo>
                    <a:pt x="44284" y="349465"/>
                  </a:lnTo>
                  <a:lnTo>
                    <a:pt x="50380" y="349465"/>
                  </a:lnTo>
                  <a:lnTo>
                    <a:pt x="50380" y="337616"/>
                  </a:lnTo>
                  <a:lnTo>
                    <a:pt x="22860" y="369277"/>
                  </a:lnTo>
                  <a:lnTo>
                    <a:pt x="24384" y="373849"/>
                  </a:lnTo>
                  <a:lnTo>
                    <a:pt x="44284" y="392226"/>
                  </a:lnTo>
                  <a:lnTo>
                    <a:pt x="67144" y="392226"/>
                  </a:lnTo>
                  <a:lnTo>
                    <a:pt x="74866" y="390702"/>
                  </a:lnTo>
                  <a:lnTo>
                    <a:pt x="80962" y="384517"/>
                  </a:lnTo>
                  <a:lnTo>
                    <a:pt x="84010" y="381469"/>
                  </a:lnTo>
                  <a:lnTo>
                    <a:pt x="87058" y="378421"/>
                  </a:lnTo>
                  <a:lnTo>
                    <a:pt x="90106" y="372325"/>
                  </a:lnTo>
                  <a:lnTo>
                    <a:pt x="90106" y="363181"/>
                  </a:lnTo>
                  <a:close/>
                </a:path>
                <a:path w="114935" h="563245">
                  <a:moveTo>
                    <a:pt x="90106" y="224307"/>
                  </a:moveTo>
                  <a:lnTo>
                    <a:pt x="88582" y="218211"/>
                  </a:lnTo>
                  <a:lnTo>
                    <a:pt x="85534" y="215163"/>
                  </a:lnTo>
                  <a:lnTo>
                    <a:pt x="83502" y="212115"/>
                  </a:lnTo>
                  <a:lnTo>
                    <a:pt x="80962" y="208305"/>
                  </a:lnTo>
                  <a:lnTo>
                    <a:pt x="80962" y="224307"/>
                  </a:lnTo>
                  <a:lnTo>
                    <a:pt x="80962" y="234975"/>
                  </a:lnTo>
                  <a:lnTo>
                    <a:pt x="79438" y="239547"/>
                  </a:lnTo>
                  <a:lnTo>
                    <a:pt x="74866" y="242595"/>
                  </a:lnTo>
                  <a:lnTo>
                    <a:pt x="70192" y="247167"/>
                  </a:lnTo>
                  <a:lnTo>
                    <a:pt x="64096" y="248691"/>
                  </a:lnTo>
                  <a:lnTo>
                    <a:pt x="48856" y="248691"/>
                  </a:lnTo>
                  <a:lnTo>
                    <a:pt x="42760" y="247167"/>
                  </a:lnTo>
                  <a:lnTo>
                    <a:pt x="38188" y="242595"/>
                  </a:lnTo>
                  <a:lnTo>
                    <a:pt x="33616" y="239547"/>
                  </a:lnTo>
                  <a:lnTo>
                    <a:pt x="32092" y="234975"/>
                  </a:lnTo>
                  <a:lnTo>
                    <a:pt x="32092" y="224307"/>
                  </a:lnTo>
                  <a:lnTo>
                    <a:pt x="33616" y="219735"/>
                  </a:lnTo>
                  <a:lnTo>
                    <a:pt x="42760" y="213639"/>
                  </a:lnTo>
                  <a:lnTo>
                    <a:pt x="48856" y="212115"/>
                  </a:lnTo>
                  <a:lnTo>
                    <a:pt x="64096" y="212115"/>
                  </a:lnTo>
                  <a:lnTo>
                    <a:pt x="70192" y="213639"/>
                  </a:lnTo>
                  <a:lnTo>
                    <a:pt x="74866" y="216687"/>
                  </a:lnTo>
                  <a:lnTo>
                    <a:pt x="79438" y="219735"/>
                  </a:lnTo>
                  <a:lnTo>
                    <a:pt x="80962" y="224307"/>
                  </a:lnTo>
                  <a:lnTo>
                    <a:pt x="80962" y="208305"/>
                  </a:lnTo>
                  <a:lnTo>
                    <a:pt x="79438" y="206019"/>
                  </a:lnTo>
                  <a:lnTo>
                    <a:pt x="73240" y="204495"/>
                  </a:lnTo>
                  <a:lnTo>
                    <a:pt x="68668" y="201447"/>
                  </a:lnTo>
                  <a:lnTo>
                    <a:pt x="62572" y="199923"/>
                  </a:lnTo>
                  <a:lnTo>
                    <a:pt x="56476" y="199923"/>
                  </a:lnTo>
                  <a:lnTo>
                    <a:pt x="49034" y="200494"/>
                  </a:lnTo>
                  <a:lnTo>
                    <a:pt x="42570" y="202209"/>
                  </a:lnTo>
                  <a:lnTo>
                    <a:pt x="36982" y="205066"/>
                  </a:lnTo>
                  <a:lnTo>
                    <a:pt x="32092" y="209067"/>
                  </a:lnTo>
                  <a:lnTo>
                    <a:pt x="25908" y="213639"/>
                  </a:lnTo>
                  <a:lnTo>
                    <a:pt x="22860" y="221259"/>
                  </a:lnTo>
                  <a:lnTo>
                    <a:pt x="22860" y="234975"/>
                  </a:lnTo>
                  <a:lnTo>
                    <a:pt x="24384" y="241071"/>
                  </a:lnTo>
                  <a:lnTo>
                    <a:pt x="27432" y="245643"/>
                  </a:lnTo>
                  <a:lnTo>
                    <a:pt x="29044" y="250215"/>
                  </a:lnTo>
                  <a:lnTo>
                    <a:pt x="38188" y="256311"/>
                  </a:lnTo>
                  <a:lnTo>
                    <a:pt x="44284" y="257835"/>
                  </a:lnTo>
                  <a:lnTo>
                    <a:pt x="48856" y="259359"/>
                  </a:lnTo>
                  <a:lnTo>
                    <a:pt x="56476" y="259359"/>
                  </a:lnTo>
                  <a:lnTo>
                    <a:pt x="63957" y="258813"/>
                  </a:lnTo>
                  <a:lnTo>
                    <a:pt x="70434" y="257263"/>
                  </a:lnTo>
                  <a:lnTo>
                    <a:pt x="76060" y="254863"/>
                  </a:lnTo>
                  <a:lnTo>
                    <a:pt x="80962" y="251739"/>
                  </a:lnTo>
                  <a:lnTo>
                    <a:pt x="84010" y="248691"/>
                  </a:lnTo>
                  <a:lnTo>
                    <a:pt x="87058" y="245643"/>
                  </a:lnTo>
                  <a:lnTo>
                    <a:pt x="90106" y="238023"/>
                  </a:lnTo>
                  <a:lnTo>
                    <a:pt x="90106" y="224307"/>
                  </a:lnTo>
                  <a:close/>
                </a:path>
                <a:path w="114935" h="563245">
                  <a:moveTo>
                    <a:pt x="90106" y="85432"/>
                  </a:moveTo>
                  <a:lnTo>
                    <a:pt x="88582" y="80860"/>
                  </a:lnTo>
                  <a:lnTo>
                    <a:pt x="87058" y="77812"/>
                  </a:lnTo>
                  <a:lnTo>
                    <a:pt x="85534" y="73240"/>
                  </a:lnTo>
                  <a:lnTo>
                    <a:pt x="79438" y="67144"/>
                  </a:lnTo>
                  <a:lnTo>
                    <a:pt x="74866" y="65620"/>
                  </a:lnTo>
                  <a:lnTo>
                    <a:pt x="71716" y="64096"/>
                  </a:lnTo>
                  <a:lnTo>
                    <a:pt x="68668" y="64096"/>
                  </a:lnTo>
                  <a:lnTo>
                    <a:pt x="68668" y="74764"/>
                  </a:lnTo>
                  <a:lnTo>
                    <a:pt x="71716" y="74764"/>
                  </a:lnTo>
                  <a:lnTo>
                    <a:pt x="74866" y="76288"/>
                  </a:lnTo>
                  <a:lnTo>
                    <a:pt x="77914" y="79336"/>
                  </a:lnTo>
                  <a:lnTo>
                    <a:pt x="80962" y="85432"/>
                  </a:lnTo>
                  <a:lnTo>
                    <a:pt x="80962" y="90004"/>
                  </a:lnTo>
                  <a:lnTo>
                    <a:pt x="80962" y="96189"/>
                  </a:lnTo>
                  <a:lnTo>
                    <a:pt x="79438" y="99237"/>
                  </a:lnTo>
                  <a:lnTo>
                    <a:pt x="70192" y="105333"/>
                  </a:lnTo>
                  <a:lnTo>
                    <a:pt x="65620" y="106857"/>
                  </a:lnTo>
                  <a:lnTo>
                    <a:pt x="47332" y="106857"/>
                  </a:lnTo>
                  <a:lnTo>
                    <a:pt x="42760" y="105333"/>
                  </a:lnTo>
                  <a:lnTo>
                    <a:pt x="33616" y="99237"/>
                  </a:lnTo>
                  <a:lnTo>
                    <a:pt x="32092" y="96189"/>
                  </a:lnTo>
                  <a:lnTo>
                    <a:pt x="32092" y="85432"/>
                  </a:lnTo>
                  <a:lnTo>
                    <a:pt x="33616" y="82384"/>
                  </a:lnTo>
                  <a:lnTo>
                    <a:pt x="36664" y="79336"/>
                  </a:lnTo>
                  <a:lnTo>
                    <a:pt x="38188" y="76288"/>
                  </a:lnTo>
                  <a:lnTo>
                    <a:pt x="42760" y="74764"/>
                  </a:lnTo>
                  <a:lnTo>
                    <a:pt x="45808" y="74764"/>
                  </a:lnTo>
                  <a:lnTo>
                    <a:pt x="45808" y="64096"/>
                  </a:lnTo>
                  <a:lnTo>
                    <a:pt x="39712" y="64096"/>
                  </a:lnTo>
                  <a:lnTo>
                    <a:pt x="33616" y="67144"/>
                  </a:lnTo>
                  <a:lnTo>
                    <a:pt x="24384" y="76288"/>
                  </a:lnTo>
                  <a:lnTo>
                    <a:pt x="22860" y="82384"/>
                  </a:lnTo>
                  <a:lnTo>
                    <a:pt x="22860" y="96189"/>
                  </a:lnTo>
                  <a:lnTo>
                    <a:pt x="24384" y="100761"/>
                  </a:lnTo>
                  <a:lnTo>
                    <a:pt x="27432" y="105333"/>
                  </a:lnTo>
                  <a:lnTo>
                    <a:pt x="29044" y="109905"/>
                  </a:lnTo>
                  <a:lnTo>
                    <a:pt x="33616" y="112953"/>
                  </a:lnTo>
                  <a:lnTo>
                    <a:pt x="38188" y="114477"/>
                  </a:lnTo>
                  <a:lnTo>
                    <a:pt x="42760" y="117525"/>
                  </a:lnTo>
                  <a:lnTo>
                    <a:pt x="48856" y="119049"/>
                  </a:lnTo>
                  <a:lnTo>
                    <a:pt x="56476" y="119049"/>
                  </a:lnTo>
                  <a:lnTo>
                    <a:pt x="90106" y="99237"/>
                  </a:lnTo>
                  <a:lnTo>
                    <a:pt x="90106" y="85432"/>
                  </a:lnTo>
                  <a:close/>
                </a:path>
                <a:path w="114935" h="563245">
                  <a:moveTo>
                    <a:pt x="90106" y="24384"/>
                  </a:moveTo>
                  <a:lnTo>
                    <a:pt x="87058" y="18288"/>
                  </a:lnTo>
                  <a:lnTo>
                    <a:pt x="82486" y="13716"/>
                  </a:lnTo>
                  <a:lnTo>
                    <a:pt x="85534" y="12192"/>
                  </a:lnTo>
                  <a:lnTo>
                    <a:pt x="88582" y="12192"/>
                  </a:lnTo>
                  <a:lnTo>
                    <a:pt x="88582" y="0"/>
                  </a:lnTo>
                  <a:lnTo>
                    <a:pt x="87058" y="0"/>
                  </a:lnTo>
                  <a:lnTo>
                    <a:pt x="84010" y="1524"/>
                  </a:lnTo>
                  <a:lnTo>
                    <a:pt x="80962" y="2540"/>
                  </a:lnTo>
                  <a:lnTo>
                    <a:pt x="80962" y="25908"/>
                  </a:lnTo>
                  <a:lnTo>
                    <a:pt x="80962" y="33616"/>
                  </a:lnTo>
                  <a:lnTo>
                    <a:pt x="77914" y="39712"/>
                  </a:lnTo>
                  <a:lnTo>
                    <a:pt x="74866" y="41236"/>
                  </a:lnTo>
                  <a:lnTo>
                    <a:pt x="73240" y="42760"/>
                  </a:lnTo>
                  <a:lnTo>
                    <a:pt x="61048" y="42760"/>
                  </a:lnTo>
                  <a:lnTo>
                    <a:pt x="58000" y="35140"/>
                  </a:lnTo>
                  <a:lnTo>
                    <a:pt x="58000" y="13716"/>
                  </a:lnTo>
                  <a:lnTo>
                    <a:pt x="70192" y="13716"/>
                  </a:lnTo>
                  <a:lnTo>
                    <a:pt x="73240" y="15240"/>
                  </a:lnTo>
                  <a:lnTo>
                    <a:pt x="76390" y="16764"/>
                  </a:lnTo>
                  <a:lnTo>
                    <a:pt x="80962" y="25908"/>
                  </a:lnTo>
                  <a:lnTo>
                    <a:pt x="80962" y="2540"/>
                  </a:lnTo>
                  <a:lnTo>
                    <a:pt x="79438" y="3048"/>
                  </a:lnTo>
                  <a:lnTo>
                    <a:pt x="36664" y="3048"/>
                  </a:lnTo>
                  <a:lnTo>
                    <a:pt x="32092" y="4572"/>
                  </a:lnTo>
                  <a:lnTo>
                    <a:pt x="29044" y="9144"/>
                  </a:lnTo>
                  <a:lnTo>
                    <a:pt x="24384" y="13716"/>
                  </a:lnTo>
                  <a:lnTo>
                    <a:pt x="22860" y="18288"/>
                  </a:lnTo>
                  <a:lnTo>
                    <a:pt x="22860" y="30480"/>
                  </a:lnTo>
                  <a:lnTo>
                    <a:pt x="38188" y="51904"/>
                  </a:lnTo>
                  <a:lnTo>
                    <a:pt x="41236" y="51904"/>
                  </a:lnTo>
                  <a:lnTo>
                    <a:pt x="41236" y="41236"/>
                  </a:lnTo>
                  <a:lnTo>
                    <a:pt x="39712" y="41236"/>
                  </a:lnTo>
                  <a:lnTo>
                    <a:pt x="36664" y="39712"/>
                  </a:lnTo>
                  <a:lnTo>
                    <a:pt x="35140" y="36664"/>
                  </a:lnTo>
                  <a:lnTo>
                    <a:pt x="32092" y="35140"/>
                  </a:lnTo>
                  <a:lnTo>
                    <a:pt x="32092" y="22860"/>
                  </a:lnTo>
                  <a:lnTo>
                    <a:pt x="35140" y="16764"/>
                  </a:lnTo>
                  <a:lnTo>
                    <a:pt x="41236" y="13716"/>
                  </a:lnTo>
                  <a:lnTo>
                    <a:pt x="48856" y="13716"/>
                  </a:lnTo>
                  <a:lnTo>
                    <a:pt x="48856" y="33616"/>
                  </a:lnTo>
                  <a:lnTo>
                    <a:pt x="51904" y="41236"/>
                  </a:lnTo>
                  <a:lnTo>
                    <a:pt x="54952" y="45808"/>
                  </a:lnTo>
                  <a:lnTo>
                    <a:pt x="59524" y="50380"/>
                  </a:lnTo>
                  <a:lnTo>
                    <a:pt x="64096" y="53428"/>
                  </a:lnTo>
                  <a:lnTo>
                    <a:pt x="76390" y="53428"/>
                  </a:lnTo>
                  <a:lnTo>
                    <a:pt x="80962" y="51904"/>
                  </a:lnTo>
                  <a:lnTo>
                    <a:pt x="84010" y="47332"/>
                  </a:lnTo>
                  <a:lnTo>
                    <a:pt x="88582" y="42760"/>
                  </a:lnTo>
                  <a:lnTo>
                    <a:pt x="90106" y="38188"/>
                  </a:lnTo>
                  <a:lnTo>
                    <a:pt x="90106" y="24384"/>
                  </a:lnTo>
                  <a:close/>
                </a:path>
                <a:path w="114935" h="563245">
                  <a:moveTo>
                    <a:pt x="114490" y="291452"/>
                  </a:moveTo>
                  <a:lnTo>
                    <a:pt x="111442" y="285356"/>
                  </a:lnTo>
                  <a:lnTo>
                    <a:pt x="102298" y="276212"/>
                  </a:lnTo>
                  <a:lnTo>
                    <a:pt x="96202" y="273164"/>
                  </a:lnTo>
                  <a:lnTo>
                    <a:pt x="80962" y="273164"/>
                  </a:lnTo>
                  <a:lnTo>
                    <a:pt x="80962" y="292976"/>
                  </a:lnTo>
                  <a:lnTo>
                    <a:pt x="80962" y="305168"/>
                  </a:lnTo>
                  <a:lnTo>
                    <a:pt x="77914" y="309740"/>
                  </a:lnTo>
                  <a:lnTo>
                    <a:pt x="74866" y="312788"/>
                  </a:lnTo>
                  <a:lnTo>
                    <a:pt x="70192" y="315836"/>
                  </a:lnTo>
                  <a:lnTo>
                    <a:pt x="48856" y="315836"/>
                  </a:lnTo>
                  <a:lnTo>
                    <a:pt x="42760" y="314312"/>
                  </a:lnTo>
                  <a:lnTo>
                    <a:pt x="38188" y="312788"/>
                  </a:lnTo>
                  <a:lnTo>
                    <a:pt x="33616" y="309740"/>
                  </a:lnTo>
                  <a:lnTo>
                    <a:pt x="32092" y="305168"/>
                  </a:lnTo>
                  <a:lnTo>
                    <a:pt x="32092" y="292976"/>
                  </a:lnTo>
                  <a:lnTo>
                    <a:pt x="35140" y="286880"/>
                  </a:lnTo>
                  <a:lnTo>
                    <a:pt x="41236" y="283832"/>
                  </a:lnTo>
                  <a:lnTo>
                    <a:pt x="71716" y="283832"/>
                  </a:lnTo>
                  <a:lnTo>
                    <a:pt x="77914" y="286880"/>
                  </a:lnTo>
                  <a:lnTo>
                    <a:pt x="80962" y="292976"/>
                  </a:lnTo>
                  <a:lnTo>
                    <a:pt x="80962" y="273164"/>
                  </a:lnTo>
                  <a:lnTo>
                    <a:pt x="24384" y="273164"/>
                  </a:lnTo>
                  <a:lnTo>
                    <a:pt x="24384" y="283832"/>
                  </a:lnTo>
                  <a:lnTo>
                    <a:pt x="30568" y="283832"/>
                  </a:lnTo>
                  <a:lnTo>
                    <a:pt x="25908" y="288404"/>
                  </a:lnTo>
                  <a:lnTo>
                    <a:pt x="22860" y="294500"/>
                  </a:lnTo>
                  <a:lnTo>
                    <a:pt x="22860" y="309740"/>
                  </a:lnTo>
                  <a:lnTo>
                    <a:pt x="56476" y="328028"/>
                  </a:lnTo>
                  <a:lnTo>
                    <a:pt x="63309" y="327482"/>
                  </a:lnTo>
                  <a:lnTo>
                    <a:pt x="90106" y="309740"/>
                  </a:lnTo>
                  <a:lnTo>
                    <a:pt x="90106" y="294500"/>
                  </a:lnTo>
                  <a:lnTo>
                    <a:pt x="87058" y="288404"/>
                  </a:lnTo>
                  <a:lnTo>
                    <a:pt x="82486" y="283832"/>
                  </a:lnTo>
                  <a:lnTo>
                    <a:pt x="93154" y="283832"/>
                  </a:lnTo>
                  <a:lnTo>
                    <a:pt x="97726" y="285356"/>
                  </a:lnTo>
                  <a:lnTo>
                    <a:pt x="103822" y="291452"/>
                  </a:lnTo>
                  <a:lnTo>
                    <a:pt x="105346" y="296024"/>
                  </a:lnTo>
                  <a:lnTo>
                    <a:pt x="105346" y="308216"/>
                  </a:lnTo>
                  <a:lnTo>
                    <a:pt x="102298" y="314312"/>
                  </a:lnTo>
                  <a:lnTo>
                    <a:pt x="96202" y="318884"/>
                  </a:lnTo>
                  <a:lnTo>
                    <a:pt x="102298" y="324980"/>
                  </a:lnTo>
                  <a:lnTo>
                    <a:pt x="106870" y="321932"/>
                  </a:lnTo>
                  <a:lnTo>
                    <a:pt x="109918" y="318884"/>
                  </a:lnTo>
                  <a:lnTo>
                    <a:pt x="114490" y="305168"/>
                  </a:lnTo>
                  <a:lnTo>
                    <a:pt x="114490" y="2914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5888" y="7050405"/>
              <a:ext cx="94487" cy="91249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3675888" y="4757927"/>
            <a:ext cx="118745" cy="2247900"/>
            <a:chOff x="3675888" y="4757927"/>
            <a:chExt cx="118745" cy="2247900"/>
          </a:xfrm>
        </p:grpSpPr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75888" y="4784788"/>
              <a:ext cx="118205" cy="222103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675888" y="4757927"/>
              <a:ext cx="94615" cy="12700"/>
            </a:xfrm>
            <a:custGeom>
              <a:avLst/>
              <a:gdLst/>
              <a:ahLst/>
              <a:cxnLst/>
              <a:rect l="l" t="t" r="r" b="b"/>
              <a:pathLst>
                <a:path w="94614" h="12700">
                  <a:moveTo>
                    <a:pt x="94487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94487" y="0"/>
                  </a:lnTo>
                  <a:lnTo>
                    <a:pt x="94487" y="121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79602" y="4423124"/>
            <a:ext cx="112966" cy="286892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675030" y="1948433"/>
            <a:ext cx="119380" cy="2424430"/>
            <a:chOff x="3675030" y="1948433"/>
            <a:chExt cx="119380" cy="2424430"/>
          </a:xfrm>
        </p:grpSpPr>
        <p:sp>
          <p:nvSpPr>
            <p:cNvPr id="37" name="object 37"/>
            <p:cNvSpPr/>
            <p:nvPr/>
          </p:nvSpPr>
          <p:spPr>
            <a:xfrm>
              <a:off x="3676548" y="4121098"/>
              <a:ext cx="93345" cy="252095"/>
            </a:xfrm>
            <a:custGeom>
              <a:avLst/>
              <a:gdLst/>
              <a:ahLst/>
              <a:cxnLst/>
              <a:rect l="l" t="t" r="r" b="b"/>
              <a:pathLst>
                <a:path w="93345" h="252095">
                  <a:moveTo>
                    <a:pt x="91630" y="198310"/>
                  </a:moveTo>
                  <a:lnTo>
                    <a:pt x="82486" y="198310"/>
                  </a:lnTo>
                  <a:lnTo>
                    <a:pt x="82486" y="241071"/>
                  </a:lnTo>
                  <a:lnTo>
                    <a:pt x="4572" y="241071"/>
                  </a:lnTo>
                  <a:lnTo>
                    <a:pt x="4572" y="251739"/>
                  </a:lnTo>
                  <a:lnTo>
                    <a:pt x="91630" y="251739"/>
                  </a:lnTo>
                  <a:lnTo>
                    <a:pt x="91630" y="198310"/>
                  </a:lnTo>
                  <a:close/>
                </a:path>
                <a:path w="93345" h="252095">
                  <a:moveTo>
                    <a:pt x="93154" y="160210"/>
                  </a:moveTo>
                  <a:lnTo>
                    <a:pt x="90106" y="154114"/>
                  </a:lnTo>
                  <a:lnTo>
                    <a:pt x="85534" y="149542"/>
                  </a:lnTo>
                  <a:lnTo>
                    <a:pt x="88582" y="149542"/>
                  </a:lnTo>
                  <a:lnTo>
                    <a:pt x="90106" y="148018"/>
                  </a:lnTo>
                  <a:lnTo>
                    <a:pt x="91630" y="148018"/>
                  </a:lnTo>
                  <a:lnTo>
                    <a:pt x="91630" y="135826"/>
                  </a:lnTo>
                  <a:lnTo>
                    <a:pt x="90106" y="135826"/>
                  </a:lnTo>
                  <a:lnTo>
                    <a:pt x="87058" y="137350"/>
                  </a:lnTo>
                  <a:lnTo>
                    <a:pt x="84010" y="138366"/>
                  </a:lnTo>
                  <a:lnTo>
                    <a:pt x="84010" y="163258"/>
                  </a:lnTo>
                  <a:lnTo>
                    <a:pt x="84010" y="169354"/>
                  </a:lnTo>
                  <a:lnTo>
                    <a:pt x="80962" y="175450"/>
                  </a:lnTo>
                  <a:lnTo>
                    <a:pt x="77914" y="176974"/>
                  </a:lnTo>
                  <a:lnTo>
                    <a:pt x="76288" y="178498"/>
                  </a:lnTo>
                  <a:lnTo>
                    <a:pt x="64096" y="178498"/>
                  </a:lnTo>
                  <a:lnTo>
                    <a:pt x="61048" y="172402"/>
                  </a:lnTo>
                  <a:lnTo>
                    <a:pt x="61048" y="149542"/>
                  </a:lnTo>
                  <a:lnTo>
                    <a:pt x="73240" y="149542"/>
                  </a:lnTo>
                  <a:lnTo>
                    <a:pt x="76288" y="151066"/>
                  </a:lnTo>
                  <a:lnTo>
                    <a:pt x="79438" y="152590"/>
                  </a:lnTo>
                  <a:lnTo>
                    <a:pt x="82486" y="158686"/>
                  </a:lnTo>
                  <a:lnTo>
                    <a:pt x="84010" y="163258"/>
                  </a:lnTo>
                  <a:lnTo>
                    <a:pt x="84010" y="138366"/>
                  </a:lnTo>
                  <a:lnTo>
                    <a:pt x="82486" y="138874"/>
                  </a:lnTo>
                  <a:lnTo>
                    <a:pt x="39712" y="138874"/>
                  </a:lnTo>
                  <a:lnTo>
                    <a:pt x="35140" y="140398"/>
                  </a:lnTo>
                  <a:lnTo>
                    <a:pt x="32092" y="144970"/>
                  </a:lnTo>
                  <a:lnTo>
                    <a:pt x="27432" y="149542"/>
                  </a:lnTo>
                  <a:lnTo>
                    <a:pt x="25908" y="155638"/>
                  </a:lnTo>
                  <a:lnTo>
                    <a:pt x="25908" y="167830"/>
                  </a:lnTo>
                  <a:lnTo>
                    <a:pt x="27432" y="170878"/>
                  </a:lnTo>
                  <a:lnTo>
                    <a:pt x="30480" y="180022"/>
                  </a:lnTo>
                  <a:lnTo>
                    <a:pt x="32092" y="183070"/>
                  </a:lnTo>
                  <a:lnTo>
                    <a:pt x="35140" y="184594"/>
                  </a:lnTo>
                  <a:lnTo>
                    <a:pt x="38188" y="187642"/>
                  </a:lnTo>
                  <a:lnTo>
                    <a:pt x="44284" y="187642"/>
                  </a:lnTo>
                  <a:lnTo>
                    <a:pt x="44284" y="176974"/>
                  </a:lnTo>
                  <a:lnTo>
                    <a:pt x="42760" y="176974"/>
                  </a:lnTo>
                  <a:lnTo>
                    <a:pt x="39712" y="175450"/>
                  </a:lnTo>
                  <a:lnTo>
                    <a:pt x="38188" y="172402"/>
                  </a:lnTo>
                  <a:lnTo>
                    <a:pt x="35140" y="170878"/>
                  </a:lnTo>
                  <a:lnTo>
                    <a:pt x="35140" y="158686"/>
                  </a:lnTo>
                  <a:lnTo>
                    <a:pt x="38188" y="152590"/>
                  </a:lnTo>
                  <a:lnTo>
                    <a:pt x="44284" y="149542"/>
                  </a:lnTo>
                  <a:lnTo>
                    <a:pt x="51904" y="149542"/>
                  </a:lnTo>
                  <a:lnTo>
                    <a:pt x="51904" y="169354"/>
                  </a:lnTo>
                  <a:lnTo>
                    <a:pt x="54952" y="176974"/>
                  </a:lnTo>
                  <a:lnTo>
                    <a:pt x="58000" y="181546"/>
                  </a:lnTo>
                  <a:lnTo>
                    <a:pt x="62572" y="187642"/>
                  </a:lnTo>
                  <a:lnTo>
                    <a:pt x="67144" y="189166"/>
                  </a:lnTo>
                  <a:lnTo>
                    <a:pt x="79438" y="189166"/>
                  </a:lnTo>
                  <a:lnTo>
                    <a:pt x="84010" y="187642"/>
                  </a:lnTo>
                  <a:lnTo>
                    <a:pt x="87058" y="183070"/>
                  </a:lnTo>
                  <a:lnTo>
                    <a:pt x="91630" y="180022"/>
                  </a:lnTo>
                  <a:lnTo>
                    <a:pt x="92011" y="178498"/>
                  </a:lnTo>
                  <a:lnTo>
                    <a:pt x="93154" y="173926"/>
                  </a:lnTo>
                  <a:lnTo>
                    <a:pt x="93154" y="160210"/>
                  </a:lnTo>
                  <a:close/>
                </a:path>
                <a:path w="93345" h="252095">
                  <a:moveTo>
                    <a:pt x="93154" y="83908"/>
                  </a:moveTo>
                  <a:lnTo>
                    <a:pt x="90106" y="77812"/>
                  </a:lnTo>
                  <a:lnTo>
                    <a:pt x="84010" y="73240"/>
                  </a:lnTo>
                  <a:lnTo>
                    <a:pt x="84010" y="88480"/>
                  </a:lnTo>
                  <a:lnTo>
                    <a:pt x="84010" y="102196"/>
                  </a:lnTo>
                  <a:lnTo>
                    <a:pt x="79438" y="106768"/>
                  </a:lnTo>
                  <a:lnTo>
                    <a:pt x="73240" y="109816"/>
                  </a:lnTo>
                  <a:lnTo>
                    <a:pt x="45808" y="109816"/>
                  </a:lnTo>
                  <a:lnTo>
                    <a:pt x="38188" y="106768"/>
                  </a:lnTo>
                  <a:lnTo>
                    <a:pt x="35140" y="102196"/>
                  </a:lnTo>
                  <a:lnTo>
                    <a:pt x="35140" y="88480"/>
                  </a:lnTo>
                  <a:lnTo>
                    <a:pt x="36664" y="85432"/>
                  </a:lnTo>
                  <a:lnTo>
                    <a:pt x="45808" y="79336"/>
                  </a:lnTo>
                  <a:lnTo>
                    <a:pt x="51904" y="77812"/>
                  </a:lnTo>
                  <a:lnTo>
                    <a:pt x="67144" y="77812"/>
                  </a:lnTo>
                  <a:lnTo>
                    <a:pt x="73240" y="79336"/>
                  </a:lnTo>
                  <a:lnTo>
                    <a:pt x="77914" y="82384"/>
                  </a:lnTo>
                  <a:lnTo>
                    <a:pt x="84010" y="88480"/>
                  </a:lnTo>
                  <a:lnTo>
                    <a:pt x="84010" y="73240"/>
                  </a:lnTo>
                  <a:lnTo>
                    <a:pt x="77914" y="68668"/>
                  </a:lnTo>
                  <a:lnTo>
                    <a:pt x="70192" y="67144"/>
                  </a:lnTo>
                  <a:lnTo>
                    <a:pt x="48856" y="67144"/>
                  </a:lnTo>
                  <a:lnTo>
                    <a:pt x="41236" y="68668"/>
                  </a:lnTo>
                  <a:lnTo>
                    <a:pt x="35140" y="73240"/>
                  </a:lnTo>
                  <a:lnTo>
                    <a:pt x="28956" y="77812"/>
                  </a:lnTo>
                  <a:lnTo>
                    <a:pt x="25908" y="83908"/>
                  </a:lnTo>
                  <a:lnTo>
                    <a:pt x="25908" y="99148"/>
                  </a:lnTo>
                  <a:lnTo>
                    <a:pt x="28956" y="105244"/>
                  </a:lnTo>
                  <a:lnTo>
                    <a:pt x="33616" y="109816"/>
                  </a:lnTo>
                  <a:lnTo>
                    <a:pt x="0" y="109816"/>
                  </a:lnTo>
                  <a:lnTo>
                    <a:pt x="0" y="120484"/>
                  </a:lnTo>
                  <a:lnTo>
                    <a:pt x="91630" y="120484"/>
                  </a:lnTo>
                  <a:lnTo>
                    <a:pt x="91630" y="111340"/>
                  </a:lnTo>
                  <a:lnTo>
                    <a:pt x="84010" y="109816"/>
                  </a:lnTo>
                  <a:lnTo>
                    <a:pt x="90106" y="106768"/>
                  </a:lnTo>
                  <a:lnTo>
                    <a:pt x="93154" y="99148"/>
                  </a:lnTo>
                  <a:lnTo>
                    <a:pt x="93154" y="83908"/>
                  </a:lnTo>
                  <a:close/>
                </a:path>
                <a:path w="93345" h="252095">
                  <a:moveTo>
                    <a:pt x="93154" y="25908"/>
                  </a:moveTo>
                  <a:lnTo>
                    <a:pt x="92329" y="18288"/>
                  </a:lnTo>
                  <a:lnTo>
                    <a:pt x="89916" y="11430"/>
                  </a:lnTo>
                  <a:lnTo>
                    <a:pt x="86080" y="5753"/>
                  </a:lnTo>
                  <a:lnTo>
                    <a:pt x="80962" y="1524"/>
                  </a:lnTo>
                  <a:lnTo>
                    <a:pt x="74764" y="7620"/>
                  </a:lnTo>
                  <a:lnTo>
                    <a:pt x="77914" y="10668"/>
                  </a:lnTo>
                  <a:lnTo>
                    <a:pt x="79438" y="12192"/>
                  </a:lnTo>
                  <a:lnTo>
                    <a:pt x="84010" y="21336"/>
                  </a:lnTo>
                  <a:lnTo>
                    <a:pt x="84010" y="30480"/>
                  </a:lnTo>
                  <a:lnTo>
                    <a:pt x="82486" y="35052"/>
                  </a:lnTo>
                  <a:lnTo>
                    <a:pt x="77914" y="38100"/>
                  </a:lnTo>
                  <a:lnTo>
                    <a:pt x="74764" y="42672"/>
                  </a:lnTo>
                  <a:lnTo>
                    <a:pt x="68668" y="44196"/>
                  </a:lnTo>
                  <a:lnTo>
                    <a:pt x="62572" y="44196"/>
                  </a:lnTo>
                  <a:lnTo>
                    <a:pt x="62572" y="12192"/>
                  </a:lnTo>
                  <a:lnTo>
                    <a:pt x="62572" y="0"/>
                  </a:lnTo>
                  <a:lnTo>
                    <a:pt x="58000" y="0"/>
                  </a:lnTo>
                  <a:lnTo>
                    <a:pt x="53428" y="342"/>
                  </a:lnTo>
                  <a:lnTo>
                    <a:pt x="53428" y="12192"/>
                  </a:lnTo>
                  <a:lnTo>
                    <a:pt x="53428" y="44196"/>
                  </a:lnTo>
                  <a:lnTo>
                    <a:pt x="47332" y="42672"/>
                  </a:lnTo>
                  <a:lnTo>
                    <a:pt x="42760" y="41148"/>
                  </a:lnTo>
                  <a:lnTo>
                    <a:pt x="36664" y="35052"/>
                  </a:lnTo>
                  <a:lnTo>
                    <a:pt x="35140" y="32004"/>
                  </a:lnTo>
                  <a:lnTo>
                    <a:pt x="35140" y="22860"/>
                  </a:lnTo>
                  <a:lnTo>
                    <a:pt x="36664" y="18288"/>
                  </a:lnTo>
                  <a:lnTo>
                    <a:pt x="39712" y="16764"/>
                  </a:lnTo>
                  <a:lnTo>
                    <a:pt x="42760" y="13716"/>
                  </a:lnTo>
                  <a:lnTo>
                    <a:pt x="47332" y="12192"/>
                  </a:lnTo>
                  <a:lnTo>
                    <a:pt x="53428" y="12192"/>
                  </a:lnTo>
                  <a:lnTo>
                    <a:pt x="53428" y="342"/>
                  </a:lnTo>
                  <a:lnTo>
                    <a:pt x="25908" y="32004"/>
                  </a:lnTo>
                  <a:lnTo>
                    <a:pt x="27432" y="36576"/>
                  </a:lnTo>
                  <a:lnTo>
                    <a:pt x="47332" y="54952"/>
                  </a:lnTo>
                  <a:lnTo>
                    <a:pt x="70192" y="54952"/>
                  </a:lnTo>
                  <a:lnTo>
                    <a:pt x="77914" y="53428"/>
                  </a:lnTo>
                  <a:lnTo>
                    <a:pt x="84010" y="47244"/>
                  </a:lnTo>
                  <a:lnTo>
                    <a:pt x="87058" y="44196"/>
                  </a:lnTo>
                  <a:lnTo>
                    <a:pt x="90106" y="41148"/>
                  </a:lnTo>
                  <a:lnTo>
                    <a:pt x="93154" y="35052"/>
                  </a:lnTo>
                  <a:lnTo>
                    <a:pt x="93154" y="259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75030" y="1948433"/>
              <a:ext cx="119062" cy="2160269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3675888" y="1356455"/>
            <a:ext cx="94615" cy="544195"/>
            <a:chOff x="3675888" y="1356455"/>
            <a:chExt cx="94615" cy="544195"/>
          </a:xfrm>
        </p:grpSpPr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75888" y="1592865"/>
              <a:ext cx="94487" cy="30756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79602" y="1356455"/>
              <a:ext cx="90106" cy="192214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902583" y="1002506"/>
            <a:ext cx="119062" cy="7535608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4130135" y="3216306"/>
            <a:ext cx="121285" cy="5321935"/>
            <a:chOff x="4130135" y="3216306"/>
            <a:chExt cx="121285" cy="5321935"/>
          </a:xfrm>
        </p:grpSpPr>
        <p:sp>
          <p:nvSpPr>
            <p:cNvPr id="44" name="object 44"/>
            <p:cNvSpPr/>
            <p:nvPr/>
          </p:nvSpPr>
          <p:spPr>
            <a:xfrm>
              <a:off x="4131653" y="7972043"/>
              <a:ext cx="93345" cy="566420"/>
            </a:xfrm>
            <a:custGeom>
              <a:avLst/>
              <a:gdLst/>
              <a:ahLst/>
              <a:cxnLst/>
              <a:rect l="l" t="t" r="r" b="b"/>
              <a:pathLst>
                <a:path w="93345" h="566420">
                  <a:moveTo>
                    <a:pt x="16764" y="138887"/>
                  </a:moveTo>
                  <a:lnTo>
                    <a:pt x="13716" y="135839"/>
                  </a:lnTo>
                  <a:lnTo>
                    <a:pt x="7620" y="135839"/>
                  </a:lnTo>
                  <a:lnTo>
                    <a:pt x="4572" y="138887"/>
                  </a:lnTo>
                  <a:lnTo>
                    <a:pt x="4572" y="146507"/>
                  </a:lnTo>
                  <a:lnTo>
                    <a:pt x="6096" y="148031"/>
                  </a:lnTo>
                  <a:lnTo>
                    <a:pt x="7620" y="148031"/>
                  </a:lnTo>
                  <a:lnTo>
                    <a:pt x="9144" y="149555"/>
                  </a:lnTo>
                  <a:lnTo>
                    <a:pt x="12192" y="149555"/>
                  </a:lnTo>
                  <a:lnTo>
                    <a:pt x="13716" y="148031"/>
                  </a:lnTo>
                  <a:lnTo>
                    <a:pt x="15240" y="148031"/>
                  </a:lnTo>
                  <a:lnTo>
                    <a:pt x="16764" y="146507"/>
                  </a:lnTo>
                  <a:lnTo>
                    <a:pt x="16764" y="138887"/>
                  </a:lnTo>
                  <a:close/>
                </a:path>
                <a:path w="93345" h="566420">
                  <a:moveTo>
                    <a:pt x="59347" y="336816"/>
                  </a:moveTo>
                  <a:lnTo>
                    <a:pt x="50203" y="336816"/>
                  </a:lnTo>
                  <a:lnTo>
                    <a:pt x="50203" y="367296"/>
                  </a:lnTo>
                  <a:lnTo>
                    <a:pt x="59347" y="367296"/>
                  </a:lnTo>
                  <a:lnTo>
                    <a:pt x="59347" y="336816"/>
                  </a:lnTo>
                  <a:close/>
                </a:path>
                <a:path w="93345" h="566420">
                  <a:moveTo>
                    <a:pt x="91630" y="515785"/>
                  </a:moveTo>
                  <a:lnTo>
                    <a:pt x="48869" y="515785"/>
                  </a:lnTo>
                  <a:lnTo>
                    <a:pt x="38849" y="516953"/>
                  </a:lnTo>
                  <a:lnTo>
                    <a:pt x="31673" y="520547"/>
                  </a:lnTo>
                  <a:lnTo>
                    <a:pt x="27355" y="526719"/>
                  </a:lnTo>
                  <a:lnTo>
                    <a:pt x="25908" y="535597"/>
                  </a:lnTo>
                  <a:lnTo>
                    <a:pt x="25908" y="544741"/>
                  </a:lnTo>
                  <a:lnTo>
                    <a:pt x="29057" y="550837"/>
                  </a:lnTo>
                  <a:lnTo>
                    <a:pt x="35153" y="555409"/>
                  </a:lnTo>
                  <a:lnTo>
                    <a:pt x="27533" y="555409"/>
                  </a:lnTo>
                  <a:lnTo>
                    <a:pt x="27533" y="566178"/>
                  </a:lnTo>
                  <a:lnTo>
                    <a:pt x="91630" y="566178"/>
                  </a:lnTo>
                  <a:lnTo>
                    <a:pt x="91630" y="555409"/>
                  </a:lnTo>
                  <a:lnTo>
                    <a:pt x="45821" y="555409"/>
                  </a:lnTo>
                  <a:lnTo>
                    <a:pt x="42773" y="553885"/>
                  </a:lnTo>
                  <a:lnTo>
                    <a:pt x="41249" y="550837"/>
                  </a:lnTo>
                  <a:lnTo>
                    <a:pt x="38201" y="549313"/>
                  </a:lnTo>
                  <a:lnTo>
                    <a:pt x="35153" y="543217"/>
                  </a:lnTo>
                  <a:lnTo>
                    <a:pt x="35153" y="535597"/>
                  </a:lnTo>
                  <a:lnTo>
                    <a:pt x="36677" y="532549"/>
                  </a:lnTo>
                  <a:lnTo>
                    <a:pt x="41249" y="527977"/>
                  </a:lnTo>
                  <a:lnTo>
                    <a:pt x="44297" y="526453"/>
                  </a:lnTo>
                  <a:lnTo>
                    <a:pt x="91630" y="526453"/>
                  </a:lnTo>
                  <a:lnTo>
                    <a:pt x="91630" y="515785"/>
                  </a:lnTo>
                  <a:close/>
                </a:path>
                <a:path w="93345" h="566420">
                  <a:moveTo>
                    <a:pt x="91630" y="378333"/>
                  </a:moveTo>
                  <a:lnTo>
                    <a:pt x="48869" y="378333"/>
                  </a:lnTo>
                  <a:lnTo>
                    <a:pt x="38849" y="379742"/>
                  </a:lnTo>
                  <a:lnTo>
                    <a:pt x="31673" y="383857"/>
                  </a:lnTo>
                  <a:lnTo>
                    <a:pt x="27355" y="390550"/>
                  </a:lnTo>
                  <a:lnTo>
                    <a:pt x="25908" y="399669"/>
                  </a:lnTo>
                  <a:lnTo>
                    <a:pt x="25908" y="407390"/>
                  </a:lnTo>
                  <a:lnTo>
                    <a:pt x="29057" y="413486"/>
                  </a:lnTo>
                  <a:lnTo>
                    <a:pt x="35153" y="418058"/>
                  </a:lnTo>
                  <a:lnTo>
                    <a:pt x="27533" y="418058"/>
                  </a:lnTo>
                  <a:lnTo>
                    <a:pt x="27533" y="428726"/>
                  </a:lnTo>
                  <a:lnTo>
                    <a:pt x="91630" y="428726"/>
                  </a:lnTo>
                  <a:lnTo>
                    <a:pt x="91630" y="418058"/>
                  </a:lnTo>
                  <a:lnTo>
                    <a:pt x="45821" y="418058"/>
                  </a:lnTo>
                  <a:lnTo>
                    <a:pt x="42773" y="416534"/>
                  </a:lnTo>
                  <a:lnTo>
                    <a:pt x="38201" y="411962"/>
                  </a:lnTo>
                  <a:lnTo>
                    <a:pt x="35153" y="405866"/>
                  </a:lnTo>
                  <a:lnTo>
                    <a:pt x="35153" y="398145"/>
                  </a:lnTo>
                  <a:lnTo>
                    <a:pt x="36677" y="395097"/>
                  </a:lnTo>
                  <a:lnTo>
                    <a:pt x="41249" y="390525"/>
                  </a:lnTo>
                  <a:lnTo>
                    <a:pt x="44297" y="389001"/>
                  </a:lnTo>
                  <a:lnTo>
                    <a:pt x="91630" y="389001"/>
                  </a:lnTo>
                  <a:lnTo>
                    <a:pt x="91630" y="378333"/>
                  </a:lnTo>
                  <a:close/>
                </a:path>
                <a:path w="93345" h="566420">
                  <a:moveTo>
                    <a:pt x="91630" y="247180"/>
                  </a:moveTo>
                  <a:lnTo>
                    <a:pt x="45808" y="247180"/>
                  </a:lnTo>
                  <a:lnTo>
                    <a:pt x="39712" y="244132"/>
                  </a:lnTo>
                  <a:lnTo>
                    <a:pt x="36664" y="239560"/>
                  </a:lnTo>
                  <a:lnTo>
                    <a:pt x="36664" y="228892"/>
                  </a:lnTo>
                  <a:lnTo>
                    <a:pt x="38188" y="227368"/>
                  </a:lnTo>
                  <a:lnTo>
                    <a:pt x="27520" y="227368"/>
                  </a:lnTo>
                  <a:lnTo>
                    <a:pt x="25908" y="228892"/>
                  </a:lnTo>
                  <a:lnTo>
                    <a:pt x="25908" y="238036"/>
                  </a:lnTo>
                  <a:lnTo>
                    <a:pt x="29044" y="244132"/>
                  </a:lnTo>
                  <a:lnTo>
                    <a:pt x="35140" y="247180"/>
                  </a:lnTo>
                  <a:lnTo>
                    <a:pt x="27520" y="247180"/>
                  </a:lnTo>
                  <a:lnTo>
                    <a:pt x="27520" y="257848"/>
                  </a:lnTo>
                  <a:lnTo>
                    <a:pt x="91630" y="257848"/>
                  </a:lnTo>
                  <a:lnTo>
                    <a:pt x="91630" y="247180"/>
                  </a:lnTo>
                  <a:close/>
                </a:path>
                <a:path w="93345" h="566420">
                  <a:moveTo>
                    <a:pt x="91630" y="137363"/>
                  </a:moveTo>
                  <a:lnTo>
                    <a:pt x="27533" y="137363"/>
                  </a:lnTo>
                  <a:lnTo>
                    <a:pt x="27533" y="148031"/>
                  </a:lnTo>
                  <a:lnTo>
                    <a:pt x="91630" y="148031"/>
                  </a:lnTo>
                  <a:lnTo>
                    <a:pt x="91630" y="137363"/>
                  </a:lnTo>
                  <a:close/>
                </a:path>
                <a:path w="93345" h="566420">
                  <a:moveTo>
                    <a:pt x="91630" y="68681"/>
                  </a:moveTo>
                  <a:lnTo>
                    <a:pt x="48869" y="68681"/>
                  </a:lnTo>
                  <a:lnTo>
                    <a:pt x="38849" y="70091"/>
                  </a:lnTo>
                  <a:lnTo>
                    <a:pt x="31673" y="74206"/>
                  </a:lnTo>
                  <a:lnTo>
                    <a:pt x="27355" y="80899"/>
                  </a:lnTo>
                  <a:lnTo>
                    <a:pt x="25908" y="90017"/>
                  </a:lnTo>
                  <a:lnTo>
                    <a:pt x="25908" y="97637"/>
                  </a:lnTo>
                  <a:lnTo>
                    <a:pt x="29057" y="103733"/>
                  </a:lnTo>
                  <a:lnTo>
                    <a:pt x="35153" y="108407"/>
                  </a:lnTo>
                  <a:lnTo>
                    <a:pt x="27533" y="108407"/>
                  </a:lnTo>
                  <a:lnTo>
                    <a:pt x="27533" y="119075"/>
                  </a:lnTo>
                  <a:lnTo>
                    <a:pt x="91630" y="119075"/>
                  </a:lnTo>
                  <a:lnTo>
                    <a:pt x="91630" y="108407"/>
                  </a:lnTo>
                  <a:lnTo>
                    <a:pt x="45821" y="108407"/>
                  </a:lnTo>
                  <a:lnTo>
                    <a:pt x="42773" y="106781"/>
                  </a:lnTo>
                  <a:lnTo>
                    <a:pt x="38201" y="102209"/>
                  </a:lnTo>
                  <a:lnTo>
                    <a:pt x="35153" y="96113"/>
                  </a:lnTo>
                  <a:lnTo>
                    <a:pt x="35153" y="88493"/>
                  </a:lnTo>
                  <a:lnTo>
                    <a:pt x="36677" y="85445"/>
                  </a:lnTo>
                  <a:lnTo>
                    <a:pt x="41249" y="80873"/>
                  </a:lnTo>
                  <a:lnTo>
                    <a:pt x="44297" y="79349"/>
                  </a:lnTo>
                  <a:lnTo>
                    <a:pt x="91630" y="79349"/>
                  </a:lnTo>
                  <a:lnTo>
                    <a:pt x="91630" y="68681"/>
                  </a:lnTo>
                  <a:close/>
                </a:path>
                <a:path w="93345" h="566420">
                  <a:moveTo>
                    <a:pt x="93154" y="466915"/>
                  </a:moveTo>
                  <a:lnTo>
                    <a:pt x="91630" y="460819"/>
                  </a:lnTo>
                  <a:lnTo>
                    <a:pt x="90106" y="456247"/>
                  </a:lnTo>
                  <a:lnTo>
                    <a:pt x="89090" y="454723"/>
                  </a:lnTo>
                  <a:lnTo>
                    <a:pt x="87058" y="451675"/>
                  </a:lnTo>
                  <a:lnTo>
                    <a:pt x="84010" y="449643"/>
                  </a:lnTo>
                  <a:lnTo>
                    <a:pt x="84010" y="466915"/>
                  </a:lnTo>
                  <a:lnTo>
                    <a:pt x="84010" y="477583"/>
                  </a:lnTo>
                  <a:lnTo>
                    <a:pt x="82486" y="482155"/>
                  </a:lnTo>
                  <a:lnTo>
                    <a:pt x="73342" y="488251"/>
                  </a:lnTo>
                  <a:lnTo>
                    <a:pt x="67144" y="491299"/>
                  </a:lnTo>
                  <a:lnTo>
                    <a:pt x="51904" y="491299"/>
                  </a:lnTo>
                  <a:lnTo>
                    <a:pt x="45808" y="488251"/>
                  </a:lnTo>
                  <a:lnTo>
                    <a:pt x="42760" y="485203"/>
                  </a:lnTo>
                  <a:lnTo>
                    <a:pt x="38188" y="482155"/>
                  </a:lnTo>
                  <a:lnTo>
                    <a:pt x="35140" y="477583"/>
                  </a:lnTo>
                  <a:lnTo>
                    <a:pt x="35140" y="466915"/>
                  </a:lnTo>
                  <a:lnTo>
                    <a:pt x="38188" y="462343"/>
                  </a:lnTo>
                  <a:lnTo>
                    <a:pt x="42760" y="459295"/>
                  </a:lnTo>
                  <a:lnTo>
                    <a:pt x="45808" y="456247"/>
                  </a:lnTo>
                  <a:lnTo>
                    <a:pt x="51904" y="454723"/>
                  </a:lnTo>
                  <a:lnTo>
                    <a:pt x="67144" y="454723"/>
                  </a:lnTo>
                  <a:lnTo>
                    <a:pt x="73342" y="456247"/>
                  </a:lnTo>
                  <a:lnTo>
                    <a:pt x="82486" y="462343"/>
                  </a:lnTo>
                  <a:lnTo>
                    <a:pt x="84010" y="466915"/>
                  </a:lnTo>
                  <a:lnTo>
                    <a:pt x="84010" y="449643"/>
                  </a:lnTo>
                  <a:lnTo>
                    <a:pt x="82486" y="448627"/>
                  </a:lnTo>
                  <a:lnTo>
                    <a:pt x="77914" y="447103"/>
                  </a:lnTo>
                  <a:lnTo>
                    <a:pt x="73342" y="444055"/>
                  </a:lnTo>
                  <a:lnTo>
                    <a:pt x="67144" y="442531"/>
                  </a:lnTo>
                  <a:lnTo>
                    <a:pt x="59524" y="442531"/>
                  </a:lnTo>
                  <a:lnTo>
                    <a:pt x="52717" y="443103"/>
                  </a:lnTo>
                  <a:lnTo>
                    <a:pt x="46189" y="444817"/>
                  </a:lnTo>
                  <a:lnTo>
                    <a:pt x="40246" y="447675"/>
                  </a:lnTo>
                  <a:lnTo>
                    <a:pt x="35140" y="451675"/>
                  </a:lnTo>
                  <a:lnTo>
                    <a:pt x="29044" y="456247"/>
                  </a:lnTo>
                  <a:lnTo>
                    <a:pt x="25908" y="463867"/>
                  </a:lnTo>
                  <a:lnTo>
                    <a:pt x="25908" y="477583"/>
                  </a:lnTo>
                  <a:lnTo>
                    <a:pt x="27520" y="483679"/>
                  </a:lnTo>
                  <a:lnTo>
                    <a:pt x="33616" y="492823"/>
                  </a:lnTo>
                  <a:lnTo>
                    <a:pt x="36664" y="495871"/>
                  </a:lnTo>
                  <a:lnTo>
                    <a:pt x="42760" y="497395"/>
                  </a:lnTo>
                  <a:lnTo>
                    <a:pt x="47332" y="500443"/>
                  </a:lnTo>
                  <a:lnTo>
                    <a:pt x="53428" y="501967"/>
                  </a:lnTo>
                  <a:lnTo>
                    <a:pt x="59524" y="501967"/>
                  </a:lnTo>
                  <a:lnTo>
                    <a:pt x="87058" y="491299"/>
                  </a:lnTo>
                  <a:lnTo>
                    <a:pt x="90106" y="488251"/>
                  </a:lnTo>
                  <a:lnTo>
                    <a:pt x="93154" y="480631"/>
                  </a:lnTo>
                  <a:lnTo>
                    <a:pt x="93154" y="466915"/>
                  </a:lnTo>
                  <a:close/>
                </a:path>
                <a:path w="93345" h="566420">
                  <a:moveTo>
                    <a:pt x="93154" y="296037"/>
                  </a:moveTo>
                  <a:lnTo>
                    <a:pt x="91630" y="289941"/>
                  </a:lnTo>
                  <a:lnTo>
                    <a:pt x="90106" y="285369"/>
                  </a:lnTo>
                  <a:lnTo>
                    <a:pt x="88582" y="283845"/>
                  </a:lnTo>
                  <a:lnTo>
                    <a:pt x="84010" y="279273"/>
                  </a:lnTo>
                  <a:lnTo>
                    <a:pt x="84010" y="296037"/>
                  </a:lnTo>
                  <a:lnTo>
                    <a:pt x="84010" y="306705"/>
                  </a:lnTo>
                  <a:lnTo>
                    <a:pt x="82486" y="311277"/>
                  </a:lnTo>
                  <a:lnTo>
                    <a:pt x="77914" y="314325"/>
                  </a:lnTo>
                  <a:lnTo>
                    <a:pt x="73342" y="318897"/>
                  </a:lnTo>
                  <a:lnTo>
                    <a:pt x="67144" y="320421"/>
                  </a:lnTo>
                  <a:lnTo>
                    <a:pt x="51904" y="320421"/>
                  </a:lnTo>
                  <a:lnTo>
                    <a:pt x="45808" y="317373"/>
                  </a:lnTo>
                  <a:lnTo>
                    <a:pt x="42760" y="314325"/>
                  </a:lnTo>
                  <a:lnTo>
                    <a:pt x="38188" y="311277"/>
                  </a:lnTo>
                  <a:lnTo>
                    <a:pt x="35140" y="306705"/>
                  </a:lnTo>
                  <a:lnTo>
                    <a:pt x="35140" y="296037"/>
                  </a:lnTo>
                  <a:lnTo>
                    <a:pt x="38188" y="291465"/>
                  </a:lnTo>
                  <a:lnTo>
                    <a:pt x="42760" y="288417"/>
                  </a:lnTo>
                  <a:lnTo>
                    <a:pt x="45808" y="285369"/>
                  </a:lnTo>
                  <a:lnTo>
                    <a:pt x="51904" y="283845"/>
                  </a:lnTo>
                  <a:lnTo>
                    <a:pt x="67144" y="283845"/>
                  </a:lnTo>
                  <a:lnTo>
                    <a:pt x="73342" y="285369"/>
                  </a:lnTo>
                  <a:lnTo>
                    <a:pt x="82486" y="291465"/>
                  </a:lnTo>
                  <a:lnTo>
                    <a:pt x="84010" y="296037"/>
                  </a:lnTo>
                  <a:lnTo>
                    <a:pt x="84010" y="279273"/>
                  </a:lnTo>
                  <a:lnTo>
                    <a:pt x="82486" y="277749"/>
                  </a:lnTo>
                  <a:lnTo>
                    <a:pt x="77914" y="276225"/>
                  </a:lnTo>
                  <a:lnTo>
                    <a:pt x="73342" y="273177"/>
                  </a:lnTo>
                  <a:lnTo>
                    <a:pt x="67144" y="271564"/>
                  </a:lnTo>
                  <a:lnTo>
                    <a:pt x="59524" y="271564"/>
                  </a:lnTo>
                  <a:lnTo>
                    <a:pt x="52717" y="272148"/>
                  </a:lnTo>
                  <a:lnTo>
                    <a:pt x="46189" y="273900"/>
                  </a:lnTo>
                  <a:lnTo>
                    <a:pt x="40246" y="276783"/>
                  </a:lnTo>
                  <a:lnTo>
                    <a:pt x="35140" y="280797"/>
                  </a:lnTo>
                  <a:lnTo>
                    <a:pt x="29044" y="285369"/>
                  </a:lnTo>
                  <a:lnTo>
                    <a:pt x="25908" y="292989"/>
                  </a:lnTo>
                  <a:lnTo>
                    <a:pt x="25908" y="306705"/>
                  </a:lnTo>
                  <a:lnTo>
                    <a:pt x="27520" y="312801"/>
                  </a:lnTo>
                  <a:lnTo>
                    <a:pt x="33616" y="321945"/>
                  </a:lnTo>
                  <a:lnTo>
                    <a:pt x="36664" y="324993"/>
                  </a:lnTo>
                  <a:lnTo>
                    <a:pt x="42760" y="326517"/>
                  </a:lnTo>
                  <a:lnTo>
                    <a:pt x="47332" y="329565"/>
                  </a:lnTo>
                  <a:lnTo>
                    <a:pt x="53428" y="331089"/>
                  </a:lnTo>
                  <a:lnTo>
                    <a:pt x="59524" y="331089"/>
                  </a:lnTo>
                  <a:lnTo>
                    <a:pt x="87058" y="320421"/>
                  </a:lnTo>
                  <a:lnTo>
                    <a:pt x="90106" y="317373"/>
                  </a:lnTo>
                  <a:lnTo>
                    <a:pt x="93154" y="309753"/>
                  </a:lnTo>
                  <a:lnTo>
                    <a:pt x="93154" y="296037"/>
                  </a:lnTo>
                  <a:close/>
                </a:path>
                <a:path w="93345" h="566420">
                  <a:moveTo>
                    <a:pt x="93154" y="187744"/>
                  </a:moveTo>
                  <a:lnTo>
                    <a:pt x="90106" y="181559"/>
                  </a:lnTo>
                  <a:lnTo>
                    <a:pt x="85534" y="176987"/>
                  </a:lnTo>
                  <a:lnTo>
                    <a:pt x="91630" y="176987"/>
                  </a:lnTo>
                  <a:lnTo>
                    <a:pt x="91630" y="166319"/>
                  </a:lnTo>
                  <a:lnTo>
                    <a:pt x="84010" y="166319"/>
                  </a:lnTo>
                  <a:lnTo>
                    <a:pt x="84010" y="186220"/>
                  </a:lnTo>
                  <a:lnTo>
                    <a:pt x="84010" y="198412"/>
                  </a:lnTo>
                  <a:lnTo>
                    <a:pt x="82486" y="201460"/>
                  </a:lnTo>
                  <a:lnTo>
                    <a:pt x="73342" y="207556"/>
                  </a:lnTo>
                  <a:lnTo>
                    <a:pt x="68668" y="209080"/>
                  </a:lnTo>
                  <a:lnTo>
                    <a:pt x="51904" y="209080"/>
                  </a:lnTo>
                  <a:lnTo>
                    <a:pt x="45808" y="207556"/>
                  </a:lnTo>
                  <a:lnTo>
                    <a:pt x="42760" y="204508"/>
                  </a:lnTo>
                  <a:lnTo>
                    <a:pt x="38188" y="201460"/>
                  </a:lnTo>
                  <a:lnTo>
                    <a:pt x="35140" y="198412"/>
                  </a:lnTo>
                  <a:lnTo>
                    <a:pt x="35140" y="186220"/>
                  </a:lnTo>
                  <a:lnTo>
                    <a:pt x="38188" y="180035"/>
                  </a:lnTo>
                  <a:lnTo>
                    <a:pt x="44284" y="176987"/>
                  </a:lnTo>
                  <a:lnTo>
                    <a:pt x="74866" y="176987"/>
                  </a:lnTo>
                  <a:lnTo>
                    <a:pt x="80962" y="180035"/>
                  </a:lnTo>
                  <a:lnTo>
                    <a:pt x="84010" y="186220"/>
                  </a:lnTo>
                  <a:lnTo>
                    <a:pt x="84010" y="166319"/>
                  </a:lnTo>
                  <a:lnTo>
                    <a:pt x="0" y="166319"/>
                  </a:lnTo>
                  <a:lnTo>
                    <a:pt x="0" y="176987"/>
                  </a:lnTo>
                  <a:lnTo>
                    <a:pt x="33616" y="176987"/>
                  </a:lnTo>
                  <a:lnTo>
                    <a:pt x="29044" y="181559"/>
                  </a:lnTo>
                  <a:lnTo>
                    <a:pt x="25908" y="187744"/>
                  </a:lnTo>
                  <a:lnTo>
                    <a:pt x="25908" y="202984"/>
                  </a:lnTo>
                  <a:lnTo>
                    <a:pt x="59524" y="221272"/>
                  </a:lnTo>
                  <a:lnTo>
                    <a:pt x="67005" y="220726"/>
                  </a:lnTo>
                  <a:lnTo>
                    <a:pt x="93154" y="202984"/>
                  </a:lnTo>
                  <a:lnTo>
                    <a:pt x="93154" y="187744"/>
                  </a:lnTo>
                  <a:close/>
                </a:path>
                <a:path w="93345" h="566420">
                  <a:moveTo>
                    <a:pt x="93154" y="24384"/>
                  </a:moveTo>
                  <a:lnTo>
                    <a:pt x="90106" y="18288"/>
                  </a:lnTo>
                  <a:lnTo>
                    <a:pt x="85534" y="13716"/>
                  </a:lnTo>
                  <a:lnTo>
                    <a:pt x="88582" y="13716"/>
                  </a:lnTo>
                  <a:lnTo>
                    <a:pt x="91630" y="12192"/>
                  </a:lnTo>
                  <a:lnTo>
                    <a:pt x="91630" y="0"/>
                  </a:lnTo>
                  <a:lnTo>
                    <a:pt x="88582" y="1524"/>
                  </a:lnTo>
                  <a:lnTo>
                    <a:pt x="84010" y="2667"/>
                  </a:lnTo>
                  <a:lnTo>
                    <a:pt x="84010" y="27533"/>
                  </a:lnTo>
                  <a:lnTo>
                    <a:pt x="84010" y="33629"/>
                  </a:lnTo>
                  <a:lnTo>
                    <a:pt x="80962" y="39725"/>
                  </a:lnTo>
                  <a:lnTo>
                    <a:pt x="79438" y="41249"/>
                  </a:lnTo>
                  <a:lnTo>
                    <a:pt x="76390" y="42773"/>
                  </a:lnTo>
                  <a:lnTo>
                    <a:pt x="64109" y="42773"/>
                  </a:lnTo>
                  <a:lnTo>
                    <a:pt x="61061" y="36677"/>
                  </a:lnTo>
                  <a:lnTo>
                    <a:pt x="61061" y="13716"/>
                  </a:lnTo>
                  <a:lnTo>
                    <a:pt x="74866" y="13716"/>
                  </a:lnTo>
                  <a:lnTo>
                    <a:pt x="76390" y="15240"/>
                  </a:lnTo>
                  <a:lnTo>
                    <a:pt x="79438" y="16764"/>
                  </a:lnTo>
                  <a:lnTo>
                    <a:pt x="80962" y="19812"/>
                  </a:lnTo>
                  <a:lnTo>
                    <a:pt x="82486" y="24384"/>
                  </a:lnTo>
                  <a:lnTo>
                    <a:pt x="84010" y="27533"/>
                  </a:lnTo>
                  <a:lnTo>
                    <a:pt x="84010" y="2667"/>
                  </a:lnTo>
                  <a:lnTo>
                    <a:pt x="82486" y="3048"/>
                  </a:lnTo>
                  <a:lnTo>
                    <a:pt x="41249" y="3048"/>
                  </a:lnTo>
                  <a:lnTo>
                    <a:pt x="35153" y="4572"/>
                  </a:lnTo>
                  <a:lnTo>
                    <a:pt x="29057" y="13716"/>
                  </a:lnTo>
                  <a:lnTo>
                    <a:pt x="25908" y="19812"/>
                  </a:lnTo>
                  <a:lnTo>
                    <a:pt x="25908" y="32105"/>
                  </a:lnTo>
                  <a:lnTo>
                    <a:pt x="27533" y="36677"/>
                  </a:lnTo>
                  <a:lnTo>
                    <a:pt x="29057" y="39725"/>
                  </a:lnTo>
                  <a:lnTo>
                    <a:pt x="30581" y="44297"/>
                  </a:lnTo>
                  <a:lnTo>
                    <a:pt x="33629" y="47345"/>
                  </a:lnTo>
                  <a:lnTo>
                    <a:pt x="36677" y="48869"/>
                  </a:lnTo>
                  <a:lnTo>
                    <a:pt x="39725" y="51917"/>
                  </a:lnTo>
                  <a:lnTo>
                    <a:pt x="45821" y="51917"/>
                  </a:lnTo>
                  <a:lnTo>
                    <a:pt x="45821" y="41249"/>
                  </a:lnTo>
                  <a:lnTo>
                    <a:pt x="42773" y="41249"/>
                  </a:lnTo>
                  <a:lnTo>
                    <a:pt x="39725" y="39725"/>
                  </a:lnTo>
                  <a:lnTo>
                    <a:pt x="38201" y="38201"/>
                  </a:lnTo>
                  <a:lnTo>
                    <a:pt x="35153" y="32105"/>
                  </a:lnTo>
                  <a:lnTo>
                    <a:pt x="35153" y="22860"/>
                  </a:lnTo>
                  <a:lnTo>
                    <a:pt x="38201" y="16764"/>
                  </a:lnTo>
                  <a:lnTo>
                    <a:pt x="44297" y="13716"/>
                  </a:lnTo>
                  <a:lnTo>
                    <a:pt x="53441" y="13716"/>
                  </a:lnTo>
                  <a:lnTo>
                    <a:pt x="53441" y="33629"/>
                  </a:lnTo>
                  <a:lnTo>
                    <a:pt x="54965" y="41249"/>
                  </a:lnTo>
                  <a:lnTo>
                    <a:pt x="58013" y="45821"/>
                  </a:lnTo>
                  <a:lnTo>
                    <a:pt x="62585" y="51917"/>
                  </a:lnTo>
                  <a:lnTo>
                    <a:pt x="67157" y="53441"/>
                  </a:lnTo>
                  <a:lnTo>
                    <a:pt x="79438" y="53441"/>
                  </a:lnTo>
                  <a:lnTo>
                    <a:pt x="84010" y="51917"/>
                  </a:lnTo>
                  <a:lnTo>
                    <a:pt x="91630" y="44297"/>
                  </a:lnTo>
                  <a:lnTo>
                    <a:pt x="92011" y="42773"/>
                  </a:lnTo>
                  <a:lnTo>
                    <a:pt x="93154" y="38201"/>
                  </a:lnTo>
                  <a:lnTo>
                    <a:pt x="93154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30135" y="3242214"/>
              <a:ext cx="120681" cy="471458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211097" y="32163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9144" y="13716"/>
                  </a:moveTo>
                  <a:lnTo>
                    <a:pt x="4572" y="13716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3048" y="1524"/>
                  </a:lnTo>
                  <a:lnTo>
                    <a:pt x="3048" y="0"/>
                  </a:lnTo>
                  <a:lnTo>
                    <a:pt x="10668" y="0"/>
                  </a:lnTo>
                  <a:lnTo>
                    <a:pt x="12192" y="1524"/>
                  </a:lnTo>
                  <a:lnTo>
                    <a:pt x="12192" y="3048"/>
                  </a:lnTo>
                  <a:lnTo>
                    <a:pt x="13716" y="4572"/>
                  </a:lnTo>
                  <a:lnTo>
                    <a:pt x="13716" y="10668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9144" y="1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4131564" y="1441799"/>
            <a:ext cx="118110" cy="1724660"/>
            <a:chOff x="4131564" y="1441799"/>
            <a:chExt cx="118110" cy="1724660"/>
          </a:xfrm>
        </p:grpSpPr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31564" y="2758535"/>
              <a:ext cx="117728" cy="40738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31564" y="2274855"/>
              <a:ext cx="110013" cy="44243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31564" y="2059781"/>
              <a:ext cx="93249" cy="17135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131564" y="1441805"/>
              <a:ext cx="95250" cy="577215"/>
            </a:xfrm>
            <a:custGeom>
              <a:avLst/>
              <a:gdLst/>
              <a:ahLst/>
              <a:cxnLst/>
              <a:rect l="l" t="t" r="r" b="b"/>
              <a:pathLst>
                <a:path w="95250" h="577214">
                  <a:moveTo>
                    <a:pt x="16852" y="437959"/>
                  </a:moveTo>
                  <a:lnTo>
                    <a:pt x="13804" y="434911"/>
                  </a:lnTo>
                  <a:lnTo>
                    <a:pt x="7708" y="434911"/>
                  </a:lnTo>
                  <a:lnTo>
                    <a:pt x="4660" y="437959"/>
                  </a:lnTo>
                  <a:lnTo>
                    <a:pt x="4660" y="445579"/>
                  </a:lnTo>
                  <a:lnTo>
                    <a:pt x="6184" y="445579"/>
                  </a:lnTo>
                  <a:lnTo>
                    <a:pt x="7708" y="447103"/>
                  </a:lnTo>
                  <a:lnTo>
                    <a:pt x="13804" y="447103"/>
                  </a:lnTo>
                  <a:lnTo>
                    <a:pt x="16852" y="444055"/>
                  </a:lnTo>
                  <a:lnTo>
                    <a:pt x="16852" y="437959"/>
                  </a:lnTo>
                  <a:close/>
                </a:path>
                <a:path w="95250" h="577214">
                  <a:moveTo>
                    <a:pt x="16852" y="346417"/>
                  </a:moveTo>
                  <a:lnTo>
                    <a:pt x="13804" y="343369"/>
                  </a:lnTo>
                  <a:lnTo>
                    <a:pt x="7708" y="343369"/>
                  </a:lnTo>
                  <a:lnTo>
                    <a:pt x="4660" y="346417"/>
                  </a:lnTo>
                  <a:lnTo>
                    <a:pt x="4660" y="354037"/>
                  </a:lnTo>
                  <a:lnTo>
                    <a:pt x="6184" y="354037"/>
                  </a:lnTo>
                  <a:lnTo>
                    <a:pt x="7708" y="355561"/>
                  </a:lnTo>
                  <a:lnTo>
                    <a:pt x="13804" y="355561"/>
                  </a:lnTo>
                  <a:lnTo>
                    <a:pt x="16852" y="352513"/>
                  </a:lnTo>
                  <a:lnTo>
                    <a:pt x="16852" y="346417"/>
                  </a:lnTo>
                  <a:close/>
                </a:path>
                <a:path w="95250" h="577214">
                  <a:moveTo>
                    <a:pt x="59436" y="262039"/>
                  </a:moveTo>
                  <a:lnTo>
                    <a:pt x="50292" y="262039"/>
                  </a:lnTo>
                  <a:lnTo>
                    <a:pt x="50292" y="292519"/>
                  </a:lnTo>
                  <a:lnTo>
                    <a:pt x="59436" y="292519"/>
                  </a:lnTo>
                  <a:lnTo>
                    <a:pt x="59436" y="262039"/>
                  </a:lnTo>
                  <a:close/>
                </a:path>
                <a:path w="95250" h="577214">
                  <a:moveTo>
                    <a:pt x="91719" y="434911"/>
                  </a:moveTo>
                  <a:lnTo>
                    <a:pt x="27622" y="434911"/>
                  </a:lnTo>
                  <a:lnTo>
                    <a:pt x="27622" y="447103"/>
                  </a:lnTo>
                  <a:lnTo>
                    <a:pt x="91719" y="447103"/>
                  </a:lnTo>
                  <a:lnTo>
                    <a:pt x="91719" y="434911"/>
                  </a:lnTo>
                  <a:close/>
                </a:path>
                <a:path w="95250" h="577214">
                  <a:moveTo>
                    <a:pt x="91719" y="364705"/>
                  </a:moveTo>
                  <a:lnTo>
                    <a:pt x="55041" y="392137"/>
                  </a:lnTo>
                  <a:lnTo>
                    <a:pt x="27609" y="367753"/>
                  </a:lnTo>
                  <a:lnTo>
                    <a:pt x="27609" y="381469"/>
                  </a:lnTo>
                  <a:lnTo>
                    <a:pt x="48945" y="401281"/>
                  </a:lnTo>
                  <a:lnTo>
                    <a:pt x="56565" y="407377"/>
                  </a:lnTo>
                  <a:lnTo>
                    <a:pt x="88" y="407377"/>
                  </a:lnTo>
                  <a:lnTo>
                    <a:pt x="88" y="418045"/>
                  </a:lnTo>
                  <a:lnTo>
                    <a:pt x="91719" y="418045"/>
                  </a:lnTo>
                  <a:lnTo>
                    <a:pt x="91719" y="407377"/>
                  </a:lnTo>
                  <a:lnTo>
                    <a:pt x="70281" y="407377"/>
                  </a:lnTo>
                  <a:lnTo>
                    <a:pt x="62661" y="399757"/>
                  </a:lnTo>
                  <a:lnTo>
                    <a:pt x="91719" y="376897"/>
                  </a:lnTo>
                  <a:lnTo>
                    <a:pt x="91719" y="364705"/>
                  </a:lnTo>
                  <a:close/>
                </a:path>
                <a:path w="95250" h="577214">
                  <a:moveTo>
                    <a:pt x="91719" y="343369"/>
                  </a:moveTo>
                  <a:lnTo>
                    <a:pt x="27622" y="343369"/>
                  </a:lnTo>
                  <a:lnTo>
                    <a:pt x="27622" y="355561"/>
                  </a:lnTo>
                  <a:lnTo>
                    <a:pt x="91719" y="355561"/>
                  </a:lnTo>
                  <a:lnTo>
                    <a:pt x="91719" y="343369"/>
                  </a:lnTo>
                  <a:close/>
                </a:path>
                <a:path w="95250" h="577214">
                  <a:moveTo>
                    <a:pt x="91719" y="80860"/>
                  </a:moveTo>
                  <a:lnTo>
                    <a:pt x="45897" y="80860"/>
                  </a:lnTo>
                  <a:lnTo>
                    <a:pt x="39801" y="77812"/>
                  </a:lnTo>
                  <a:lnTo>
                    <a:pt x="36753" y="73240"/>
                  </a:lnTo>
                  <a:lnTo>
                    <a:pt x="36753" y="62572"/>
                  </a:lnTo>
                  <a:lnTo>
                    <a:pt x="38277" y="61048"/>
                  </a:lnTo>
                  <a:lnTo>
                    <a:pt x="27609" y="61048"/>
                  </a:lnTo>
                  <a:lnTo>
                    <a:pt x="25996" y="62572"/>
                  </a:lnTo>
                  <a:lnTo>
                    <a:pt x="25996" y="71716"/>
                  </a:lnTo>
                  <a:lnTo>
                    <a:pt x="29133" y="77812"/>
                  </a:lnTo>
                  <a:lnTo>
                    <a:pt x="35229" y="80860"/>
                  </a:lnTo>
                  <a:lnTo>
                    <a:pt x="27609" y="80860"/>
                  </a:lnTo>
                  <a:lnTo>
                    <a:pt x="27609" y="91528"/>
                  </a:lnTo>
                  <a:lnTo>
                    <a:pt x="91719" y="91528"/>
                  </a:lnTo>
                  <a:lnTo>
                    <a:pt x="91719" y="80860"/>
                  </a:lnTo>
                  <a:close/>
                </a:path>
                <a:path w="95250" h="577214">
                  <a:moveTo>
                    <a:pt x="91719" y="0"/>
                  </a:moveTo>
                  <a:lnTo>
                    <a:pt x="48958" y="0"/>
                  </a:lnTo>
                  <a:lnTo>
                    <a:pt x="38938" y="1168"/>
                  </a:lnTo>
                  <a:lnTo>
                    <a:pt x="31762" y="4775"/>
                  </a:lnTo>
                  <a:lnTo>
                    <a:pt x="27444" y="10972"/>
                  </a:lnTo>
                  <a:lnTo>
                    <a:pt x="25996" y="19900"/>
                  </a:lnTo>
                  <a:lnTo>
                    <a:pt x="25996" y="29044"/>
                  </a:lnTo>
                  <a:lnTo>
                    <a:pt x="29146" y="35140"/>
                  </a:lnTo>
                  <a:lnTo>
                    <a:pt x="35242" y="39712"/>
                  </a:lnTo>
                  <a:lnTo>
                    <a:pt x="27622" y="39712"/>
                  </a:lnTo>
                  <a:lnTo>
                    <a:pt x="27622" y="50380"/>
                  </a:lnTo>
                  <a:lnTo>
                    <a:pt x="91719" y="50380"/>
                  </a:lnTo>
                  <a:lnTo>
                    <a:pt x="91719" y="39712"/>
                  </a:lnTo>
                  <a:lnTo>
                    <a:pt x="45910" y="39712"/>
                  </a:lnTo>
                  <a:lnTo>
                    <a:pt x="42862" y="38188"/>
                  </a:lnTo>
                  <a:lnTo>
                    <a:pt x="38290" y="33616"/>
                  </a:lnTo>
                  <a:lnTo>
                    <a:pt x="35242" y="27520"/>
                  </a:lnTo>
                  <a:lnTo>
                    <a:pt x="35242" y="19900"/>
                  </a:lnTo>
                  <a:lnTo>
                    <a:pt x="36766" y="16852"/>
                  </a:lnTo>
                  <a:lnTo>
                    <a:pt x="41338" y="12280"/>
                  </a:lnTo>
                  <a:lnTo>
                    <a:pt x="44386" y="10756"/>
                  </a:lnTo>
                  <a:lnTo>
                    <a:pt x="91719" y="10756"/>
                  </a:lnTo>
                  <a:lnTo>
                    <a:pt x="91719" y="0"/>
                  </a:lnTo>
                  <a:close/>
                </a:path>
                <a:path w="95250" h="577214">
                  <a:moveTo>
                    <a:pt x="92964" y="239179"/>
                  </a:moveTo>
                  <a:lnTo>
                    <a:pt x="0" y="239179"/>
                  </a:lnTo>
                  <a:lnTo>
                    <a:pt x="0" y="251371"/>
                  </a:lnTo>
                  <a:lnTo>
                    <a:pt x="92964" y="251371"/>
                  </a:lnTo>
                  <a:lnTo>
                    <a:pt x="92964" y="239179"/>
                  </a:lnTo>
                  <a:close/>
                </a:path>
                <a:path w="95250" h="577214">
                  <a:moveTo>
                    <a:pt x="93243" y="543204"/>
                  </a:moveTo>
                  <a:lnTo>
                    <a:pt x="91719" y="537108"/>
                  </a:lnTo>
                  <a:lnTo>
                    <a:pt x="85623" y="527964"/>
                  </a:lnTo>
                  <a:lnTo>
                    <a:pt x="81051" y="526440"/>
                  </a:lnTo>
                  <a:lnTo>
                    <a:pt x="68770" y="526440"/>
                  </a:lnTo>
                  <a:lnTo>
                    <a:pt x="62674" y="529488"/>
                  </a:lnTo>
                  <a:lnTo>
                    <a:pt x="59626" y="535584"/>
                  </a:lnTo>
                  <a:lnTo>
                    <a:pt x="58102" y="540156"/>
                  </a:lnTo>
                  <a:lnTo>
                    <a:pt x="56578" y="543204"/>
                  </a:lnTo>
                  <a:lnTo>
                    <a:pt x="53530" y="555396"/>
                  </a:lnTo>
                  <a:lnTo>
                    <a:pt x="50482" y="561492"/>
                  </a:lnTo>
                  <a:lnTo>
                    <a:pt x="50482" y="563016"/>
                  </a:lnTo>
                  <a:lnTo>
                    <a:pt x="47434" y="564540"/>
                  </a:lnTo>
                  <a:lnTo>
                    <a:pt x="42862" y="564540"/>
                  </a:lnTo>
                  <a:lnTo>
                    <a:pt x="39814" y="563016"/>
                  </a:lnTo>
                  <a:lnTo>
                    <a:pt x="38290" y="559968"/>
                  </a:lnTo>
                  <a:lnTo>
                    <a:pt x="36766" y="558444"/>
                  </a:lnTo>
                  <a:lnTo>
                    <a:pt x="35242" y="555396"/>
                  </a:lnTo>
                  <a:lnTo>
                    <a:pt x="35242" y="547776"/>
                  </a:lnTo>
                  <a:lnTo>
                    <a:pt x="38290" y="541680"/>
                  </a:lnTo>
                  <a:lnTo>
                    <a:pt x="41338" y="538632"/>
                  </a:lnTo>
                  <a:lnTo>
                    <a:pt x="44386" y="537108"/>
                  </a:lnTo>
                  <a:lnTo>
                    <a:pt x="47434" y="537108"/>
                  </a:lnTo>
                  <a:lnTo>
                    <a:pt x="47434" y="526440"/>
                  </a:lnTo>
                  <a:lnTo>
                    <a:pt x="41338" y="526440"/>
                  </a:lnTo>
                  <a:lnTo>
                    <a:pt x="36766" y="529488"/>
                  </a:lnTo>
                  <a:lnTo>
                    <a:pt x="32194" y="534060"/>
                  </a:lnTo>
                  <a:lnTo>
                    <a:pt x="25996" y="543204"/>
                  </a:lnTo>
                  <a:lnTo>
                    <a:pt x="25996" y="558444"/>
                  </a:lnTo>
                  <a:lnTo>
                    <a:pt x="29146" y="564540"/>
                  </a:lnTo>
                  <a:lnTo>
                    <a:pt x="32194" y="567588"/>
                  </a:lnTo>
                  <a:lnTo>
                    <a:pt x="35242" y="572160"/>
                  </a:lnTo>
                  <a:lnTo>
                    <a:pt x="39814" y="575208"/>
                  </a:lnTo>
                  <a:lnTo>
                    <a:pt x="48958" y="575208"/>
                  </a:lnTo>
                  <a:lnTo>
                    <a:pt x="52006" y="573684"/>
                  </a:lnTo>
                  <a:lnTo>
                    <a:pt x="53530" y="572160"/>
                  </a:lnTo>
                  <a:lnTo>
                    <a:pt x="56578" y="570636"/>
                  </a:lnTo>
                  <a:lnTo>
                    <a:pt x="58102" y="569112"/>
                  </a:lnTo>
                  <a:lnTo>
                    <a:pt x="59626" y="566064"/>
                  </a:lnTo>
                  <a:lnTo>
                    <a:pt x="61150" y="561492"/>
                  </a:lnTo>
                  <a:lnTo>
                    <a:pt x="62674" y="558444"/>
                  </a:lnTo>
                  <a:lnTo>
                    <a:pt x="65722" y="546252"/>
                  </a:lnTo>
                  <a:lnTo>
                    <a:pt x="68770" y="540156"/>
                  </a:lnTo>
                  <a:lnTo>
                    <a:pt x="71907" y="537108"/>
                  </a:lnTo>
                  <a:lnTo>
                    <a:pt x="74955" y="537108"/>
                  </a:lnTo>
                  <a:lnTo>
                    <a:pt x="78003" y="537108"/>
                  </a:lnTo>
                  <a:lnTo>
                    <a:pt x="81051" y="538632"/>
                  </a:lnTo>
                  <a:lnTo>
                    <a:pt x="82575" y="540156"/>
                  </a:lnTo>
                  <a:lnTo>
                    <a:pt x="84099" y="543204"/>
                  </a:lnTo>
                  <a:lnTo>
                    <a:pt x="84099" y="558444"/>
                  </a:lnTo>
                  <a:lnTo>
                    <a:pt x="81051" y="561492"/>
                  </a:lnTo>
                  <a:lnTo>
                    <a:pt x="79527" y="564540"/>
                  </a:lnTo>
                  <a:lnTo>
                    <a:pt x="76479" y="566064"/>
                  </a:lnTo>
                  <a:lnTo>
                    <a:pt x="71907" y="566064"/>
                  </a:lnTo>
                  <a:lnTo>
                    <a:pt x="71907" y="576732"/>
                  </a:lnTo>
                  <a:lnTo>
                    <a:pt x="79527" y="576732"/>
                  </a:lnTo>
                  <a:lnTo>
                    <a:pt x="82575" y="573684"/>
                  </a:lnTo>
                  <a:lnTo>
                    <a:pt x="87147" y="572160"/>
                  </a:lnTo>
                  <a:lnTo>
                    <a:pt x="88671" y="569112"/>
                  </a:lnTo>
                  <a:lnTo>
                    <a:pt x="90195" y="564540"/>
                  </a:lnTo>
                  <a:lnTo>
                    <a:pt x="93243" y="559968"/>
                  </a:lnTo>
                  <a:lnTo>
                    <a:pt x="93243" y="543204"/>
                  </a:lnTo>
                  <a:close/>
                </a:path>
                <a:path w="95250" h="577214">
                  <a:moveTo>
                    <a:pt x="93243" y="477583"/>
                  </a:moveTo>
                  <a:lnTo>
                    <a:pt x="90195" y="473011"/>
                  </a:lnTo>
                  <a:lnTo>
                    <a:pt x="88671" y="469963"/>
                  </a:lnTo>
                  <a:lnTo>
                    <a:pt x="85623" y="465391"/>
                  </a:lnTo>
                  <a:lnTo>
                    <a:pt x="82575" y="463867"/>
                  </a:lnTo>
                  <a:lnTo>
                    <a:pt x="79527" y="460819"/>
                  </a:lnTo>
                  <a:lnTo>
                    <a:pt x="76479" y="460819"/>
                  </a:lnTo>
                  <a:lnTo>
                    <a:pt x="71907" y="459295"/>
                  </a:lnTo>
                  <a:lnTo>
                    <a:pt x="71907" y="469963"/>
                  </a:lnTo>
                  <a:lnTo>
                    <a:pt x="78003" y="473011"/>
                  </a:lnTo>
                  <a:lnTo>
                    <a:pt x="81051" y="476059"/>
                  </a:lnTo>
                  <a:lnTo>
                    <a:pt x="84099" y="477583"/>
                  </a:lnTo>
                  <a:lnTo>
                    <a:pt x="84099" y="485203"/>
                  </a:lnTo>
                  <a:lnTo>
                    <a:pt x="84099" y="491299"/>
                  </a:lnTo>
                  <a:lnTo>
                    <a:pt x="82575" y="495871"/>
                  </a:lnTo>
                  <a:lnTo>
                    <a:pt x="78003" y="498919"/>
                  </a:lnTo>
                  <a:lnTo>
                    <a:pt x="74955" y="501967"/>
                  </a:lnTo>
                  <a:lnTo>
                    <a:pt x="68757" y="503491"/>
                  </a:lnTo>
                  <a:lnTo>
                    <a:pt x="51993" y="503491"/>
                  </a:lnTo>
                  <a:lnTo>
                    <a:pt x="45897" y="501967"/>
                  </a:lnTo>
                  <a:lnTo>
                    <a:pt x="41325" y="498919"/>
                  </a:lnTo>
                  <a:lnTo>
                    <a:pt x="38277" y="495871"/>
                  </a:lnTo>
                  <a:lnTo>
                    <a:pt x="35229" y="491299"/>
                  </a:lnTo>
                  <a:lnTo>
                    <a:pt x="35229" y="482155"/>
                  </a:lnTo>
                  <a:lnTo>
                    <a:pt x="36753" y="477583"/>
                  </a:lnTo>
                  <a:lnTo>
                    <a:pt x="39801" y="474535"/>
                  </a:lnTo>
                  <a:lnTo>
                    <a:pt x="42849" y="473011"/>
                  </a:lnTo>
                  <a:lnTo>
                    <a:pt x="45897" y="469963"/>
                  </a:lnTo>
                  <a:lnTo>
                    <a:pt x="50469" y="469963"/>
                  </a:lnTo>
                  <a:lnTo>
                    <a:pt x="50469" y="459295"/>
                  </a:lnTo>
                  <a:lnTo>
                    <a:pt x="42849" y="460819"/>
                  </a:lnTo>
                  <a:lnTo>
                    <a:pt x="36753" y="462343"/>
                  </a:lnTo>
                  <a:lnTo>
                    <a:pt x="33705" y="466915"/>
                  </a:lnTo>
                  <a:lnTo>
                    <a:pt x="29133" y="473011"/>
                  </a:lnTo>
                  <a:lnTo>
                    <a:pt x="25996" y="479107"/>
                  </a:lnTo>
                  <a:lnTo>
                    <a:pt x="25996" y="491299"/>
                  </a:lnTo>
                  <a:lnTo>
                    <a:pt x="27609" y="497395"/>
                  </a:lnTo>
                  <a:lnTo>
                    <a:pt x="30657" y="500443"/>
                  </a:lnTo>
                  <a:lnTo>
                    <a:pt x="33705" y="505015"/>
                  </a:lnTo>
                  <a:lnTo>
                    <a:pt x="36753" y="508152"/>
                  </a:lnTo>
                  <a:lnTo>
                    <a:pt x="41325" y="511200"/>
                  </a:lnTo>
                  <a:lnTo>
                    <a:pt x="47421" y="512724"/>
                  </a:lnTo>
                  <a:lnTo>
                    <a:pt x="51993" y="514248"/>
                  </a:lnTo>
                  <a:lnTo>
                    <a:pt x="70281" y="514248"/>
                  </a:lnTo>
                  <a:lnTo>
                    <a:pt x="79527" y="511200"/>
                  </a:lnTo>
                  <a:lnTo>
                    <a:pt x="84099" y="506628"/>
                  </a:lnTo>
                  <a:lnTo>
                    <a:pt x="90195" y="501967"/>
                  </a:lnTo>
                  <a:lnTo>
                    <a:pt x="93243" y="494347"/>
                  </a:lnTo>
                  <a:lnTo>
                    <a:pt x="93243" y="477583"/>
                  </a:lnTo>
                  <a:close/>
                </a:path>
                <a:path w="95250" h="577214">
                  <a:moveTo>
                    <a:pt x="93243" y="196875"/>
                  </a:moveTo>
                  <a:lnTo>
                    <a:pt x="92633" y="189255"/>
                  </a:lnTo>
                  <a:lnTo>
                    <a:pt x="90576" y="182397"/>
                  </a:lnTo>
                  <a:lnTo>
                    <a:pt x="86817" y="176695"/>
                  </a:lnTo>
                  <a:lnTo>
                    <a:pt x="81051" y="172402"/>
                  </a:lnTo>
                  <a:lnTo>
                    <a:pt x="76479" y="178587"/>
                  </a:lnTo>
                  <a:lnTo>
                    <a:pt x="78003" y="181635"/>
                  </a:lnTo>
                  <a:lnTo>
                    <a:pt x="81051" y="183159"/>
                  </a:lnTo>
                  <a:lnTo>
                    <a:pt x="84074" y="189217"/>
                  </a:lnTo>
                  <a:lnTo>
                    <a:pt x="84099" y="201447"/>
                  </a:lnTo>
                  <a:lnTo>
                    <a:pt x="82575" y="206019"/>
                  </a:lnTo>
                  <a:lnTo>
                    <a:pt x="78003" y="209067"/>
                  </a:lnTo>
                  <a:lnTo>
                    <a:pt x="74955" y="213639"/>
                  </a:lnTo>
                  <a:lnTo>
                    <a:pt x="70281" y="215163"/>
                  </a:lnTo>
                  <a:lnTo>
                    <a:pt x="62661" y="215163"/>
                  </a:lnTo>
                  <a:lnTo>
                    <a:pt x="62661" y="181635"/>
                  </a:lnTo>
                  <a:lnTo>
                    <a:pt x="62661" y="170878"/>
                  </a:lnTo>
                  <a:lnTo>
                    <a:pt x="53517" y="170878"/>
                  </a:lnTo>
                  <a:lnTo>
                    <a:pt x="53517" y="181635"/>
                  </a:lnTo>
                  <a:lnTo>
                    <a:pt x="53517" y="215163"/>
                  </a:lnTo>
                  <a:lnTo>
                    <a:pt x="44373" y="212115"/>
                  </a:lnTo>
                  <a:lnTo>
                    <a:pt x="39801" y="209067"/>
                  </a:lnTo>
                  <a:lnTo>
                    <a:pt x="36753" y="206019"/>
                  </a:lnTo>
                  <a:lnTo>
                    <a:pt x="35229" y="202971"/>
                  </a:lnTo>
                  <a:lnTo>
                    <a:pt x="35229" y="193827"/>
                  </a:lnTo>
                  <a:lnTo>
                    <a:pt x="53517" y="181635"/>
                  </a:lnTo>
                  <a:lnTo>
                    <a:pt x="53517" y="170878"/>
                  </a:lnTo>
                  <a:lnTo>
                    <a:pt x="48945" y="170878"/>
                  </a:lnTo>
                  <a:lnTo>
                    <a:pt x="39801" y="173926"/>
                  </a:lnTo>
                  <a:lnTo>
                    <a:pt x="35229" y="178587"/>
                  </a:lnTo>
                  <a:lnTo>
                    <a:pt x="29133" y="183159"/>
                  </a:lnTo>
                  <a:lnTo>
                    <a:pt x="26022" y="189217"/>
                  </a:lnTo>
                  <a:lnTo>
                    <a:pt x="25996" y="202971"/>
                  </a:lnTo>
                  <a:lnTo>
                    <a:pt x="27609" y="207543"/>
                  </a:lnTo>
                  <a:lnTo>
                    <a:pt x="33705" y="216687"/>
                  </a:lnTo>
                  <a:lnTo>
                    <a:pt x="42849" y="222783"/>
                  </a:lnTo>
                  <a:lnTo>
                    <a:pt x="47421" y="224307"/>
                  </a:lnTo>
                  <a:lnTo>
                    <a:pt x="53517" y="225831"/>
                  </a:lnTo>
                  <a:lnTo>
                    <a:pt x="61137" y="225831"/>
                  </a:lnTo>
                  <a:lnTo>
                    <a:pt x="87909" y="215163"/>
                  </a:lnTo>
                  <a:lnTo>
                    <a:pt x="90195" y="212115"/>
                  </a:lnTo>
                  <a:lnTo>
                    <a:pt x="93243" y="204495"/>
                  </a:lnTo>
                  <a:lnTo>
                    <a:pt x="93243" y="196875"/>
                  </a:lnTo>
                  <a:close/>
                </a:path>
                <a:path w="95250" h="577214">
                  <a:moveTo>
                    <a:pt x="93243" y="131254"/>
                  </a:moveTo>
                  <a:lnTo>
                    <a:pt x="90195" y="125158"/>
                  </a:lnTo>
                  <a:lnTo>
                    <a:pt x="85623" y="120586"/>
                  </a:lnTo>
                  <a:lnTo>
                    <a:pt x="88671" y="119062"/>
                  </a:lnTo>
                  <a:lnTo>
                    <a:pt x="91719" y="119062"/>
                  </a:lnTo>
                  <a:lnTo>
                    <a:pt x="91719" y="106870"/>
                  </a:lnTo>
                  <a:lnTo>
                    <a:pt x="88671" y="108394"/>
                  </a:lnTo>
                  <a:lnTo>
                    <a:pt x="84099" y="109537"/>
                  </a:lnTo>
                  <a:lnTo>
                    <a:pt x="84099" y="132778"/>
                  </a:lnTo>
                  <a:lnTo>
                    <a:pt x="84099" y="140398"/>
                  </a:lnTo>
                  <a:lnTo>
                    <a:pt x="81051" y="146494"/>
                  </a:lnTo>
                  <a:lnTo>
                    <a:pt x="79527" y="148018"/>
                  </a:lnTo>
                  <a:lnTo>
                    <a:pt x="76479" y="149542"/>
                  </a:lnTo>
                  <a:lnTo>
                    <a:pt x="64198" y="149542"/>
                  </a:lnTo>
                  <a:lnTo>
                    <a:pt x="61150" y="141922"/>
                  </a:lnTo>
                  <a:lnTo>
                    <a:pt x="61150" y="120586"/>
                  </a:lnTo>
                  <a:lnTo>
                    <a:pt x="74955" y="120586"/>
                  </a:lnTo>
                  <a:lnTo>
                    <a:pt x="76479" y="122110"/>
                  </a:lnTo>
                  <a:lnTo>
                    <a:pt x="79527" y="123634"/>
                  </a:lnTo>
                  <a:lnTo>
                    <a:pt x="84099" y="132778"/>
                  </a:lnTo>
                  <a:lnTo>
                    <a:pt x="84099" y="109537"/>
                  </a:lnTo>
                  <a:lnTo>
                    <a:pt x="82575" y="109918"/>
                  </a:lnTo>
                  <a:lnTo>
                    <a:pt x="41338" y="109918"/>
                  </a:lnTo>
                  <a:lnTo>
                    <a:pt x="35242" y="111442"/>
                  </a:lnTo>
                  <a:lnTo>
                    <a:pt x="29146" y="120586"/>
                  </a:lnTo>
                  <a:lnTo>
                    <a:pt x="25996" y="126682"/>
                  </a:lnTo>
                  <a:lnTo>
                    <a:pt x="25996" y="137350"/>
                  </a:lnTo>
                  <a:lnTo>
                    <a:pt x="27622" y="141922"/>
                  </a:lnTo>
                  <a:lnTo>
                    <a:pt x="29146" y="146494"/>
                  </a:lnTo>
                  <a:lnTo>
                    <a:pt x="30670" y="149542"/>
                  </a:lnTo>
                  <a:lnTo>
                    <a:pt x="36766" y="155638"/>
                  </a:lnTo>
                  <a:lnTo>
                    <a:pt x="42862" y="158686"/>
                  </a:lnTo>
                  <a:lnTo>
                    <a:pt x="45910" y="158686"/>
                  </a:lnTo>
                  <a:lnTo>
                    <a:pt x="45910" y="148018"/>
                  </a:lnTo>
                  <a:lnTo>
                    <a:pt x="42862" y="148018"/>
                  </a:lnTo>
                  <a:lnTo>
                    <a:pt x="39814" y="146494"/>
                  </a:lnTo>
                  <a:lnTo>
                    <a:pt x="38290" y="143446"/>
                  </a:lnTo>
                  <a:lnTo>
                    <a:pt x="36766" y="141922"/>
                  </a:lnTo>
                  <a:lnTo>
                    <a:pt x="35242" y="137350"/>
                  </a:lnTo>
                  <a:lnTo>
                    <a:pt x="35242" y="129730"/>
                  </a:lnTo>
                  <a:lnTo>
                    <a:pt x="38290" y="123634"/>
                  </a:lnTo>
                  <a:lnTo>
                    <a:pt x="44386" y="120586"/>
                  </a:lnTo>
                  <a:lnTo>
                    <a:pt x="53530" y="120586"/>
                  </a:lnTo>
                  <a:lnTo>
                    <a:pt x="53530" y="140398"/>
                  </a:lnTo>
                  <a:lnTo>
                    <a:pt x="55054" y="148018"/>
                  </a:lnTo>
                  <a:lnTo>
                    <a:pt x="58102" y="152590"/>
                  </a:lnTo>
                  <a:lnTo>
                    <a:pt x="62674" y="157162"/>
                  </a:lnTo>
                  <a:lnTo>
                    <a:pt x="67246" y="160210"/>
                  </a:lnTo>
                  <a:lnTo>
                    <a:pt x="79527" y="160210"/>
                  </a:lnTo>
                  <a:lnTo>
                    <a:pt x="84099" y="158686"/>
                  </a:lnTo>
                  <a:lnTo>
                    <a:pt x="88671" y="154114"/>
                  </a:lnTo>
                  <a:lnTo>
                    <a:pt x="91719" y="149542"/>
                  </a:lnTo>
                  <a:lnTo>
                    <a:pt x="93243" y="144970"/>
                  </a:lnTo>
                  <a:lnTo>
                    <a:pt x="93243" y="131254"/>
                  </a:lnTo>
                  <a:close/>
                </a:path>
                <a:path w="95250" h="577214">
                  <a:moveTo>
                    <a:pt x="94665" y="305181"/>
                  </a:moveTo>
                  <a:lnTo>
                    <a:pt x="93141" y="302133"/>
                  </a:lnTo>
                  <a:lnTo>
                    <a:pt x="93141" y="299085"/>
                  </a:lnTo>
                  <a:lnTo>
                    <a:pt x="83997" y="299085"/>
                  </a:lnTo>
                  <a:lnTo>
                    <a:pt x="83997" y="308229"/>
                  </a:lnTo>
                  <a:lnTo>
                    <a:pt x="80949" y="311277"/>
                  </a:lnTo>
                  <a:lnTo>
                    <a:pt x="36664" y="311277"/>
                  </a:lnTo>
                  <a:lnTo>
                    <a:pt x="36664" y="299085"/>
                  </a:lnTo>
                  <a:lnTo>
                    <a:pt x="27520" y="299085"/>
                  </a:lnTo>
                  <a:lnTo>
                    <a:pt x="27520" y="311277"/>
                  </a:lnTo>
                  <a:lnTo>
                    <a:pt x="12280" y="311277"/>
                  </a:lnTo>
                  <a:lnTo>
                    <a:pt x="12280" y="321945"/>
                  </a:lnTo>
                  <a:lnTo>
                    <a:pt x="27520" y="321945"/>
                  </a:lnTo>
                  <a:lnTo>
                    <a:pt x="27520" y="334137"/>
                  </a:lnTo>
                  <a:lnTo>
                    <a:pt x="36664" y="334137"/>
                  </a:lnTo>
                  <a:lnTo>
                    <a:pt x="36664" y="321945"/>
                  </a:lnTo>
                  <a:lnTo>
                    <a:pt x="87045" y="321945"/>
                  </a:lnTo>
                  <a:lnTo>
                    <a:pt x="93141" y="315849"/>
                  </a:lnTo>
                  <a:lnTo>
                    <a:pt x="94665" y="312801"/>
                  </a:lnTo>
                  <a:lnTo>
                    <a:pt x="94665" y="3051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2" name="object 5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136231" y="1313592"/>
            <a:ext cx="87153" cy="80962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4358640" y="6323076"/>
            <a:ext cx="120014" cy="2213610"/>
            <a:chOff x="4358640" y="6323076"/>
            <a:chExt cx="120014" cy="2213610"/>
          </a:xfrm>
        </p:grpSpPr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58640" y="6605016"/>
              <a:ext cx="119729" cy="193157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58640" y="6323076"/>
              <a:ext cx="94487" cy="240791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4360634" y="5761291"/>
            <a:ext cx="116205" cy="517525"/>
          </a:xfrm>
          <a:custGeom>
            <a:avLst/>
            <a:gdLst/>
            <a:ahLst/>
            <a:cxnLst/>
            <a:rect l="l" t="t" r="r" b="b"/>
            <a:pathLst>
              <a:path w="116204" h="517525">
                <a:moveTo>
                  <a:pt x="15430" y="169354"/>
                </a:moveTo>
                <a:lnTo>
                  <a:pt x="12382" y="166306"/>
                </a:lnTo>
                <a:lnTo>
                  <a:pt x="6197" y="166306"/>
                </a:lnTo>
                <a:lnTo>
                  <a:pt x="3149" y="169354"/>
                </a:lnTo>
                <a:lnTo>
                  <a:pt x="3149" y="176974"/>
                </a:lnTo>
                <a:lnTo>
                  <a:pt x="4673" y="176974"/>
                </a:lnTo>
                <a:lnTo>
                  <a:pt x="6197" y="178498"/>
                </a:lnTo>
                <a:lnTo>
                  <a:pt x="12382" y="178498"/>
                </a:lnTo>
                <a:lnTo>
                  <a:pt x="13906" y="176974"/>
                </a:lnTo>
                <a:lnTo>
                  <a:pt x="15430" y="176974"/>
                </a:lnTo>
                <a:lnTo>
                  <a:pt x="15430" y="169354"/>
                </a:lnTo>
                <a:close/>
              </a:path>
              <a:path w="116204" h="517525">
                <a:moveTo>
                  <a:pt x="91719" y="398145"/>
                </a:moveTo>
                <a:lnTo>
                  <a:pt x="48958" y="398145"/>
                </a:lnTo>
                <a:lnTo>
                  <a:pt x="38722" y="399554"/>
                </a:lnTo>
                <a:lnTo>
                  <a:pt x="31051" y="403682"/>
                </a:lnTo>
                <a:lnTo>
                  <a:pt x="26238" y="410413"/>
                </a:lnTo>
                <a:lnTo>
                  <a:pt x="24574" y="419582"/>
                </a:lnTo>
                <a:lnTo>
                  <a:pt x="24574" y="427202"/>
                </a:lnTo>
                <a:lnTo>
                  <a:pt x="29146" y="433298"/>
                </a:lnTo>
                <a:lnTo>
                  <a:pt x="35242" y="437870"/>
                </a:lnTo>
                <a:lnTo>
                  <a:pt x="26098" y="439394"/>
                </a:lnTo>
                <a:lnTo>
                  <a:pt x="26098" y="448538"/>
                </a:lnTo>
                <a:lnTo>
                  <a:pt x="91719" y="448538"/>
                </a:lnTo>
                <a:lnTo>
                  <a:pt x="91719" y="437870"/>
                </a:lnTo>
                <a:lnTo>
                  <a:pt x="44386" y="437870"/>
                </a:lnTo>
                <a:lnTo>
                  <a:pt x="41338" y="436346"/>
                </a:lnTo>
                <a:lnTo>
                  <a:pt x="39814" y="434822"/>
                </a:lnTo>
                <a:lnTo>
                  <a:pt x="38290" y="431774"/>
                </a:lnTo>
                <a:lnTo>
                  <a:pt x="35242" y="428726"/>
                </a:lnTo>
                <a:lnTo>
                  <a:pt x="35242" y="415010"/>
                </a:lnTo>
                <a:lnTo>
                  <a:pt x="39814" y="410337"/>
                </a:lnTo>
                <a:lnTo>
                  <a:pt x="44386" y="408813"/>
                </a:lnTo>
                <a:lnTo>
                  <a:pt x="91719" y="408813"/>
                </a:lnTo>
                <a:lnTo>
                  <a:pt x="91719" y="398145"/>
                </a:lnTo>
                <a:close/>
              </a:path>
              <a:path w="116204" h="517525">
                <a:moveTo>
                  <a:pt x="91719" y="99161"/>
                </a:moveTo>
                <a:lnTo>
                  <a:pt x="48958" y="99161"/>
                </a:lnTo>
                <a:lnTo>
                  <a:pt x="38722" y="100330"/>
                </a:lnTo>
                <a:lnTo>
                  <a:pt x="31051" y="103924"/>
                </a:lnTo>
                <a:lnTo>
                  <a:pt x="26238" y="110096"/>
                </a:lnTo>
                <a:lnTo>
                  <a:pt x="24574" y="118973"/>
                </a:lnTo>
                <a:lnTo>
                  <a:pt x="24574" y="128117"/>
                </a:lnTo>
                <a:lnTo>
                  <a:pt x="29146" y="134213"/>
                </a:lnTo>
                <a:lnTo>
                  <a:pt x="35242" y="138785"/>
                </a:lnTo>
                <a:lnTo>
                  <a:pt x="26098" y="138785"/>
                </a:lnTo>
                <a:lnTo>
                  <a:pt x="26098" y="149453"/>
                </a:lnTo>
                <a:lnTo>
                  <a:pt x="91719" y="149453"/>
                </a:lnTo>
                <a:lnTo>
                  <a:pt x="91719" y="138785"/>
                </a:lnTo>
                <a:lnTo>
                  <a:pt x="44386" y="138785"/>
                </a:lnTo>
                <a:lnTo>
                  <a:pt x="41338" y="137261"/>
                </a:lnTo>
                <a:lnTo>
                  <a:pt x="39814" y="134213"/>
                </a:lnTo>
                <a:lnTo>
                  <a:pt x="35242" y="129641"/>
                </a:lnTo>
                <a:lnTo>
                  <a:pt x="35242" y="114401"/>
                </a:lnTo>
                <a:lnTo>
                  <a:pt x="38290" y="112877"/>
                </a:lnTo>
                <a:lnTo>
                  <a:pt x="39814" y="111353"/>
                </a:lnTo>
                <a:lnTo>
                  <a:pt x="44386" y="109829"/>
                </a:lnTo>
                <a:lnTo>
                  <a:pt x="91719" y="109829"/>
                </a:lnTo>
                <a:lnTo>
                  <a:pt x="91719" y="99161"/>
                </a:lnTo>
                <a:close/>
              </a:path>
              <a:path w="116204" h="517525">
                <a:moveTo>
                  <a:pt x="91719" y="3048"/>
                </a:moveTo>
                <a:lnTo>
                  <a:pt x="88671" y="0"/>
                </a:lnTo>
                <a:lnTo>
                  <a:pt x="82575" y="0"/>
                </a:lnTo>
                <a:lnTo>
                  <a:pt x="80962" y="1524"/>
                </a:lnTo>
                <a:lnTo>
                  <a:pt x="79438" y="3048"/>
                </a:lnTo>
                <a:lnTo>
                  <a:pt x="79438" y="10668"/>
                </a:lnTo>
                <a:lnTo>
                  <a:pt x="80962" y="12192"/>
                </a:lnTo>
                <a:lnTo>
                  <a:pt x="82575" y="12192"/>
                </a:lnTo>
                <a:lnTo>
                  <a:pt x="84099" y="13716"/>
                </a:lnTo>
                <a:lnTo>
                  <a:pt x="85623" y="13716"/>
                </a:lnTo>
                <a:lnTo>
                  <a:pt x="87147" y="13716"/>
                </a:lnTo>
                <a:lnTo>
                  <a:pt x="88671" y="12192"/>
                </a:lnTo>
                <a:lnTo>
                  <a:pt x="90195" y="12192"/>
                </a:lnTo>
                <a:lnTo>
                  <a:pt x="91719" y="10668"/>
                </a:lnTo>
                <a:lnTo>
                  <a:pt x="91719" y="3048"/>
                </a:lnTo>
                <a:close/>
              </a:path>
              <a:path w="116204" h="517525">
                <a:moveTo>
                  <a:pt x="91732" y="486638"/>
                </a:moveTo>
                <a:lnTo>
                  <a:pt x="91109" y="479183"/>
                </a:lnTo>
                <a:lnTo>
                  <a:pt x="89065" y="472732"/>
                </a:lnTo>
                <a:lnTo>
                  <a:pt x="85293" y="467131"/>
                </a:lnTo>
                <a:lnTo>
                  <a:pt x="79540" y="462254"/>
                </a:lnTo>
                <a:lnTo>
                  <a:pt x="74968" y="469874"/>
                </a:lnTo>
                <a:lnTo>
                  <a:pt x="78016" y="471398"/>
                </a:lnTo>
                <a:lnTo>
                  <a:pt x="79540" y="474446"/>
                </a:lnTo>
                <a:lnTo>
                  <a:pt x="81064" y="475970"/>
                </a:lnTo>
                <a:lnTo>
                  <a:pt x="84112" y="482066"/>
                </a:lnTo>
                <a:lnTo>
                  <a:pt x="84112" y="492734"/>
                </a:lnTo>
                <a:lnTo>
                  <a:pt x="62674" y="506552"/>
                </a:lnTo>
                <a:lnTo>
                  <a:pt x="62674" y="505028"/>
                </a:lnTo>
                <a:lnTo>
                  <a:pt x="62674" y="472922"/>
                </a:lnTo>
                <a:lnTo>
                  <a:pt x="62674" y="462254"/>
                </a:lnTo>
                <a:lnTo>
                  <a:pt x="53530" y="462254"/>
                </a:lnTo>
                <a:lnTo>
                  <a:pt x="53530" y="472922"/>
                </a:lnTo>
                <a:lnTo>
                  <a:pt x="53530" y="505028"/>
                </a:lnTo>
                <a:lnTo>
                  <a:pt x="47434" y="505028"/>
                </a:lnTo>
                <a:lnTo>
                  <a:pt x="42862" y="503504"/>
                </a:lnTo>
                <a:lnTo>
                  <a:pt x="36766" y="497408"/>
                </a:lnTo>
                <a:lnTo>
                  <a:pt x="33718" y="492734"/>
                </a:lnTo>
                <a:lnTo>
                  <a:pt x="33718" y="483590"/>
                </a:lnTo>
                <a:lnTo>
                  <a:pt x="35242" y="480542"/>
                </a:lnTo>
                <a:lnTo>
                  <a:pt x="38290" y="477494"/>
                </a:lnTo>
                <a:lnTo>
                  <a:pt x="42862" y="474446"/>
                </a:lnTo>
                <a:lnTo>
                  <a:pt x="45910" y="472922"/>
                </a:lnTo>
                <a:lnTo>
                  <a:pt x="53530" y="472922"/>
                </a:lnTo>
                <a:lnTo>
                  <a:pt x="53530" y="462254"/>
                </a:lnTo>
                <a:lnTo>
                  <a:pt x="47434" y="462254"/>
                </a:lnTo>
                <a:lnTo>
                  <a:pt x="39814" y="463778"/>
                </a:lnTo>
                <a:lnTo>
                  <a:pt x="27622" y="472922"/>
                </a:lnTo>
                <a:lnTo>
                  <a:pt x="24574" y="480542"/>
                </a:lnTo>
                <a:lnTo>
                  <a:pt x="24574" y="494258"/>
                </a:lnTo>
                <a:lnTo>
                  <a:pt x="26098" y="498932"/>
                </a:lnTo>
                <a:lnTo>
                  <a:pt x="32194" y="508076"/>
                </a:lnTo>
                <a:lnTo>
                  <a:pt x="36766" y="511124"/>
                </a:lnTo>
                <a:lnTo>
                  <a:pt x="41338" y="512648"/>
                </a:lnTo>
                <a:lnTo>
                  <a:pt x="45910" y="515696"/>
                </a:lnTo>
                <a:lnTo>
                  <a:pt x="52006" y="517220"/>
                </a:lnTo>
                <a:lnTo>
                  <a:pt x="70396" y="517220"/>
                </a:lnTo>
                <a:lnTo>
                  <a:pt x="78016" y="514172"/>
                </a:lnTo>
                <a:lnTo>
                  <a:pt x="84112" y="508076"/>
                </a:lnTo>
                <a:lnTo>
                  <a:pt x="86144" y="506552"/>
                </a:lnTo>
                <a:lnTo>
                  <a:pt x="90208" y="503504"/>
                </a:lnTo>
                <a:lnTo>
                  <a:pt x="91732" y="495884"/>
                </a:lnTo>
                <a:lnTo>
                  <a:pt x="91732" y="486638"/>
                </a:lnTo>
                <a:close/>
              </a:path>
              <a:path w="116204" h="517525">
                <a:moveTo>
                  <a:pt x="91732" y="347853"/>
                </a:moveTo>
                <a:lnTo>
                  <a:pt x="88684" y="343281"/>
                </a:lnTo>
                <a:lnTo>
                  <a:pt x="87160" y="340233"/>
                </a:lnTo>
                <a:lnTo>
                  <a:pt x="84112" y="335661"/>
                </a:lnTo>
                <a:lnTo>
                  <a:pt x="81064" y="334137"/>
                </a:lnTo>
                <a:lnTo>
                  <a:pt x="78016" y="331089"/>
                </a:lnTo>
                <a:lnTo>
                  <a:pt x="74968" y="331089"/>
                </a:lnTo>
                <a:lnTo>
                  <a:pt x="70396" y="329565"/>
                </a:lnTo>
                <a:lnTo>
                  <a:pt x="70396" y="340233"/>
                </a:lnTo>
                <a:lnTo>
                  <a:pt x="74968" y="341757"/>
                </a:lnTo>
                <a:lnTo>
                  <a:pt x="78016" y="343281"/>
                </a:lnTo>
                <a:lnTo>
                  <a:pt x="79540" y="346329"/>
                </a:lnTo>
                <a:lnTo>
                  <a:pt x="82588" y="347853"/>
                </a:lnTo>
                <a:lnTo>
                  <a:pt x="84112" y="352425"/>
                </a:lnTo>
                <a:lnTo>
                  <a:pt x="84112" y="355473"/>
                </a:lnTo>
                <a:lnTo>
                  <a:pt x="84112" y="361569"/>
                </a:lnTo>
                <a:lnTo>
                  <a:pt x="81064" y="366141"/>
                </a:lnTo>
                <a:lnTo>
                  <a:pt x="78016" y="369189"/>
                </a:lnTo>
                <a:lnTo>
                  <a:pt x="73444" y="372237"/>
                </a:lnTo>
                <a:lnTo>
                  <a:pt x="67246" y="373761"/>
                </a:lnTo>
                <a:lnTo>
                  <a:pt x="50482" y="373761"/>
                </a:lnTo>
                <a:lnTo>
                  <a:pt x="44386" y="372237"/>
                </a:lnTo>
                <a:lnTo>
                  <a:pt x="39814" y="369189"/>
                </a:lnTo>
                <a:lnTo>
                  <a:pt x="36766" y="366141"/>
                </a:lnTo>
                <a:lnTo>
                  <a:pt x="33718" y="361569"/>
                </a:lnTo>
                <a:lnTo>
                  <a:pt x="33718" y="352425"/>
                </a:lnTo>
                <a:lnTo>
                  <a:pt x="35242" y="347853"/>
                </a:lnTo>
                <a:lnTo>
                  <a:pt x="38290" y="344805"/>
                </a:lnTo>
                <a:lnTo>
                  <a:pt x="44386" y="341757"/>
                </a:lnTo>
                <a:lnTo>
                  <a:pt x="48958" y="340233"/>
                </a:lnTo>
                <a:lnTo>
                  <a:pt x="48958" y="329565"/>
                </a:lnTo>
                <a:lnTo>
                  <a:pt x="24574" y="349377"/>
                </a:lnTo>
                <a:lnTo>
                  <a:pt x="24574" y="361569"/>
                </a:lnTo>
                <a:lnTo>
                  <a:pt x="26098" y="367665"/>
                </a:lnTo>
                <a:lnTo>
                  <a:pt x="29146" y="370713"/>
                </a:lnTo>
                <a:lnTo>
                  <a:pt x="32194" y="375285"/>
                </a:lnTo>
                <a:lnTo>
                  <a:pt x="35242" y="378333"/>
                </a:lnTo>
                <a:lnTo>
                  <a:pt x="41338" y="381381"/>
                </a:lnTo>
                <a:lnTo>
                  <a:pt x="45910" y="382905"/>
                </a:lnTo>
                <a:lnTo>
                  <a:pt x="52006" y="384429"/>
                </a:lnTo>
                <a:lnTo>
                  <a:pt x="59626" y="384429"/>
                </a:lnTo>
                <a:lnTo>
                  <a:pt x="91732" y="364617"/>
                </a:lnTo>
                <a:lnTo>
                  <a:pt x="91732" y="347853"/>
                </a:lnTo>
                <a:close/>
              </a:path>
              <a:path w="116204" h="517525">
                <a:moveTo>
                  <a:pt x="91732" y="280708"/>
                </a:moveTo>
                <a:lnTo>
                  <a:pt x="86652" y="273088"/>
                </a:lnTo>
                <a:lnTo>
                  <a:pt x="85636" y="271564"/>
                </a:lnTo>
                <a:lnTo>
                  <a:pt x="84112" y="270548"/>
                </a:lnTo>
                <a:lnTo>
                  <a:pt x="84112" y="285280"/>
                </a:lnTo>
                <a:lnTo>
                  <a:pt x="84112" y="297472"/>
                </a:lnTo>
                <a:lnTo>
                  <a:pt x="81064" y="302044"/>
                </a:lnTo>
                <a:lnTo>
                  <a:pt x="71920" y="308140"/>
                </a:lnTo>
                <a:lnTo>
                  <a:pt x="67246" y="309664"/>
                </a:lnTo>
                <a:lnTo>
                  <a:pt x="52006" y="309664"/>
                </a:lnTo>
                <a:lnTo>
                  <a:pt x="45910" y="308140"/>
                </a:lnTo>
                <a:lnTo>
                  <a:pt x="41338" y="305092"/>
                </a:lnTo>
                <a:lnTo>
                  <a:pt x="33718" y="297472"/>
                </a:lnTo>
                <a:lnTo>
                  <a:pt x="33718" y="285280"/>
                </a:lnTo>
                <a:lnTo>
                  <a:pt x="36766" y="280708"/>
                </a:lnTo>
                <a:lnTo>
                  <a:pt x="45910" y="274612"/>
                </a:lnTo>
                <a:lnTo>
                  <a:pt x="50482" y="273088"/>
                </a:lnTo>
                <a:lnTo>
                  <a:pt x="65722" y="273088"/>
                </a:lnTo>
                <a:lnTo>
                  <a:pt x="71920" y="274612"/>
                </a:lnTo>
                <a:lnTo>
                  <a:pt x="81064" y="280708"/>
                </a:lnTo>
                <a:lnTo>
                  <a:pt x="84112" y="285280"/>
                </a:lnTo>
                <a:lnTo>
                  <a:pt x="84112" y="270548"/>
                </a:lnTo>
                <a:lnTo>
                  <a:pt x="71920" y="262420"/>
                </a:lnTo>
                <a:lnTo>
                  <a:pt x="58102" y="262420"/>
                </a:lnTo>
                <a:lnTo>
                  <a:pt x="24574" y="282232"/>
                </a:lnTo>
                <a:lnTo>
                  <a:pt x="24574" y="297472"/>
                </a:lnTo>
                <a:lnTo>
                  <a:pt x="52006" y="320332"/>
                </a:lnTo>
                <a:lnTo>
                  <a:pt x="68872" y="320332"/>
                </a:lnTo>
                <a:lnTo>
                  <a:pt x="76492" y="317284"/>
                </a:lnTo>
                <a:lnTo>
                  <a:pt x="82588" y="312712"/>
                </a:lnTo>
                <a:lnTo>
                  <a:pt x="85636" y="309664"/>
                </a:lnTo>
                <a:lnTo>
                  <a:pt x="88684" y="306616"/>
                </a:lnTo>
                <a:lnTo>
                  <a:pt x="91732" y="300520"/>
                </a:lnTo>
                <a:lnTo>
                  <a:pt x="91732" y="280708"/>
                </a:lnTo>
                <a:close/>
              </a:path>
              <a:path w="116204" h="517525">
                <a:moveTo>
                  <a:pt x="91732" y="167830"/>
                </a:moveTo>
                <a:lnTo>
                  <a:pt x="26098" y="167830"/>
                </a:lnTo>
                <a:lnTo>
                  <a:pt x="26098" y="178498"/>
                </a:lnTo>
                <a:lnTo>
                  <a:pt x="91732" y="178498"/>
                </a:lnTo>
                <a:lnTo>
                  <a:pt x="91732" y="167830"/>
                </a:lnTo>
                <a:close/>
              </a:path>
              <a:path w="116204" h="517525">
                <a:moveTo>
                  <a:pt x="93154" y="216700"/>
                </a:moveTo>
                <a:lnTo>
                  <a:pt x="90106" y="210604"/>
                </a:lnTo>
                <a:lnTo>
                  <a:pt x="84010" y="207556"/>
                </a:lnTo>
                <a:lnTo>
                  <a:pt x="91630" y="206032"/>
                </a:lnTo>
                <a:lnTo>
                  <a:pt x="91630" y="196888"/>
                </a:lnTo>
                <a:lnTo>
                  <a:pt x="82486" y="196888"/>
                </a:lnTo>
                <a:lnTo>
                  <a:pt x="82486" y="215176"/>
                </a:lnTo>
                <a:lnTo>
                  <a:pt x="82486" y="227368"/>
                </a:lnTo>
                <a:lnTo>
                  <a:pt x="80962" y="231940"/>
                </a:lnTo>
                <a:lnTo>
                  <a:pt x="76390" y="234988"/>
                </a:lnTo>
                <a:lnTo>
                  <a:pt x="73342" y="238036"/>
                </a:lnTo>
                <a:lnTo>
                  <a:pt x="67246" y="239560"/>
                </a:lnTo>
                <a:lnTo>
                  <a:pt x="51917" y="239560"/>
                </a:lnTo>
                <a:lnTo>
                  <a:pt x="45821" y="238036"/>
                </a:lnTo>
                <a:lnTo>
                  <a:pt x="36677" y="231940"/>
                </a:lnTo>
                <a:lnTo>
                  <a:pt x="35153" y="227368"/>
                </a:lnTo>
                <a:lnTo>
                  <a:pt x="35153" y="215176"/>
                </a:lnTo>
                <a:lnTo>
                  <a:pt x="38201" y="210604"/>
                </a:lnTo>
                <a:lnTo>
                  <a:pt x="44297" y="207556"/>
                </a:lnTo>
                <a:lnTo>
                  <a:pt x="73342" y="207556"/>
                </a:lnTo>
                <a:lnTo>
                  <a:pt x="79438" y="210604"/>
                </a:lnTo>
                <a:lnTo>
                  <a:pt x="82486" y="215176"/>
                </a:lnTo>
                <a:lnTo>
                  <a:pt x="82486" y="196888"/>
                </a:lnTo>
                <a:lnTo>
                  <a:pt x="0" y="196888"/>
                </a:lnTo>
                <a:lnTo>
                  <a:pt x="0" y="207556"/>
                </a:lnTo>
                <a:lnTo>
                  <a:pt x="33629" y="207556"/>
                </a:lnTo>
                <a:lnTo>
                  <a:pt x="27533" y="212128"/>
                </a:lnTo>
                <a:lnTo>
                  <a:pt x="26009" y="218224"/>
                </a:lnTo>
                <a:lnTo>
                  <a:pt x="26009" y="233464"/>
                </a:lnTo>
                <a:lnTo>
                  <a:pt x="29057" y="239560"/>
                </a:lnTo>
                <a:lnTo>
                  <a:pt x="35153" y="244132"/>
                </a:lnTo>
                <a:lnTo>
                  <a:pt x="39725" y="248704"/>
                </a:lnTo>
                <a:lnTo>
                  <a:pt x="48869" y="250228"/>
                </a:lnTo>
                <a:lnTo>
                  <a:pt x="68770" y="250228"/>
                </a:lnTo>
                <a:lnTo>
                  <a:pt x="76390" y="248704"/>
                </a:lnTo>
                <a:lnTo>
                  <a:pt x="82486" y="244132"/>
                </a:lnTo>
                <a:lnTo>
                  <a:pt x="90106" y="239560"/>
                </a:lnTo>
                <a:lnTo>
                  <a:pt x="93154" y="233464"/>
                </a:lnTo>
                <a:lnTo>
                  <a:pt x="93154" y="216700"/>
                </a:lnTo>
                <a:close/>
              </a:path>
              <a:path w="116204" h="517525">
                <a:moveTo>
                  <a:pt x="116205" y="48780"/>
                </a:moveTo>
                <a:lnTo>
                  <a:pt x="114681" y="42684"/>
                </a:lnTo>
                <a:lnTo>
                  <a:pt x="113131" y="41160"/>
                </a:lnTo>
                <a:lnTo>
                  <a:pt x="110020" y="38112"/>
                </a:lnTo>
                <a:lnTo>
                  <a:pt x="103924" y="32016"/>
                </a:lnTo>
                <a:lnTo>
                  <a:pt x="97828" y="30492"/>
                </a:lnTo>
                <a:lnTo>
                  <a:pt x="82588" y="30492"/>
                </a:lnTo>
                <a:lnTo>
                  <a:pt x="82588" y="50304"/>
                </a:lnTo>
                <a:lnTo>
                  <a:pt x="82588" y="62496"/>
                </a:lnTo>
                <a:lnTo>
                  <a:pt x="81064" y="65544"/>
                </a:lnTo>
                <a:lnTo>
                  <a:pt x="71920" y="71640"/>
                </a:lnTo>
                <a:lnTo>
                  <a:pt x="67246" y="73164"/>
                </a:lnTo>
                <a:lnTo>
                  <a:pt x="52006" y="73164"/>
                </a:lnTo>
                <a:lnTo>
                  <a:pt x="45910" y="71640"/>
                </a:lnTo>
                <a:lnTo>
                  <a:pt x="36766" y="65544"/>
                </a:lnTo>
                <a:lnTo>
                  <a:pt x="35242" y="62496"/>
                </a:lnTo>
                <a:lnTo>
                  <a:pt x="35242" y="50304"/>
                </a:lnTo>
                <a:lnTo>
                  <a:pt x="38290" y="44208"/>
                </a:lnTo>
                <a:lnTo>
                  <a:pt x="44386" y="41160"/>
                </a:lnTo>
                <a:lnTo>
                  <a:pt x="73444" y="41160"/>
                </a:lnTo>
                <a:lnTo>
                  <a:pt x="79540" y="44208"/>
                </a:lnTo>
                <a:lnTo>
                  <a:pt x="82588" y="50304"/>
                </a:lnTo>
                <a:lnTo>
                  <a:pt x="82588" y="30492"/>
                </a:lnTo>
                <a:lnTo>
                  <a:pt x="26098" y="30492"/>
                </a:lnTo>
                <a:lnTo>
                  <a:pt x="26098" y="39636"/>
                </a:lnTo>
                <a:lnTo>
                  <a:pt x="33718" y="41160"/>
                </a:lnTo>
                <a:lnTo>
                  <a:pt x="27622" y="45732"/>
                </a:lnTo>
                <a:lnTo>
                  <a:pt x="24574" y="51828"/>
                </a:lnTo>
                <a:lnTo>
                  <a:pt x="24574" y="67068"/>
                </a:lnTo>
                <a:lnTo>
                  <a:pt x="58102" y="85445"/>
                </a:lnTo>
                <a:lnTo>
                  <a:pt x="65608" y="84899"/>
                </a:lnTo>
                <a:lnTo>
                  <a:pt x="91732" y="67068"/>
                </a:lnTo>
                <a:lnTo>
                  <a:pt x="91732" y="51828"/>
                </a:lnTo>
                <a:lnTo>
                  <a:pt x="90208" y="45732"/>
                </a:lnTo>
                <a:lnTo>
                  <a:pt x="84112" y="41160"/>
                </a:lnTo>
                <a:lnTo>
                  <a:pt x="96304" y="41160"/>
                </a:lnTo>
                <a:lnTo>
                  <a:pt x="99352" y="42684"/>
                </a:lnTo>
                <a:lnTo>
                  <a:pt x="105448" y="48780"/>
                </a:lnTo>
                <a:lnTo>
                  <a:pt x="106972" y="53352"/>
                </a:lnTo>
                <a:lnTo>
                  <a:pt x="106972" y="65544"/>
                </a:lnTo>
                <a:lnTo>
                  <a:pt x="105448" y="71640"/>
                </a:lnTo>
                <a:lnTo>
                  <a:pt x="99352" y="76212"/>
                </a:lnTo>
                <a:lnTo>
                  <a:pt x="105448" y="80873"/>
                </a:lnTo>
                <a:lnTo>
                  <a:pt x="108496" y="79260"/>
                </a:lnTo>
                <a:lnTo>
                  <a:pt x="111544" y="76212"/>
                </a:lnTo>
                <a:lnTo>
                  <a:pt x="113157" y="71640"/>
                </a:lnTo>
                <a:lnTo>
                  <a:pt x="116205" y="67068"/>
                </a:lnTo>
                <a:lnTo>
                  <a:pt x="116205" y="48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907470" y="8300084"/>
            <a:ext cx="96202" cy="90011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907470" y="7465504"/>
            <a:ext cx="96520" cy="565150"/>
            <a:chOff x="4907470" y="7465504"/>
            <a:chExt cx="96520" cy="565150"/>
          </a:xfrm>
        </p:grpSpPr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908994" y="7785925"/>
              <a:ext cx="93154" cy="24412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07470" y="7465504"/>
              <a:ext cx="96202" cy="297561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4907470" y="6951344"/>
            <a:ext cx="96520" cy="466725"/>
            <a:chOff x="4907470" y="6951344"/>
            <a:chExt cx="96520" cy="466725"/>
          </a:xfrm>
        </p:grpSpPr>
        <p:pic>
          <p:nvPicPr>
            <p:cNvPr id="62" name="object 6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907470" y="7259573"/>
              <a:ext cx="96202" cy="15808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907470" y="6951344"/>
              <a:ext cx="96202" cy="288321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273992" y="8086534"/>
            <a:ext cx="96202" cy="450056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5273992" y="5140261"/>
            <a:ext cx="121285" cy="2898140"/>
            <a:chOff x="5273992" y="5140261"/>
            <a:chExt cx="121285" cy="2898140"/>
          </a:xfrm>
        </p:grpSpPr>
        <p:pic>
          <p:nvPicPr>
            <p:cNvPr id="66" name="object 6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78564" y="7697438"/>
              <a:ext cx="91630" cy="34064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73992" y="6826186"/>
              <a:ext cx="96202" cy="82873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73992" y="5140261"/>
              <a:ext cx="120681" cy="1641538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272468" y="1377791"/>
            <a:ext cx="123729" cy="3716940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5469540" y="1653920"/>
            <a:ext cx="122555" cy="6887845"/>
            <a:chOff x="5469540" y="1653920"/>
            <a:chExt cx="122555" cy="6887845"/>
          </a:xfrm>
        </p:grpSpPr>
        <p:pic>
          <p:nvPicPr>
            <p:cNvPr id="71" name="object 7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469540" y="1682876"/>
              <a:ext cx="122110" cy="685828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551932" y="165392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763" y="13716"/>
                  </a:moveTo>
                  <a:lnTo>
                    <a:pt x="7715" y="13716"/>
                  </a:lnTo>
                  <a:lnTo>
                    <a:pt x="3143" y="13716"/>
                  </a:lnTo>
                  <a:lnTo>
                    <a:pt x="3143" y="12192"/>
                  </a:lnTo>
                  <a:lnTo>
                    <a:pt x="1619" y="10668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1619" y="3048"/>
                  </a:lnTo>
                  <a:lnTo>
                    <a:pt x="3143" y="1524"/>
                  </a:lnTo>
                  <a:lnTo>
                    <a:pt x="3143" y="0"/>
                  </a:lnTo>
                  <a:lnTo>
                    <a:pt x="10763" y="0"/>
                  </a:lnTo>
                  <a:lnTo>
                    <a:pt x="13811" y="3048"/>
                  </a:lnTo>
                  <a:lnTo>
                    <a:pt x="13811" y="10668"/>
                  </a:lnTo>
                  <a:lnTo>
                    <a:pt x="10763" y="13716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5471064" y="1095565"/>
            <a:ext cx="95250" cy="506730"/>
            <a:chOff x="5471064" y="1095565"/>
            <a:chExt cx="95250" cy="506730"/>
          </a:xfrm>
        </p:grpSpPr>
        <p:pic>
          <p:nvPicPr>
            <p:cNvPr id="74" name="object 7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471064" y="1345692"/>
              <a:ext cx="94678" cy="25631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83256" y="1095565"/>
              <a:ext cx="82486" cy="210502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5666232" y="1451038"/>
            <a:ext cx="122555" cy="7087234"/>
            <a:chOff x="5666232" y="1451038"/>
            <a:chExt cx="122555" cy="7087234"/>
          </a:xfrm>
        </p:grpSpPr>
        <p:pic>
          <p:nvPicPr>
            <p:cNvPr id="77" name="object 7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666232" y="2288571"/>
              <a:ext cx="122491" cy="624954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749004" y="225809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9144" y="13716"/>
                  </a:moveTo>
                  <a:lnTo>
                    <a:pt x="6096" y="13716"/>
                  </a:lnTo>
                  <a:lnTo>
                    <a:pt x="4572" y="13716"/>
                  </a:lnTo>
                  <a:lnTo>
                    <a:pt x="3048" y="12192"/>
                  </a:lnTo>
                  <a:lnTo>
                    <a:pt x="1524" y="12192"/>
                  </a:lnTo>
                  <a:lnTo>
                    <a:pt x="0" y="10668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0668" y="0"/>
                  </a:lnTo>
                  <a:lnTo>
                    <a:pt x="12192" y="1524"/>
                  </a:lnTo>
                  <a:lnTo>
                    <a:pt x="12192" y="3048"/>
                  </a:lnTo>
                  <a:lnTo>
                    <a:pt x="13716" y="4572"/>
                  </a:lnTo>
                  <a:lnTo>
                    <a:pt x="13716" y="9144"/>
                  </a:lnTo>
                  <a:lnTo>
                    <a:pt x="12192" y="10668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9144" y="13716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668041" y="2012441"/>
              <a:ext cx="94678" cy="20297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666232" y="1451050"/>
              <a:ext cx="122555" cy="518795"/>
            </a:xfrm>
            <a:custGeom>
              <a:avLst/>
              <a:gdLst/>
              <a:ahLst/>
              <a:cxnLst/>
              <a:rect l="l" t="t" r="r" b="b"/>
              <a:pathLst>
                <a:path w="122554" h="518794">
                  <a:moveTo>
                    <a:pt x="17043" y="222681"/>
                  </a:moveTo>
                  <a:lnTo>
                    <a:pt x="15519" y="221157"/>
                  </a:lnTo>
                  <a:lnTo>
                    <a:pt x="13995" y="221157"/>
                  </a:lnTo>
                  <a:lnTo>
                    <a:pt x="12471" y="219633"/>
                  </a:lnTo>
                  <a:lnTo>
                    <a:pt x="9423" y="219633"/>
                  </a:lnTo>
                  <a:lnTo>
                    <a:pt x="7899" y="221157"/>
                  </a:lnTo>
                  <a:lnTo>
                    <a:pt x="6375" y="221157"/>
                  </a:lnTo>
                  <a:lnTo>
                    <a:pt x="4851" y="222681"/>
                  </a:lnTo>
                  <a:lnTo>
                    <a:pt x="4851" y="230301"/>
                  </a:lnTo>
                  <a:lnTo>
                    <a:pt x="7899" y="233349"/>
                  </a:lnTo>
                  <a:lnTo>
                    <a:pt x="13995" y="233349"/>
                  </a:lnTo>
                  <a:lnTo>
                    <a:pt x="17043" y="230301"/>
                  </a:lnTo>
                  <a:lnTo>
                    <a:pt x="17043" y="222681"/>
                  </a:lnTo>
                  <a:close/>
                </a:path>
                <a:path w="122554" h="518794">
                  <a:moveTo>
                    <a:pt x="94475" y="435673"/>
                  </a:moveTo>
                  <a:lnTo>
                    <a:pt x="0" y="435673"/>
                  </a:lnTo>
                  <a:lnTo>
                    <a:pt x="0" y="447865"/>
                  </a:lnTo>
                  <a:lnTo>
                    <a:pt x="94475" y="447865"/>
                  </a:lnTo>
                  <a:lnTo>
                    <a:pt x="94475" y="435673"/>
                  </a:lnTo>
                  <a:close/>
                </a:path>
                <a:path w="122554" h="518794">
                  <a:moveTo>
                    <a:pt x="94957" y="265366"/>
                  </a:moveTo>
                  <a:lnTo>
                    <a:pt x="47612" y="265366"/>
                  </a:lnTo>
                  <a:lnTo>
                    <a:pt x="41516" y="262318"/>
                  </a:lnTo>
                  <a:lnTo>
                    <a:pt x="38468" y="257746"/>
                  </a:lnTo>
                  <a:lnTo>
                    <a:pt x="38468" y="244030"/>
                  </a:lnTo>
                  <a:lnTo>
                    <a:pt x="29324" y="244030"/>
                  </a:lnTo>
                  <a:lnTo>
                    <a:pt x="27800" y="245554"/>
                  </a:lnTo>
                  <a:lnTo>
                    <a:pt x="27800" y="256222"/>
                  </a:lnTo>
                  <a:lnTo>
                    <a:pt x="30848" y="260794"/>
                  </a:lnTo>
                  <a:lnTo>
                    <a:pt x="36944" y="265366"/>
                  </a:lnTo>
                  <a:lnTo>
                    <a:pt x="29324" y="265366"/>
                  </a:lnTo>
                  <a:lnTo>
                    <a:pt x="29324" y="276034"/>
                  </a:lnTo>
                  <a:lnTo>
                    <a:pt x="94957" y="276034"/>
                  </a:lnTo>
                  <a:lnTo>
                    <a:pt x="94957" y="265366"/>
                  </a:lnTo>
                  <a:close/>
                </a:path>
                <a:path w="122554" h="518794">
                  <a:moveTo>
                    <a:pt x="94957" y="221157"/>
                  </a:moveTo>
                  <a:lnTo>
                    <a:pt x="29324" y="221157"/>
                  </a:lnTo>
                  <a:lnTo>
                    <a:pt x="29324" y="231825"/>
                  </a:lnTo>
                  <a:lnTo>
                    <a:pt x="94957" y="231825"/>
                  </a:lnTo>
                  <a:lnTo>
                    <a:pt x="94957" y="221157"/>
                  </a:lnTo>
                  <a:close/>
                </a:path>
                <a:path w="122554" h="518794">
                  <a:moveTo>
                    <a:pt x="94957" y="109816"/>
                  </a:moveTo>
                  <a:lnTo>
                    <a:pt x="52197" y="109816"/>
                  </a:lnTo>
                  <a:lnTo>
                    <a:pt x="41313" y="111226"/>
                  </a:lnTo>
                  <a:lnTo>
                    <a:pt x="33718" y="115341"/>
                  </a:lnTo>
                  <a:lnTo>
                    <a:pt x="29260" y="122034"/>
                  </a:lnTo>
                  <a:lnTo>
                    <a:pt x="27813" y="131152"/>
                  </a:lnTo>
                  <a:lnTo>
                    <a:pt x="27813" y="138772"/>
                  </a:lnTo>
                  <a:lnTo>
                    <a:pt x="30861" y="144868"/>
                  </a:lnTo>
                  <a:lnTo>
                    <a:pt x="36957" y="150964"/>
                  </a:lnTo>
                  <a:lnTo>
                    <a:pt x="1803" y="150964"/>
                  </a:lnTo>
                  <a:lnTo>
                    <a:pt x="1803" y="161632"/>
                  </a:lnTo>
                  <a:lnTo>
                    <a:pt x="94957" y="161632"/>
                  </a:lnTo>
                  <a:lnTo>
                    <a:pt x="94957" y="150964"/>
                  </a:lnTo>
                  <a:lnTo>
                    <a:pt x="47625" y="150964"/>
                  </a:lnTo>
                  <a:lnTo>
                    <a:pt x="44577" y="149440"/>
                  </a:lnTo>
                  <a:lnTo>
                    <a:pt x="43053" y="146392"/>
                  </a:lnTo>
                  <a:lnTo>
                    <a:pt x="38481" y="141820"/>
                  </a:lnTo>
                  <a:lnTo>
                    <a:pt x="36957" y="137248"/>
                  </a:lnTo>
                  <a:lnTo>
                    <a:pt x="36957" y="129628"/>
                  </a:lnTo>
                  <a:lnTo>
                    <a:pt x="38481" y="126580"/>
                  </a:lnTo>
                  <a:lnTo>
                    <a:pt x="43053" y="122008"/>
                  </a:lnTo>
                  <a:lnTo>
                    <a:pt x="46101" y="120484"/>
                  </a:lnTo>
                  <a:lnTo>
                    <a:pt x="94957" y="120484"/>
                  </a:lnTo>
                  <a:lnTo>
                    <a:pt x="94957" y="109816"/>
                  </a:lnTo>
                  <a:close/>
                </a:path>
                <a:path w="122554" h="518794">
                  <a:moveTo>
                    <a:pt x="94957" y="0"/>
                  </a:moveTo>
                  <a:lnTo>
                    <a:pt x="50673" y="0"/>
                  </a:lnTo>
                  <a:lnTo>
                    <a:pt x="40665" y="1397"/>
                  </a:lnTo>
                  <a:lnTo>
                    <a:pt x="33528" y="5524"/>
                  </a:lnTo>
                  <a:lnTo>
                    <a:pt x="29235" y="12204"/>
                  </a:lnTo>
                  <a:lnTo>
                    <a:pt x="27813" y="21336"/>
                  </a:lnTo>
                  <a:lnTo>
                    <a:pt x="27813" y="25908"/>
                  </a:lnTo>
                  <a:lnTo>
                    <a:pt x="30861" y="35052"/>
                  </a:lnTo>
                  <a:lnTo>
                    <a:pt x="32385" y="38100"/>
                  </a:lnTo>
                  <a:lnTo>
                    <a:pt x="35433" y="41148"/>
                  </a:lnTo>
                  <a:lnTo>
                    <a:pt x="38481" y="42672"/>
                  </a:lnTo>
                  <a:lnTo>
                    <a:pt x="30861" y="45720"/>
                  </a:lnTo>
                  <a:lnTo>
                    <a:pt x="27813" y="53340"/>
                  </a:lnTo>
                  <a:lnTo>
                    <a:pt x="27813" y="70104"/>
                  </a:lnTo>
                  <a:lnTo>
                    <a:pt x="30861" y="76200"/>
                  </a:lnTo>
                  <a:lnTo>
                    <a:pt x="36957" y="82384"/>
                  </a:lnTo>
                  <a:lnTo>
                    <a:pt x="29337" y="82384"/>
                  </a:lnTo>
                  <a:lnTo>
                    <a:pt x="29337" y="93052"/>
                  </a:lnTo>
                  <a:lnTo>
                    <a:pt x="94957" y="93052"/>
                  </a:lnTo>
                  <a:lnTo>
                    <a:pt x="94957" y="80772"/>
                  </a:lnTo>
                  <a:lnTo>
                    <a:pt x="47625" y="80772"/>
                  </a:lnTo>
                  <a:lnTo>
                    <a:pt x="40005" y="79248"/>
                  </a:lnTo>
                  <a:lnTo>
                    <a:pt x="36957" y="73152"/>
                  </a:lnTo>
                  <a:lnTo>
                    <a:pt x="36957" y="56388"/>
                  </a:lnTo>
                  <a:lnTo>
                    <a:pt x="41529" y="51816"/>
                  </a:lnTo>
                  <a:lnTo>
                    <a:pt x="94957" y="51816"/>
                  </a:lnTo>
                  <a:lnTo>
                    <a:pt x="94957" y="41148"/>
                  </a:lnTo>
                  <a:lnTo>
                    <a:pt x="50673" y="41148"/>
                  </a:lnTo>
                  <a:lnTo>
                    <a:pt x="47625" y="39624"/>
                  </a:lnTo>
                  <a:lnTo>
                    <a:pt x="43053" y="38100"/>
                  </a:lnTo>
                  <a:lnTo>
                    <a:pt x="41529" y="35052"/>
                  </a:lnTo>
                  <a:lnTo>
                    <a:pt x="38481" y="33528"/>
                  </a:lnTo>
                  <a:lnTo>
                    <a:pt x="36957" y="28956"/>
                  </a:lnTo>
                  <a:lnTo>
                    <a:pt x="36957" y="19812"/>
                  </a:lnTo>
                  <a:lnTo>
                    <a:pt x="38481" y="16764"/>
                  </a:lnTo>
                  <a:lnTo>
                    <a:pt x="43053" y="12192"/>
                  </a:lnTo>
                  <a:lnTo>
                    <a:pt x="47625" y="10668"/>
                  </a:lnTo>
                  <a:lnTo>
                    <a:pt x="94957" y="10668"/>
                  </a:lnTo>
                  <a:lnTo>
                    <a:pt x="94957" y="0"/>
                  </a:lnTo>
                  <a:close/>
                </a:path>
                <a:path w="122554" h="518794">
                  <a:moveTo>
                    <a:pt x="96481" y="489673"/>
                  </a:moveTo>
                  <a:lnTo>
                    <a:pt x="93433" y="483577"/>
                  </a:lnTo>
                  <a:lnTo>
                    <a:pt x="88861" y="477481"/>
                  </a:lnTo>
                  <a:lnTo>
                    <a:pt x="91909" y="477481"/>
                  </a:lnTo>
                  <a:lnTo>
                    <a:pt x="94957" y="475957"/>
                  </a:lnTo>
                  <a:lnTo>
                    <a:pt x="94957" y="463765"/>
                  </a:lnTo>
                  <a:lnTo>
                    <a:pt x="87337" y="466305"/>
                  </a:lnTo>
                  <a:lnTo>
                    <a:pt x="87337" y="491197"/>
                  </a:lnTo>
                  <a:lnTo>
                    <a:pt x="87337" y="498906"/>
                  </a:lnTo>
                  <a:lnTo>
                    <a:pt x="85813" y="501954"/>
                  </a:lnTo>
                  <a:lnTo>
                    <a:pt x="79717" y="508050"/>
                  </a:lnTo>
                  <a:lnTo>
                    <a:pt x="67525" y="508050"/>
                  </a:lnTo>
                  <a:lnTo>
                    <a:pt x="62852" y="500430"/>
                  </a:lnTo>
                  <a:lnTo>
                    <a:pt x="62852" y="477481"/>
                  </a:lnTo>
                  <a:lnTo>
                    <a:pt x="76669" y="477481"/>
                  </a:lnTo>
                  <a:lnTo>
                    <a:pt x="79717" y="479005"/>
                  </a:lnTo>
                  <a:lnTo>
                    <a:pt x="82765" y="482053"/>
                  </a:lnTo>
                  <a:lnTo>
                    <a:pt x="87337" y="491197"/>
                  </a:lnTo>
                  <a:lnTo>
                    <a:pt x="87337" y="466305"/>
                  </a:lnTo>
                  <a:lnTo>
                    <a:pt x="85813" y="466813"/>
                  </a:lnTo>
                  <a:lnTo>
                    <a:pt x="43040" y="466813"/>
                  </a:lnTo>
                  <a:lnTo>
                    <a:pt x="36944" y="468337"/>
                  </a:lnTo>
                  <a:lnTo>
                    <a:pt x="33896" y="472909"/>
                  </a:lnTo>
                  <a:lnTo>
                    <a:pt x="29324" y="477481"/>
                  </a:lnTo>
                  <a:lnTo>
                    <a:pt x="27800" y="483577"/>
                  </a:lnTo>
                  <a:lnTo>
                    <a:pt x="27800" y="495769"/>
                  </a:lnTo>
                  <a:lnTo>
                    <a:pt x="29324" y="500430"/>
                  </a:lnTo>
                  <a:lnTo>
                    <a:pt x="30848" y="505002"/>
                  </a:lnTo>
                  <a:lnTo>
                    <a:pt x="32372" y="508050"/>
                  </a:lnTo>
                  <a:lnTo>
                    <a:pt x="41516" y="517194"/>
                  </a:lnTo>
                  <a:lnTo>
                    <a:pt x="47612" y="517194"/>
                  </a:lnTo>
                  <a:lnTo>
                    <a:pt x="47612" y="506526"/>
                  </a:lnTo>
                  <a:lnTo>
                    <a:pt x="44564" y="506526"/>
                  </a:lnTo>
                  <a:lnTo>
                    <a:pt x="41516" y="505002"/>
                  </a:lnTo>
                  <a:lnTo>
                    <a:pt x="38468" y="498906"/>
                  </a:lnTo>
                  <a:lnTo>
                    <a:pt x="36944" y="495769"/>
                  </a:lnTo>
                  <a:lnTo>
                    <a:pt x="36944" y="486625"/>
                  </a:lnTo>
                  <a:lnTo>
                    <a:pt x="38468" y="483577"/>
                  </a:lnTo>
                  <a:lnTo>
                    <a:pt x="43040" y="479005"/>
                  </a:lnTo>
                  <a:lnTo>
                    <a:pt x="46088" y="477481"/>
                  </a:lnTo>
                  <a:lnTo>
                    <a:pt x="55232" y="477481"/>
                  </a:lnTo>
                  <a:lnTo>
                    <a:pt x="55232" y="498906"/>
                  </a:lnTo>
                  <a:lnTo>
                    <a:pt x="56756" y="506526"/>
                  </a:lnTo>
                  <a:lnTo>
                    <a:pt x="61328" y="511098"/>
                  </a:lnTo>
                  <a:lnTo>
                    <a:pt x="64376" y="517194"/>
                  </a:lnTo>
                  <a:lnTo>
                    <a:pt x="70573" y="518718"/>
                  </a:lnTo>
                  <a:lnTo>
                    <a:pt x="82765" y="518718"/>
                  </a:lnTo>
                  <a:lnTo>
                    <a:pt x="87337" y="517194"/>
                  </a:lnTo>
                  <a:lnTo>
                    <a:pt x="91909" y="512622"/>
                  </a:lnTo>
                  <a:lnTo>
                    <a:pt x="94957" y="508050"/>
                  </a:lnTo>
                  <a:lnTo>
                    <a:pt x="96481" y="503478"/>
                  </a:lnTo>
                  <a:lnTo>
                    <a:pt x="96481" y="489673"/>
                  </a:lnTo>
                  <a:close/>
                </a:path>
                <a:path w="122554" h="518794">
                  <a:moveTo>
                    <a:pt x="96481" y="314312"/>
                  </a:moveTo>
                  <a:lnTo>
                    <a:pt x="94957" y="309740"/>
                  </a:lnTo>
                  <a:lnTo>
                    <a:pt x="91909" y="305079"/>
                  </a:lnTo>
                  <a:lnTo>
                    <a:pt x="89877" y="302031"/>
                  </a:lnTo>
                  <a:lnTo>
                    <a:pt x="87337" y="298221"/>
                  </a:lnTo>
                  <a:lnTo>
                    <a:pt x="87337" y="314312"/>
                  </a:lnTo>
                  <a:lnTo>
                    <a:pt x="87337" y="326504"/>
                  </a:lnTo>
                  <a:lnTo>
                    <a:pt x="85813" y="331076"/>
                  </a:lnTo>
                  <a:lnTo>
                    <a:pt x="76669" y="337172"/>
                  </a:lnTo>
                  <a:lnTo>
                    <a:pt x="70573" y="338696"/>
                  </a:lnTo>
                  <a:lnTo>
                    <a:pt x="55245" y="338696"/>
                  </a:lnTo>
                  <a:lnTo>
                    <a:pt x="47625" y="337172"/>
                  </a:lnTo>
                  <a:lnTo>
                    <a:pt x="44577" y="334124"/>
                  </a:lnTo>
                  <a:lnTo>
                    <a:pt x="40005" y="331076"/>
                  </a:lnTo>
                  <a:lnTo>
                    <a:pt x="36957" y="326504"/>
                  </a:lnTo>
                  <a:lnTo>
                    <a:pt x="36957" y="314312"/>
                  </a:lnTo>
                  <a:lnTo>
                    <a:pt x="40005" y="309740"/>
                  </a:lnTo>
                  <a:lnTo>
                    <a:pt x="44577" y="306603"/>
                  </a:lnTo>
                  <a:lnTo>
                    <a:pt x="49149" y="303555"/>
                  </a:lnTo>
                  <a:lnTo>
                    <a:pt x="53721" y="302031"/>
                  </a:lnTo>
                  <a:lnTo>
                    <a:pt x="70573" y="302031"/>
                  </a:lnTo>
                  <a:lnTo>
                    <a:pt x="76669" y="303555"/>
                  </a:lnTo>
                  <a:lnTo>
                    <a:pt x="81241" y="306603"/>
                  </a:lnTo>
                  <a:lnTo>
                    <a:pt x="85813" y="309740"/>
                  </a:lnTo>
                  <a:lnTo>
                    <a:pt x="87337" y="314312"/>
                  </a:lnTo>
                  <a:lnTo>
                    <a:pt x="87337" y="298221"/>
                  </a:lnTo>
                  <a:lnTo>
                    <a:pt x="85813" y="295935"/>
                  </a:lnTo>
                  <a:lnTo>
                    <a:pt x="79717" y="294411"/>
                  </a:lnTo>
                  <a:lnTo>
                    <a:pt x="75145" y="291363"/>
                  </a:lnTo>
                  <a:lnTo>
                    <a:pt x="69049" y="289839"/>
                  </a:lnTo>
                  <a:lnTo>
                    <a:pt x="62865" y="289839"/>
                  </a:lnTo>
                  <a:lnTo>
                    <a:pt x="55168" y="290410"/>
                  </a:lnTo>
                  <a:lnTo>
                    <a:pt x="48196" y="292125"/>
                  </a:lnTo>
                  <a:lnTo>
                    <a:pt x="42075" y="294982"/>
                  </a:lnTo>
                  <a:lnTo>
                    <a:pt x="36957" y="298983"/>
                  </a:lnTo>
                  <a:lnTo>
                    <a:pt x="30861" y="303555"/>
                  </a:lnTo>
                  <a:lnTo>
                    <a:pt x="27813" y="311264"/>
                  </a:lnTo>
                  <a:lnTo>
                    <a:pt x="27813" y="326504"/>
                  </a:lnTo>
                  <a:lnTo>
                    <a:pt x="29337" y="331076"/>
                  </a:lnTo>
                  <a:lnTo>
                    <a:pt x="38481" y="344792"/>
                  </a:lnTo>
                  <a:lnTo>
                    <a:pt x="44577" y="346316"/>
                  </a:lnTo>
                  <a:lnTo>
                    <a:pt x="49149" y="349364"/>
                  </a:lnTo>
                  <a:lnTo>
                    <a:pt x="55245" y="350888"/>
                  </a:lnTo>
                  <a:lnTo>
                    <a:pt x="62865" y="350888"/>
                  </a:lnTo>
                  <a:lnTo>
                    <a:pt x="69723" y="350316"/>
                  </a:lnTo>
                  <a:lnTo>
                    <a:pt x="76276" y="348602"/>
                  </a:lnTo>
                  <a:lnTo>
                    <a:pt x="82245" y="345744"/>
                  </a:lnTo>
                  <a:lnTo>
                    <a:pt x="87337" y="341744"/>
                  </a:lnTo>
                  <a:lnTo>
                    <a:pt x="91401" y="338696"/>
                  </a:lnTo>
                  <a:lnTo>
                    <a:pt x="93433" y="337172"/>
                  </a:lnTo>
                  <a:lnTo>
                    <a:pt x="96481" y="329552"/>
                  </a:lnTo>
                  <a:lnTo>
                    <a:pt x="96481" y="314312"/>
                  </a:lnTo>
                  <a:close/>
                </a:path>
                <a:path w="122554" h="518794">
                  <a:moveTo>
                    <a:pt x="96481" y="178485"/>
                  </a:moveTo>
                  <a:lnTo>
                    <a:pt x="94957" y="175437"/>
                  </a:lnTo>
                  <a:lnTo>
                    <a:pt x="85813" y="175437"/>
                  </a:lnTo>
                  <a:lnTo>
                    <a:pt x="87337" y="176961"/>
                  </a:lnTo>
                  <a:lnTo>
                    <a:pt x="87337" y="183057"/>
                  </a:lnTo>
                  <a:lnTo>
                    <a:pt x="85813" y="184581"/>
                  </a:lnTo>
                  <a:lnTo>
                    <a:pt x="85813" y="186105"/>
                  </a:lnTo>
                  <a:lnTo>
                    <a:pt x="84289" y="187629"/>
                  </a:lnTo>
                  <a:lnTo>
                    <a:pt x="38481" y="187629"/>
                  </a:lnTo>
                  <a:lnTo>
                    <a:pt x="38481" y="175437"/>
                  </a:lnTo>
                  <a:lnTo>
                    <a:pt x="29337" y="175437"/>
                  </a:lnTo>
                  <a:lnTo>
                    <a:pt x="29337" y="187629"/>
                  </a:lnTo>
                  <a:lnTo>
                    <a:pt x="12471" y="187629"/>
                  </a:lnTo>
                  <a:lnTo>
                    <a:pt x="12471" y="198297"/>
                  </a:lnTo>
                  <a:lnTo>
                    <a:pt x="29337" y="198297"/>
                  </a:lnTo>
                  <a:lnTo>
                    <a:pt x="29337" y="210489"/>
                  </a:lnTo>
                  <a:lnTo>
                    <a:pt x="38481" y="210489"/>
                  </a:lnTo>
                  <a:lnTo>
                    <a:pt x="38481" y="198297"/>
                  </a:lnTo>
                  <a:lnTo>
                    <a:pt x="88861" y="198297"/>
                  </a:lnTo>
                  <a:lnTo>
                    <a:pt x="94957" y="192201"/>
                  </a:lnTo>
                  <a:lnTo>
                    <a:pt x="96481" y="189153"/>
                  </a:lnTo>
                  <a:lnTo>
                    <a:pt x="96481" y="178485"/>
                  </a:lnTo>
                  <a:close/>
                </a:path>
                <a:path w="122554" h="518794">
                  <a:moveTo>
                    <a:pt x="122491" y="384429"/>
                  </a:moveTo>
                  <a:lnTo>
                    <a:pt x="119443" y="378333"/>
                  </a:lnTo>
                  <a:lnTo>
                    <a:pt x="118300" y="376809"/>
                  </a:lnTo>
                  <a:lnTo>
                    <a:pt x="114871" y="372237"/>
                  </a:lnTo>
                  <a:lnTo>
                    <a:pt x="108673" y="367665"/>
                  </a:lnTo>
                  <a:lnTo>
                    <a:pt x="102577" y="364617"/>
                  </a:lnTo>
                  <a:lnTo>
                    <a:pt x="87337" y="364617"/>
                  </a:lnTo>
                  <a:lnTo>
                    <a:pt x="87337" y="384429"/>
                  </a:lnTo>
                  <a:lnTo>
                    <a:pt x="87337" y="398145"/>
                  </a:lnTo>
                  <a:lnTo>
                    <a:pt x="81241" y="404241"/>
                  </a:lnTo>
                  <a:lnTo>
                    <a:pt x="76669" y="407289"/>
                  </a:lnTo>
                  <a:lnTo>
                    <a:pt x="70573" y="408813"/>
                  </a:lnTo>
                  <a:lnTo>
                    <a:pt x="55245" y="408813"/>
                  </a:lnTo>
                  <a:lnTo>
                    <a:pt x="47625" y="407289"/>
                  </a:lnTo>
                  <a:lnTo>
                    <a:pt x="44577" y="404241"/>
                  </a:lnTo>
                  <a:lnTo>
                    <a:pt x="40005" y="401193"/>
                  </a:lnTo>
                  <a:lnTo>
                    <a:pt x="36957" y="398145"/>
                  </a:lnTo>
                  <a:lnTo>
                    <a:pt x="36957" y="384429"/>
                  </a:lnTo>
                  <a:lnTo>
                    <a:pt x="40005" y="379857"/>
                  </a:lnTo>
                  <a:lnTo>
                    <a:pt x="47625" y="376809"/>
                  </a:lnTo>
                  <a:lnTo>
                    <a:pt x="76669" y="376809"/>
                  </a:lnTo>
                  <a:lnTo>
                    <a:pt x="84289" y="379857"/>
                  </a:lnTo>
                  <a:lnTo>
                    <a:pt x="87337" y="384429"/>
                  </a:lnTo>
                  <a:lnTo>
                    <a:pt x="87337" y="364617"/>
                  </a:lnTo>
                  <a:lnTo>
                    <a:pt x="29337" y="364617"/>
                  </a:lnTo>
                  <a:lnTo>
                    <a:pt x="29337" y="375285"/>
                  </a:lnTo>
                  <a:lnTo>
                    <a:pt x="36957" y="375285"/>
                  </a:lnTo>
                  <a:lnTo>
                    <a:pt x="30861" y="379857"/>
                  </a:lnTo>
                  <a:lnTo>
                    <a:pt x="27813" y="385953"/>
                  </a:lnTo>
                  <a:lnTo>
                    <a:pt x="27813" y="402717"/>
                  </a:lnTo>
                  <a:lnTo>
                    <a:pt x="61341" y="421093"/>
                  </a:lnTo>
                  <a:lnTo>
                    <a:pt x="69075" y="420547"/>
                  </a:lnTo>
                  <a:lnTo>
                    <a:pt x="96481" y="402717"/>
                  </a:lnTo>
                  <a:lnTo>
                    <a:pt x="96481" y="387477"/>
                  </a:lnTo>
                  <a:lnTo>
                    <a:pt x="93433" y="381381"/>
                  </a:lnTo>
                  <a:lnTo>
                    <a:pt x="88861" y="376809"/>
                  </a:lnTo>
                  <a:lnTo>
                    <a:pt x="99529" y="376809"/>
                  </a:lnTo>
                  <a:lnTo>
                    <a:pt x="104101" y="378333"/>
                  </a:lnTo>
                  <a:lnTo>
                    <a:pt x="110197" y="384429"/>
                  </a:lnTo>
                  <a:lnTo>
                    <a:pt x="111823" y="389001"/>
                  </a:lnTo>
                  <a:lnTo>
                    <a:pt x="111823" y="401193"/>
                  </a:lnTo>
                  <a:lnTo>
                    <a:pt x="108673" y="407289"/>
                  </a:lnTo>
                  <a:lnTo>
                    <a:pt x="104101" y="411861"/>
                  </a:lnTo>
                  <a:lnTo>
                    <a:pt x="110197" y="418045"/>
                  </a:lnTo>
                  <a:lnTo>
                    <a:pt x="113347" y="414997"/>
                  </a:lnTo>
                  <a:lnTo>
                    <a:pt x="116395" y="411861"/>
                  </a:lnTo>
                  <a:lnTo>
                    <a:pt x="119443" y="407289"/>
                  </a:lnTo>
                  <a:lnTo>
                    <a:pt x="122491" y="398145"/>
                  </a:lnTo>
                  <a:lnTo>
                    <a:pt x="122491" y="38442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/>
          <p:cNvGrpSpPr/>
          <p:nvPr/>
        </p:nvGrpSpPr>
        <p:grpSpPr>
          <a:xfrm>
            <a:off x="5861970" y="4012692"/>
            <a:ext cx="123825" cy="4528820"/>
            <a:chOff x="5861970" y="4012692"/>
            <a:chExt cx="123825" cy="4528820"/>
          </a:xfrm>
        </p:grpSpPr>
        <p:pic>
          <p:nvPicPr>
            <p:cNvPr id="82" name="object 8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861970" y="4041743"/>
              <a:ext cx="123730" cy="4499419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945981" y="401269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9144" y="13811"/>
                  </a:moveTo>
                  <a:lnTo>
                    <a:pt x="6096" y="13811"/>
                  </a:lnTo>
                  <a:lnTo>
                    <a:pt x="3048" y="13811"/>
                  </a:lnTo>
                  <a:lnTo>
                    <a:pt x="0" y="10763"/>
                  </a:lnTo>
                  <a:lnTo>
                    <a:pt x="0" y="3047"/>
                  </a:lnTo>
                  <a:lnTo>
                    <a:pt x="3048" y="0"/>
                  </a:lnTo>
                  <a:lnTo>
                    <a:pt x="9144" y="0"/>
                  </a:lnTo>
                  <a:lnTo>
                    <a:pt x="10668" y="1523"/>
                  </a:lnTo>
                  <a:lnTo>
                    <a:pt x="12287" y="3047"/>
                  </a:lnTo>
                  <a:lnTo>
                    <a:pt x="13811" y="4571"/>
                  </a:lnTo>
                  <a:lnTo>
                    <a:pt x="13811" y="9239"/>
                  </a:lnTo>
                  <a:lnTo>
                    <a:pt x="12287" y="10763"/>
                  </a:lnTo>
                  <a:lnTo>
                    <a:pt x="10668" y="12287"/>
                  </a:lnTo>
                  <a:lnTo>
                    <a:pt x="9144" y="13811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4" name="object 84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863494" y="3510724"/>
            <a:ext cx="96297" cy="450056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5861970" y="1046702"/>
            <a:ext cx="123825" cy="2416175"/>
            <a:chOff x="5861970" y="1046702"/>
            <a:chExt cx="123825" cy="2416175"/>
          </a:xfrm>
        </p:grpSpPr>
        <p:pic>
          <p:nvPicPr>
            <p:cNvPr id="86" name="object 8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868066" y="3121723"/>
              <a:ext cx="91725" cy="34064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861970" y="1257204"/>
              <a:ext cx="123730" cy="182225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862828" y="1046708"/>
              <a:ext cx="123189" cy="195580"/>
            </a:xfrm>
            <a:custGeom>
              <a:avLst/>
              <a:gdLst/>
              <a:ahLst/>
              <a:cxnLst/>
              <a:rect l="l" t="t" r="r" b="b"/>
              <a:pathLst>
                <a:path w="123189" h="195580">
                  <a:moveTo>
                    <a:pt x="16090" y="132676"/>
                  </a:moveTo>
                  <a:lnTo>
                    <a:pt x="6845" y="132676"/>
                  </a:lnTo>
                  <a:lnTo>
                    <a:pt x="8369" y="134200"/>
                  </a:lnTo>
                  <a:lnTo>
                    <a:pt x="14566" y="134200"/>
                  </a:lnTo>
                  <a:lnTo>
                    <a:pt x="16090" y="132676"/>
                  </a:lnTo>
                  <a:close/>
                </a:path>
                <a:path w="123189" h="195580">
                  <a:moveTo>
                    <a:pt x="17513" y="184594"/>
                  </a:moveTo>
                  <a:lnTo>
                    <a:pt x="15989" y="184594"/>
                  </a:lnTo>
                  <a:lnTo>
                    <a:pt x="14465" y="183070"/>
                  </a:lnTo>
                  <a:lnTo>
                    <a:pt x="8369" y="183070"/>
                  </a:lnTo>
                  <a:lnTo>
                    <a:pt x="6845" y="184594"/>
                  </a:lnTo>
                  <a:lnTo>
                    <a:pt x="5321" y="184594"/>
                  </a:lnTo>
                  <a:lnTo>
                    <a:pt x="5321" y="193738"/>
                  </a:lnTo>
                  <a:lnTo>
                    <a:pt x="6845" y="193738"/>
                  </a:lnTo>
                  <a:lnTo>
                    <a:pt x="8369" y="195262"/>
                  </a:lnTo>
                  <a:lnTo>
                    <a:pt x="14465" y="195262"/>
                  </a:lnTo>
                  <a:lnTo>
                    <a:pt x="15989" y="193738"/>
                  </a:lnTo>
                  <a:lnTo>
                    <a:pt x="17513" y="193738"/>
                  </a:lnTo>
                  <a:lnTo>
                    <a:pt x="17513" y="184594"/>
                  </a:lnTo>
                  <a:close/>
                </a:path>
                <a:path w="123189" h="195580">
                  <a:moveTo>
                    <a:pt x="17614" y="124548"/>
                  </a:moveTo>
                  <a:lnTo>
                    <a:pt x="15836" y="124548"/>
                  </a:lnTo>
                  <a:lnTo>
                    <a:pt x="15836" y="122008"/>
                  </a:lnTo>
                  <a:lnTo>
                    <a:pt x="7099" y="122008"/>
                  </a:lnTo>
                  <a:lnTo>
                    <a:pt x="7099" y="124548"/>
                  </a:lnTo>
                  <a:lnTo>
                    <a:pt x="5321" y="124548"/>
                  </a:lnTo>
                  <a:lnTo>
                    <a:pt x="5321" y="132168"/>
                  </a:lnTo>
                  <a:lnTo>
                    <a:pt x="17614" y="132168"/>
                  </a:lnTo>
                  <a:lnTo>
                    <a:pt x="17614" y="124548"/>
                  </a:lnTo>
                  <a:close/>
                </a:path>
                <a:path w="123189" h="195580">
                  <a:moveTo>
                    <a:pt x="95427" y="183070"/>
                  </a:moveTo>
                  <a:lnTo>
                    <a:pt x="28181" y="183070"/>
                  </a:lnTo>
                  <a:lnTo>
                    <a:pt x="28181" y="195262"/>
                  </a:lnTo>
                  <a:lnTo>
                    <a:pt x="95427" y="195262"/>
                  </a:lnTo>
                  <a:lnTo>
                    <a:pt x="95427" y="183070"/>
                  </a:lnTo>
                  <a:close/>
                </a:path>
                <a:path w="123189" h="195580">
                  <a:moveTo>
                    <a:pt x="95427" y="122008"/>
                  </a:moveTo>
                  <a:lnTo>
                    <a:pt x="28282" y="122008"/>
                  </a:lnTo>
                  <a:lnTo>
                    <a:pt x="28282" y="134200"/>
                  </a:lnTo>
                  <a:lnTo>
                    <a:pt x="95427" y="134200"/>
                  </a:lnTo>
                  <a:lnTo>
                    <a:pt x="95427" y="122008"/>
                  </a:lnTo>
                  <a:close/>
                </a:path>
                <a:path w="123189" h="195580">
                  <a:moveTo>
                    <a:pt x="95999" y="152679"/>
                  </a:moveTo>
                  <a:lnTo>
                    <a:pt x="0" y="152679"/>
                  </a:lnTo>
                  <a:lnTo>
                    <a:pt x="0" y="164871"/>
                  </a:lnTo>
                  <a:lnTo>
                    <a:pt x="95999" y="164871"/>
                  </a:lnTo>
                  <a:lnTo>
                    <a:pt x="95999" y="152679"/>
                  </a:lnTo>
                  <a:close/>
                </a:path>
                <a:path w="123189" h="195580">
                  <a:moveTo>
                    <a:pt x="96964" y="79336"/>
                  </a:moveTo>
                  <a:lnTo>
                    <a:pt x="95440" y="76288"/>
                  </a:lnTo>
                  <a:lnTo>
                    <a:pt x="86194" y="76288"/>
                  </a:lnTo>
                  <a:lnTo>
                    <a:pt x="86194" y="79336"/>
                  </a:lnTo>
                  <a:lnTo>
                    <a:pt x="87718" y="80860"/>
                  </a:lnTo>
                  <a:lnTo>
                    <a:pt x="87718" y="83908"/>
                  </a:lnTo>
                  <a:lnTo>
                    <a:pt x="86194" y="86956"/>
                  </a:lnTo>
                  <a:lnTo>
                    <a:pt x="84670" y="86956"/>
                  </a:lnTo>
                  <a:lnTo>
                    <a:pt x="83146" y="88480"/>
                  </a:lnTo>
                  <a:lnTo>
                    <a:pt x="37338" y="88480"/>
                  </a:lnTo>
                  <a:lnTo>
                    <a:pt x="37338" y="76288"/>
                  </a:lnTo>
                  <a:lnTo>
                    <a:pt x="28194" y="76288"/>
                  </a:lnTo>
                  <a:lnTo>
                    <a:pt x="28194" y="88480"/>
                  </a:lnTo>
                  <a:lnTo>
                    <a:pt x="12954" y="88480"/>
                  </a:lnTo>
                  <a:lnTo>
                    <a:pt x="12954" y="100672"/>
                  </a:lnTo>
                  <a:lnTo>
                    <a:pt x="28194" y="100672"/>
                  </a:lnTo>
                  <a:lnTo>
                    <a:pt x="28194" y="112864"/>
                  </a:lnTo>
                  <a:lnTo>
                    <a:pt x="37338" y="112864"/>
                  </a:lnTo>
                  <a:lnTo>
                    <a:pt x="37338" y="100672"/>
                  </a:lnTo>
                  <a:lnTo>
                    <a:pt x="84670" y="100672"/>
                  </a:lnTo>
                  <a:lnTo>
                    <a:pt x="89242" y="99148"/>
                  </a:lnTo>
                  <a:lnTo>
                    <a:pt x="92290" y="96100"/>
                  </a:lnTo>
                  <a:lnTo>
                    <a:pt x="95440" y="94576"/>
                  </a:lnTo>
                  <a:lnTo>
                    <a:pt x="96964" y="90004"/>
                  </a:lnTo>
                  <a:lnTo>
                    <a:pt x="96964" y="79336"/>
                  </a:lnTo>
                  <a:close/>
                </a:path>
                <a:path w="123189" h="195580">
                  <a:moveTo>
                    <a:pt x="113728" y="10668"/>
                  </a:moveTo>
                  <a:lnTo>
                    <a:pt x="107632" y="4572"/>
                  </a:lnTo>
                  <a:lnTo>
                    <a:pt x="103060" y="3048"/>
                  </a:lnTo>
                  <a:lnTo>
                    <a:pt x="100012" y="1524"/>
                  </a:lnTo>
                  <a:lnTo>
                    <a:pt x="95440" y="0"/>
                  </a:lnTo>
                  <a:lnTo>
                    <a:pt x="81622" y="0"/>
                  </a:lnTo>
                  <a:lnTo>
                    <a:pt x="81622" y="10668"/>
                  </a:lnTo>
                  <a:lnTo>
                    <a:pt x="92290" y="10668"/>
                  </a:lnTo>
                  <a:lnTo>
                    <a:pt x="98488" y="12192"/>
                  </a:lnTo>
                  <a:lnTo>
                    <a:pt x="103060" y="13716"/>
                  </a:lnTo>
                  <a:lnTo>
                    <a:pt x="109156" y="16764"/>
                  </a:lnTo>
                  <a:lnTo>
                    <a:pt x="113728" y="10668"/>
                  </a:lnTo>
                  <a:close/>
                </a:path>
                <a:path w="123189" h="195580">
                  <a:moveTo>
                    <a:pt x="122872" y="60960"/>
                  </a:moveTo>
                  <a:lnTo>
                    <a:pt x="28194" y="13716"/>
                  </a:lnTo>
                  <a:lnTo>
                    <a:pt x="28194" y="25908"/>
                  </a:lnTo>
                  <a:lnTo>
                    <a:pt x="78574" y="41148"/>
                  </a:lnTo>
                  <a:lnTo>
                    <a:pt x="28194" y="57912"/>
                  </a:lnTo>
                  <a:lnTo>
                    <a:pt x="28194" y="70104"/>
                  </a:lnTo>
                  <a:lnTo>
                    <a:pt x="95440" y="47244"/>
                  </a:lnTo>
                  <a:lnTo>
                    <a:pt x="101536" y="50292"/>
                  </a:lnTo>
                  <a:lnTo>
                    <a:pt x="106108" y="50292"/>
                  </a:lnTo>
                  <a:lnTo>
                    <a:pt x="112204" y="56388"/>
                  </a:lnTo>
                  <a:lnTo>
                    <a:pt x="112204" y="67056"/>
                  </a:lnTo>
                  <a:lnTo>
                    <a:pt x="121348" y="67056"/>
                  </a:lnTo>
                  <a:lnTo>
                    <a:pt x="122872" y="62484"/>
                  </a:lnTo>
                  <a:lnTo>
                    <a:pt x="122872" y="60960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9" name="object 8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059042" y="1429607"/>
            <a:ext cx="122110" cy="7110031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6256020" y="6086189"/>
            <a:ext cx="122205" cy="2451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1256" y="8045386"/>
            <a:ext cx="238760" cy="483870"/>
            <a:chOff x="1671256" y="8045386"/>
            <a:chExt cx="238760" cy="483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256" y="8319896"/>
              <a:ext cx="238315" cy="2090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256" y="8045386"/>
              <a:ext cx="238315" cy="24717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2780" y="7793545"/>
            <a:ext cx="235172" cy="1967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1256" y="7529607"/>
            <a:ext cx="238315" cy="20897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672780" y="7091743"/>
            <a:ext cx="236854" cy="384810"/>
            <a:chOff x="1672780" y="7091743"/>
            <a:chExt cx="236854" cy="384810"/>
          </a:xfrm>
        </p:grpSpPr>
        <p:sp>
          <p:nvSpPr>
            <p:cNvPr id="8" name="object 8"/>
            <p:cNvSpPr/>
            <p:nvPr/>
          </p:nvSpPr>
          <p:spPr>
            <a:xfrm>
              <a:off x="1672767" y="7319010"/>
              <a:ext cx="235585" cy="157480"/>
            </a:xfrm>
            <a:custGeom>
              <a:avLst/>
              <a:gdLst/>
              <a:ahLst/>
              <a:cxnLst/>
              <a:rect l="l" t="t" r="r" b="b"/>
              <a:pathLst>
                <a:path w="235585" h="157479">
                  <a:moveTo>
                    <a:pt x="235178" y="0"/>
                  </a:moveTo>
                  <a:lnTo>
                    <a:pt x="213842" y="0"/>
                  </a:lnTo>
                  <a:lnTo>
                    <a:pt x="213842" y="133350"/>
                  </a:lnTo>
                  <a:lnTo>
                    <a:pt x="0" y="133350"/>
                  </a:lnTo>
                  <a:lnTo>
                    <a:pt x="0" y="157480"/>
                  </a:lnTo>
                  <a:lnTo>
                    <a:pt x="235178" y="157480"/>
                  </a:lnTo>
                  <a:lnTo>
                    <a:pt x="235178" y="133350"/>
                  </a:lnTo>
                  <a:lnTo>
                    <a:pt x="235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2780" y="7091743"/>
              <a:ext cx="236791" cy="19221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1256" y="6864381"/>
            <a:ext cx="238315" cy="17545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73351" y="6784847"/>
            <a:ext cx="234950" cy="26034"/>
          </a:xfrm>
          <a:custGeom>
            <a:avLst/>
            <a:gdLst/>
            <a:ahLst/>
            <a:cxnLst/>
            <a:rect l="l" t="t" r="r" b="b"/>
            <a:pathLst>
              <a:path w="234950" h="26034">
                <a:moveTo>
                  <a:pt x="234696" y="25907"/>
                </a:moveTo>
                <a:lnTo>
                  <a:pt x="0" y="25907"/>
                </a:lnTo>
                <a:lnTo>
                  <a:pt x="0" y="0"/>
                </a:lnTo>
                <a:lnTo>
                  <a:pt x="234696" y="0"/>
                </a:lnTo>
                <a:lnTo>
                  <a:pt x="23469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1256" y="6482905"/>
            <a:ext cx="238315" cy="24717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72780" y="6231254"/>
            <a:ext cx="235172" cy="196786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903791" y="1408175"/>
            <a:ext cx="159385" cy="2321560"/>
            <a:chOff x="2903791" y="1408175"/>
            <a:chExt cx="159385" cy="23215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3791" y="1440275"/>
              <a:ext cx="158781" cy="22889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10840" y="1408175"/>
              <a:ext cx="117475" cy="15240"/>
            </a:xfrm>
            <a:custGeom>
              <a:avLst/>
              <a:gdLst/>
              <a:ahLst/>
              <a:cxnLst/>
              <a:rect l="l" t="t" r="r" b="b"/>
              <a:pathLst>
                <a:path w="117475" h="15240">
                  <a:moveTo>
                    <a:pt x="117348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17348" y="0"/>
                  </a:lnTo>
                  <a:lnTo>
                    <a:pt x="117348" y="15240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11411" y="1115282"/>
            <a:ext cx="117538" cy="23498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03791" y="1592865"/>
            <a:ext cx="368045" cy="694972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37464" y="5207412"/>
            <a:ext cx="146685" cy="3331210"/>
            <a:chOff x="3337464" y="5207412"/>
            <a:chExt cx="146685" cy="3331210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37464" y="5242464"/>
              <a:ext cx="146685" cy="32956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436715" y="520741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2287" y="16763"/>
                  </a:moveTo>
                  <a:lnTo>
                    <a:pt x="7715" y="16763"/>
                  </a:lnTo>
                  <a:lnTo>
                    <a:pt x="4667" y="16763"/>
                  </a:lnTo>
                  <a:lnTo>
                    <a:pt x="1524" y="15239"/>
                  </a:lnTo>
                  <a:lnTo>
                    <a:pt x="0" y="13715"/>
                  </a:lnTo>
                  <a:lnTo>
                    <a:pt x="0" y="3047"/>
                  </a:lnTo>
                  <a:lnTo>
                    <a:pt x="1524" y="1523"/>
                  </a:lnTo>
                  <a:lnTo>
                    <a:pt x="3143" y="0"/>
                  </a:lnTo>
                  <a:lnTo>
                    <a:pt x="12287" y="0"/>
                  </a:lnTo>
                  <a:lnTo>
                    <a:pt x="16859" y="4571"/>
                  </a:lnTo>
                  <a:lnTo>
                    <a:pt x="16859" y="10667"/>
                  </a:lnTo>
                  <a:lnTo>
                    <a:pt x="15335" y="13715"/>
                  </a:lnTo>
                  <a:lnTo>
                    <a:pt x="12287" y="1676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3337464" y="4598574"/>
            <a:ext cx="146685" cy="556895"/>
            <a:chOff x="3337464" y="4598574"/>
            <a:chExt cx="146685" cy="55689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7464" y="4993766"/>
              <a:ext cx="114585" cy="161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69564" y="4684109"/>
              <a:ext cx="114585" cy="28832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37464" y="4598574"/>
              <a:ext cx="114585" cy="64103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335940" y="1063466"/>
            <a:ext cx="148590" cy="3476625"/>
            <a:chOff x="3335940" y="1063466"/>
            <a:chExt cx="148590" cy="3476625"/>
          </a:xfrm>
        </p:grpSpPr>
        <p:sp>
          <p:nvSpPr>
            <p:cNvPr id="27" name="object 27"/>
            <p:cNvSpPr/>
            <p:nvPr/>
          </p:nvSpPr>
          <p:spPr>
            <a:xfrm>
              <a:off x="3336023" y="4267491"/>
              <a:ext cx="118110" cy="273050"/>
            </a:xfrm>
            <a:custGeom>
              <a:avLst/>
              <a:gdLst/>
              <a:ahLst/>
              <a:cxnLst/>
              <a:rect l="l" t="t" r="r" b="b"/>
              <a:pathLst>
                <a:path w="118110" h="273050">
                  <a:moveTo>
                    <a:pt x="115824" y="257276"/>
                  </a:moveTo>
                  <a:lnTo>
                    <a:pt x="0" y="257276"/>
                  </a:lnTo>
                  <a:lnTo>
                    <a:pt x="0" y="272516"/>
                  </a:lnTo>
                  <a:lnTo>
                    <a:pt x="115824" y="272516"/>
                  </a:lnTo>
                  <a:lnTo>
                    <a:pt x="115824" y="257276"/>
                  </a:lnTo>
                  <a:close/>
                </a:path>
                <a:path w="118110" h="273050">
                  <a:moveTo>
                    <a:pt x="117538" y="32092"/>
                  </a:moveTo>
                  <a:lnTo>
                    <a:pt x="116662" y="22618"/>
                  </a:lnTo>
                  <a:lnTo>
                    <a:pt x="113919" y="14566"/>
                  </a:lnTo>
                  <a:lnTo>
                    <a:pt x="109143" y="7670"/>
                  </a:lnTo>
                  <a:lnTo>
                    <a:pt x="102209" y="1612"/>
                  </a:lnTo>
                  <a:lnTo>
                    <a:pt x="96113" y="10756"/>
                  </a:lnTo>
                  <a:lnTo>
                    <a:pt x="99161" y="12280"/>
                  </a:lnTo>
                  <a:lnTo>
                    <a:pt x="100685" y="15328"/>
                  </a:lnTo>
                  <a:lnTo>
                    <a:pt x="103822" y="18376"/>
                  </a:lnTo>
                  <a:lnTo>
                    <a:pt x="105346" y="22948"/>
                  </a:lnTo>
                  <a:lnTo>
                    <a:pt x="106870" y="25996"/>
                  </a:lnTo>
                  <a:lnTo>
                    <a:pt x="106870" y="38188"/>
                  </a:lnTo>
                  <a:lnTo>
                    <a:pt x="103822" y="44284"/>
                  </a:lnTo>
                  <a:lnTo>
                    <a:pt x="99161" y="48856"/>
                  </a:lnTo>
                  <a:lnTo>
                    <a:pt x="94589" y="53428"/>
                  </a:lnTo>
                  <a:lnTo>
                    <a:pt x="86969" y="54952"/>
                  </a:lnTo>
                  <a:lnTo>
                    <a:pt x="79349" y="54952"/>
                  </a:lnTo>
                  <a:lnTo>
                    <a:pt x="79349" y="13804"/>
                  </a:lnTo>
                  <a:lnTo>
                    <a:pt x="79349" y="0"/>
                  </a:lnTo>
                  <a:lnTo>
                    <a:pt x="73253" y="0"/>
                  </a:lnTo>
                  <a:lnTo>
                    <a:pt x="68681" y="304"/>
                  </a:lnTo>
                  <a:lnTo>
                    <a:pt x="68681" y="13804"/>
                  </a:lnTo>
                  <a:lnTo>
                    <a:pt x="68681" y="54952"/>
                  </a:lnTo>
                  <a:lnTo>
                    <a:pt x="61061" y="54952"/>
                  </a:lnTo>
                  <a:lnTo>
                    <a:pt x="54864" y="51904"/>
                  </a:lnTo>
                  <a:lnTo>
                    <a:pt x="50292" y="48856"/>
                  </a:lnTo>
                  <a:lnTo>
                    <a:pt x="44259" y="39814"/>
                  </a:lnTo>
                  <a:lnTo>
                    <a:pt x="44196" y="27520"/>
                  </a:lnTo>
                  <a:lnTo>
                    <a:pt x="47244" y="22948"/>
                  </a:lnTo>
                  <a:lnTo>
                    <a:pt x="50292" y="19900"/>
                  </a:lnTo>
                  <a:lnTo>
                    <a:pt x="54864" y="16852"/>
                  </a:lnTo>
                  <a:lnTo>
                    <a:pt x="59537" y="15328"/>
                  </a:lnTo>
                  <a:lnTo>
                    <a:pt x="67157" y="13804"/>
                  </a:lnTo>
                  <a:lnTo>
                    <a:pt x="68681" y="13804"/>
                  </a:lnTo>
                  <a:lnTo>
                    <a:pt x="68681" y="304"/>
                  </a:lnTo>
                  <a:lnTo>
                    <a:pt x="34124" y="26174"/>
                  </a:lnTo>
                  <a:lnTo>
                    <a:pt x="33528" y="41236"/>
                  </a:lnTo>
                  <a:lnTo>
                    <a:pt x="35052" y="45808"/>
                  </a:lnTo>
                  <a:lnTo>
                    <a:pt x="67157" y="70192"/>
                  </a:lnTo>
                  <a:lnTo>
                    <a:pt x="77825" y="70192"/>
                  </a:lnTo>
                  <a:lnTo>
                    <a:pt x="110591" y="54952"/>
                  </a:lnTo>
                  <a:lnTo>
                    <a:pt x="111760" y="53530"/>
                  </a:lnTo>
                  <a:lnTo>
                    <a:pt x="115062" y="46951"/>
                  </a:lnTo>
                  <a:lnTo>
                    <a:pt x="116954" y="39814"/>
                  </a:lnTo>
                  <a:lnTo>
                    <a:pt x="117538" y="32092"/>
                  </a:lnTo>
                  <a:close/>
                </a:path>
                <a:path w="118110" h="273050">
                  <a:moveTo>
                    <a:pt x="117551" y="201447"/>
                  </a:moveTo>
                  <a:lnTo>
                    <a:pt x="114503" y="193827"/>
                  </a:lnTo>
                  <a:lnTo>
                    <a:pt x="108407" y="187731"/>
                  </a:lnTo>
                  <a:lnTo>
                    <a:pt x="111455" y="187731"/>
                  </a:lnTo>
                  <a:lnTo>
                    <a:pt x="114503" y="186207"/>
                  </a:lnTo>
                  <a:lnTo>
                    <a:pt x="116027" y="186207"/>
                  </a:lnTo>
                  <a:lnTo>
                    <a:pt x="116027" y="170967"/>
                  </a:lnTo>
                  <a:lnTo>
                    <a:pt x="114503" y="170967"/>
                  </a:lnTo>
                  <a:lnTo>
                    <a:pt x="105359" y="174015"/>
                  </a:lnTo>
                  <a:lnTo>
                    <a:pt x="105359" y="204597"/>
                  </a:lnTo>
                  <a:lnTo>
                    <a:pt x="105359" y="213741"/>
                  </a:lnTo>
                  <a:lnTo>
                    <a:pt x="103835" y="216789"/>
                  </a:lnTo>
                  <a:lnTo>
                    <a:pt x="102209" y="219837"/>
                  </a:lnTo>
                  <a:lnTo>
                    <a:pt x="99161" y="222885"/>
                  </a:lnTo>
                  <a:lnTo>
                    <a:pt x="96113" y="224409"/>
                  </a:lnTo>
                  <a:lnTo>
                    <a:pt x="91541" y="224409"/>
                  </a:lnTo>
                  <a:lnTo>
                    <a:pt x="85305" y="222719"/>
                  </a:lnTo>
                  <a:lnTo>
                    <a:pt x="80492" y="217728"/>
                  </a:lnTo>
                  <a:lnTo>
                    <a:pt x="77393" y="209575"/>
                  </a:lnTo>
                  <a:lnTo>
                    <a:pt x="76301" y="198399"/>
                  </a:lnTo>
                  <a:lnTo>
                    <a:pt x="76301" y="187731"/>
                  </a:lnTo>
                  <a:lnTo>
                    <a:pt x="93065" y="187731"/>
                  </a:lnTo>
                  <a:lnTo>
                    <a:pt x="97637" y="189255"/>
                  </a:lnTo>
                  <a:lnTo>
                    <a:pt x="100685" y="192303"/>
                  </a:lnTo>
                  <a:lnTo>
                    <a:pt x="102209" y="196875"/>
                  </a:lnTo>
                  <a:lnTo>
                    <a:pt x="103835" y="199923"/>
                  </a:lnTo>
                  <a:lnTo>
                    <a:pt x="105359" y="204597"/>
                  </a:lnTo>
                  <a:lnTo>
                    <a:pt x="105359" y="174015"/>
                  </a:lnTo>
                  <a:lnTo>
                    <a:pt x="51828" y="174015"/>
                  </a:lnTo>
                  <a:lnTo>
                    <a:pt x="45732" y="177063"/>
                  </a:lnTo>
                  <a:lnTo>
                    <a:pt x="35064" y="187731"/>
                  </a:lnTo>
                  <a:lnTo>
                    <a:pt x="33540" y="195351"/>
                  </a:lnTo>
                  <a:lnTo>
                    <a:pt x="33540" y="210693"/>
                  </a:lnTo>
                  <a:lnTo>
                    <a:pt x="35064" y="215265"/>
                  </a:lnTo>
                  <a:lnTo>
                    <a:pt x="36588" y="221361"/>
                  </a:lnTo>
                  <a:lnTo>
                    <a:pt x="39636" y="225933"/>
                  </a:lnTo>
                  <a:lnTo>
                    <a:pt x="41160" y="228981"/>
                  </a:lnTo>
                  <a:lnTo>
                    <a:pt x="45732" y="232029"/>
                  </a:lnTo>
                  <a:lnTo>
                    <a:pt x="48780" y="235077"/>
                  </a:lnTo>
                  <a:lnTo>
                    <a:pt x="53352" y="236601"/>
                  </a:lnTo>
                  <a:lnTo>
                    <a:pt x="58013" y="236601"/>
                  </a:lnTo>
                  <a:lnTo>
                    <a:pt x="58013" y="222885"/>
                  </a:lnTo>
                  <a:lnTo>
                    <a:pt x="53352" y="222885"/>
                  </a:lnTo>
                  <a:lnTo>
                    <a:pt x="50304" y="221361"/>
                  </a:lnTo>
                  <a:lnTo>
                    <a:pt x="48780" y="218313"/>
                  </a:lnTo>
                  <a:lnTo>
                    <a:pt x="45732" y="213741"/>
                  </a:lnTo>
                  <a:lnTo>
                    <a:pt x="44208" y="210693"/>
                  </a:lnTo>
                  <a:lnTo>
                    <a:pt x="44208" y="199923"/>
                  </a:lnTo>
                  <a:lnTo>
                    <a:pt x="45732" y="195351"/>
                  </a:lnTo>
                  <a:lnTo>
                    <a:pt x="51828" y="189255"/>
                  </a:lnTo>
                  <a:lnTo>
                    <a:pt x="56400" y="187731"/>
                  </a:lnTo>
                  <a:lnTo>
                    <a:pt x="67157" y="187731"/>
                  </a:lnTo>
                  <a:lnTo>
                    <a:pt x="67271" y="204597"/>
                  </a:lnTo>
                  <a:lnTo>
                    <a:pt x="67437" y="209169"/>
                  </a:lnTo>
                  <a:lnTo>
                    <a:pt x="85445" y="238125"/>
                  </a:lnTo>
                  <a:lnTo>
                    <a:pt x="100685" y="238125"/>
                  </a:lnTo>
                  <a:lnTo>
                    <a:pt x="106883" y="235077"/>
                  </a:lnTo>
                  <a:lnTo>
                    <a:pt x="116027" y="225933"/>
                  </a:lnTo>
                  <a:lnTo>
                    <a:pt x="116332" y="224409"/>
                  </a:lnTo>
                  <a:lnTo>
                    <a:pt x="117551" y="218313"/>
                  </a:lnTo>
                  <a:lnTo>
                    <a:pt x="117551" y="201447"/>
                  </a:lnTo>
                  <a:close/>
                </a:path>
                <a:path w="118110" h="273050">
                  <a:moveTo>
                    <a:pt x="117551" y="105346"/>
                  </a:moveTo>
                  <a:lnTo>
                    <a:pt x="114503" y="97726"/>
                  </a:lnTo>
                  <a:lnTo>
                    <a:pt x="106883" y="91630"/>
                  </a:lnTo>
                  <a:lnTo>
                    <a:pt x="105359" y="90881"/>
                  </a:lnTo>
                  <a:lnTo>
                    <a:pt x="105359" y="111442"/>
                  </a:lnTo>
                  <a:lnTo>
                    <a:pt x="105257" y="128397"/>
                  </a:lnTo>
                  <a:lnTo>
                    <a:pt x="102209" y="134302"/>
                  </a:lnTo>
                  <a:lnTo>
                    <a:pt x="93065" y="138874"/>
                  </a:lnTo>
                  <a:lnTo>
                    <a:pt x="58013" y="138874"/>
                  </a:lnTo>
                  <a:lnTo>
                    <a:pt x="48768" y="134302"/>
                  </a:lnTo>
                  <a:lnTo>
                    <a:pt x="45821" y="128397"/>
                  </a:lnTo>
                  <a:lnTo>
                    <a:pt x="45720" y="111442"/>
                  </a:lnTo>
                  <a:lnTo>
                    <a:pt x="47244" y="106870"/>
                  </a:lnTo>
                  <a:lnTo>
                    <a:pt x="53340" y="102298"/>
                  </a:lnTo>
                  <a:lnTo>
                    <a:pt x="58013" y="99250"/>
                  </a:lnTo>
                  <a:lnTo>
                    <a:pt x="65633" y="97726"/>
                  </a:lnTo>
                  <a:lnTo>
                    <a:pt x="85445" y="97726"/>
                  </a:lnTo>
                  <a:lnTo>
                    <a:pt x="93065" y="99250"/>
                  </a:lnTo>
                  <a:lnTo>
                    <a:pt x="97637" y="102298"/>
                  </a:lnTo>
                  <a:lnTo>
                    <a:pt x="103835" y="106870"/>
                  </a:lnTo>
                  <a:lnTo>
                    <a:pt x="105359" y="111442"/>
                  </a:lnTo>
                  <a:lnTo>
                    <a:pt x="105359" y="90881"/>
                  </a:lnTo>
                  <a:lnTo>
                    <a:pt x="100558" y="88506"/>
                  </a:lnTo>
                  <a:lnTo>
                    <a:pt x="93268" y="86106"/>
                  </a:lnTo>
                  <a:lnTo>
                    <a:pt x="85140" y="84556"/>
                  </a:lnTo>
                  <a:lnTo>
                    <a:pt x="76301" y="84010"/>
                  </a:lnTo>
                  <a:lnTo>
                    <a:pt x="74777" y="84010"/>
                  </a:lnTo>
                  <a:lnTo>
                    <a:pt x="36576" y="97726"/>
                  </a:lnTo>
                  <a:lnTo>
                    <a:pt x="33528" y="105346"/>
                  </a:lnTo>
                  <a:lnTo>
                    <a:pt x="33528" y="114490"/>
                  </a:lnTo>
                  <a:lnTo>
                    <a:pt x="34124" y="121945"/>
                  </a:lnTo>
                  <a:lnTo>
                    <a:pt x="36004" y="128397"/>
                  </a:lnTo>
                  <a:lnTo>
                    <a:pt x="39319" y="133997"/>
                  </a:lnTo>
                  <a:lnTo>
                    <a:pt x="44196" y="138874"/>
                  </a:lnTo>
                  <a:lnTo>
                    <a:pt x="1435" y="138874"/>
                  </a:lnTo>
                  <a:lnTo>
                    <a:pt x="1435" y="152590"/>
                  </a:lnTo>
                  <a:lnTo>
                    <a:pt x="116027" y="152590"/>
                  </a:lnTo>
                  <a:lnTo>
                    <a:pt x="116027" y="138874"/>
                  </a:lnTo>
                  <a:lnTo>
                    <a:pt x="106883" y="138874"/>
                  </a:lnTo>
                  <a:lnTo>
                    <a:pt x="111760" y="133997"/>
                  </a:lnTo>
                  <a:lnTo>
                    <a:pt x="115074" y="128397"/>
                  </a:lnTo>
                  <a:lnTo>
                    <a:pt x="116954" y="121945"/>
                  </a:lnTo>
                  <a:lnTo>
                    <a:pt x="117551" y="114490"/>
                  </a:lnTo>
                  <a:lnTo>
                    <a:pt x="117551" y="105346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36035" y="2775299"/>
              <a:ext cx="148113" cy="14766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35940" y="1063466"/>
              <a:ext cx="117633" cy="169192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3547872" y="2499169"/>
            <a:ext cx="148590" cy="6037580"/>
            <a:chOff x="3547872" y="2499169"/>
            <a:chExt cx="148590" cy="6037580"/>
          </a:xfrm>
        </p:grpSpPr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81876" y="8472487"/>
              <a:ext cx="82486" cy="641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83400" y="8387047"/>
              <a:ext cx="82486" cy="641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54336" y="7915668"/>
              <a:ext cx="111760" cy="452120"/>
            </a:xfrm>
            <a:custGeom>
              <a:avLst/>
              <a:gdLst/>
              <a:ahLst/>
              <a:cxnLst/>
              <a:rect l="l" t="t" r="r" b="b"/>
              <a:pathLst>
                <a:path w="111760" h="452120">
                  <a:moveTo>
                    <a:pt x="15240" y="169087"/>
                  </a:moveTo>
                  <a:lnTo>
                    <a:pt x="13716" y="169087"/>
                  </a:lnTo>
                  <a:lnTo>
                    <a:pt x="13716" y="166547"/>
                  </a:lnTo>
                  <a:lnTo>
                    <a:pt x="1524" y="166547"/>
                  </a:lnTo>
                  <a:lnTo>
                    <a:pt x="1524" y="169087"/>
                  </a:lnTo>
                  <a:lnTo>
                    <a:pt x="0" y="169087"/>
                  </a:lnTo>
                  <a:lnTo>
                    <a:pt x="0" y="180517"/>
                  </a:lnTo>
                  <a:lnTo>
                    <a:pt x="2667" y="180517"/>
                  </a:lnTo>
                  <a:lnTo>
                    <a:pt x="2667" y="181787"/>
                  </a:lnTo>
                  <a:lnTo>
                    <a:pt x="3937" y="181787"/>
                  </a:lnTo>
                  <a:lnTo>
                    <a:pt x="3937" y="183057"/>
                  </a:lnTo>
                  <a:lnTo>
                    <a:pt x="10414" y="183057"/>
                  </a:lnTo>
                  <a:lnTo>
                    <a:pt x="10414" y="181787"/>
                  </a:lnTo>
                  <a:lnTo>
                    <a:pt x="12573" y="181787"/>
                  </a:lnTo>
                  <a:lnTo>
                    <a:pt x="12573" y="180517"/>
                  </a:lnTo>
                  <a:lnTo>
                    <a:pt x="15240" y="180517"/>
                  </a:lnTo>
                  <a:lnTo>
                    <a:pt x="15240" y="169087"/>
                  </a:lnTo>
                  <a:close/>
                </a:path>
                <a:path w="111760" h="452120">
                  <a:moveTo>
                    <a:pt x="110020" y="337185"/>
                  </a:moveTo>
                  <a:lnTo>
                    <a:pt x="56489" y="337185"/>
                  </a:lnTo>
                  <a:lnTo>
                    <a:pt x="43611" y="338899"/>
                  </a:lnTo>
                  <a:lnTo>
                    <a:pt x="34582" y="344043"/>
                  </a:lnTo>
                  <a:lnTo>
                    <a:pt x="29273" y="352615"/>
                  </a:lnTo>
                  <a:lnTo>
                    <a:pt x="27533" y="364617"/>
                  </a:lnTo>
                  <a:lnTo>
                    <a:pt x="27533" y="370713"/>
                  </a:lnTo>
                  <a:lnTo>
                    <a:pt x="30581" y="379857"/>
                  </a:lnTo>
                  <a:lnTo>
                    <a:pt x="33629" y="384429"/>
                  </a:lnTo>
                  <a:lnTo>
                    <a:pt x="36677" y="387477"/>
                  </a:lnTo>
                  <a:lnTo>
                    <a:pt x="41249" y="390525"/>
                  </a:lnTo>
                  <a:lnTo>
                    <a:pt x="35242" y="393877"/>
                  </a:lnTo>
                  <a:lnTo>
                    <a:pt x="30962" y="399097"/>
                  </a:lnTo>
                  <a:lnTo>
                    <a:pt x="28384" y="405777"/>
                  </a:lnTo>
                  <a:lnTo>
                    <a:pt x="27533" y="413473"/>
                  </a:lnTo>
                  <a:lnTo>
                    <a:pt x="28130" y="420928"/>
                  </a:lnTo>
                  <a:lnTo>
                    <a:pt x="30010" y="427380"/>
                  </a:lnTo>
                  <a:lnTo>
                    <a:pt x="33324" y="432981"/>
                  </a:lnTo>
                  <a:lnTo>
                    <a:pt x="38201" y="437857"/>
                  </a:lnTo>
                  <a:lnTo>
                    <a:pt x="29057" y="437857"/>
                  </a:lnTo>
                  <a:lnTo>
                    <a:pt x="29057" y="451573"/>
                  </a:lnTo>
                  <a:lnTo>
                    <a:pt x="110020" y="451573"/>
                  </a:lnTo>
                  <a:lnTo>
                    <a:pt x="110020" y="437857"/>
                  </a:lnTo>
                  <a:lnTo>
                    <a:pt x="50393" y="437857"/>
                  </a:lnTo>
                  <a:lnTo>
                    <a:pt x="42773" y="433285"/>
                  </a:lnTo>
                  <a:lnTo>
                    <a:pt x="39725" y="427189"/>
                  </a:lnTo>
                  <a:lnTo>
                    <a:pt x="39725" y="407289"/>
                  </a:lnTo>
                  <a:lnTo>
                    <a:pt x="45821" y="401193"/>
                  </a:lnTo>
                  <a:lnTo>
                    <a:pt x="110020" y="401193"/>
                  </a:lnTo>
                  <a:lnTo>
                    <a:pt x="110020" y="387477"/>
                  </a:lnTo>
                  <a:lnTo>
                    <a:pt x="56489" y="387477"/>
                  </a:lnTo>
                  <a:lnTo>
                    <a:pt x="47345" y="384429"/>
                  </a:lnTo>
                  <a:lnTo>
                    <a:pt x="41249" y="378333"/>
                  </a:lnTo>
                  <a:lnTo>
                    <a:pt x="39725" y="373761"/>
                  </a:lnTo>
                  <a:lnTo>
                    <a:pt x="39725" y="361569"/>
                  </a:lnTo>
                  <a:lnTo>
                    <a:pt x="41249" y="356997"/>
                  </a:lnTo>
                  <a:lnTo>
                    <a:pt x="44297" y="355473"/>
                  </a:lnTo>
                  <a:lnTo>
                    <a:pt x="47345" y="352425"/>
                  </a:lnTo>
                  <a:lnTo>
                    <a:pt x="50393" y="350901"/>
                  </a:lnTo>
                  <a:lnTo>
                    <a:pt x="110020" y="350901"/>
                  </a:lnTo>
                  <a:lnTo>
                    <a:pt x="110020" y="337185"/>
                  </a:lnTo>
                  <a:close/>
                </a:path>
                <a:path w="111760" h="452120">
                  <a:moveTo>
                    <a:pt x="110020" y="221157"/>
                  </a:moveTo>
                  <a:lnTo>
                    <a:pt x="52006" y="221157"/>
                  </a:lnTo>
                  <a:lnTo>
                    <a:pt x="44297" y="218109"/>
                  </a:lnTo>
                  <a:lnTo>
                    <a:pt x="41249" y="212013"/>
                  </a:lnTo>
                  <a:lnTo>
                    <a:pt x="41249" y="195249"/>
                  </a:lnTo>
                  <a:lnTo>
                    <a:pt x="29057" y="195249"/>
                  </a:lnTo>
                  <a:lnTo>
                    <a:pt x="27533" y="196773"/>
                  </a:lnTo>
                  <a:lnTo>
                    <a:pt x="27533" y="210489"/>
                  </a:lnTo>
                  <a:lnTo>
                    <a:pt x="30581" y="216585"/>
                  </a:lnTo>
                  <a:lnTo>
                    <a:pt x="38201" y="221157"/>
                  </a:lnTo>
                  <a:lnTo>
                    <a:pt x="29057" y="221157"/>
                  </a:lnTo>
                  <a:lnTo>
                    <a:pt x="29057" y="234873"/>
                  </a:lnTo>
                  <a:lnTo>
                    <a:pt x="110020" y="234873"/>
                  </a:lnTo>
                  <a:lnTo>
                    <a:pt x="110020" y="221157"/>
                  </a:lnTo>
                  <a:close/>
                </a:path>
                <a:path w="111760" h="452120">
                  <a:moveTo>
                    <a:pt x="110020" y="167817"/>
                  </a:moveTo>
                  <a:lnTo>
                    <a:pt x="29057" y="167817"/>
                  </a:lnTo>
                  <a:lnTo>
                    <a:pt x="29057" y="181533"/>
                  </a:lnTo>
                  <a:lnTo>
                    <a:pt x="110020" y="181533"/>
                  </a:lnTo>
                  <a:lnTo>
                    <a:pt x="110020" y="167817"/>
                  </a:lnTo>
                  <a:close/>
                </a:path>
                <a:path w="111760" h="452120">
                  <a:moveTo>
                    <a:pt x="111544" y="282219"/>
                  </a:moveTo>
                  <a:lnTo>
                    <a:pt x="110451" y="272681"/>
                  </a:lnTo>
                  <a:lnTo>
                    <a:pt x="107353" y="264604"/>
                  </a:lnTo>
                  <a:lnTo>
                    <a:pt x="102539" y="257695"/>
                  </a:lnTo>
                  <a:lnTo>
                    <a:pt x="96304" y="251637"/>
                  </a:lnTo>
                  <a:lnTo>
                    <a:pt x="88684" y="260781"/>
                  </a:lnTo>
                  <a:lnTo>
                    <a:pt x="91732" y="262305"/>
                  </a:lnTo>
                  <a:lnTo>
                    <a:pt x="94780" y="265353"/>
                  </a:lnTo>
                  <a:lnTo>
                    <a:pt x="96304" y="268401"/>
                  </a:lnTo>
                  <a:lnTo>
                    <a:pt x="99352" y="272973"/>
                  </a:lnTo>
                  <a:lnTo>
                    <a:pt x="99352" y="288315"/>
                  </a:lnTo>
                  <a:lnTo>
                    <a:pt x="97828" y="294411"/>
                  </a:lnTo>
                  <a:lnTo>
                    <a:pt x="93256" y="298983"/>
                  </a:lnTo>
                  <a:lnTo>
                    <a:pt x="87160" y="303555"/>
                  </a:lnTo>
                  <a:lnTo>
                    <a:pt x="81064" y="305079"/>
                  </a:lnTo>
                  <a:lnTo>
                    <a:pt x="73444" y="305079"/>
                  </a:lnTo>
                  <a:lnTo>
                    <a:pt x="73444" y="263829"/>
                  </a:lnTo>
                  <a:lnTo>
                    <a:pt x="73444" y="250113"/>
                  </a:lnTo>
                  <a:lnTo>
                    <a:pt x="67246" y="250113"/>
                  </a:lnTo>
                  <a:lnTo>
                    <a:pt x="61150" y="250520"/>
                  </a:lnTo>
                  <a:lnTo>
                    <a:pt x="61150" y="263829"/>
                  </a:lnTo>
                  <a:lnTo>
                    <a:pt x="61150" y="305079"/>
                  </a:lnTo>
                  <a:lnTo>
                    <a:pt x="55054" y="305079"/>
                  </a:lnTo>
                  <a:lnTo>
                    <a:pt x="48958" y="302031"/>
                  </a:lnTo>
                  <a:lnTo>
                    <a:pt x="44386" y="298983"/>
                  </a:lnTo>
                  <a:lnTo>
                    <a:pt x="39814" y="294411"/>
                  </a:lnTo>
                  <a:lnTo>
                    <a:pt x="38328" y="289928"/>
                  </a:lnTo>
                  <a:lnTo>
                    <a:pt x="38290" y="277647"/>
                  </a:lnTo>
                  <a:lnTo>
                    <a:pt x="39814" y="272973"/>
                  </a:lnTo>
                  <a:lnTo>
                    <a:pt x="44386" y="269925"/>
                  </a:lnTo>
                  <a:lnTo>
                    <a:pt x="47434" y="266877"/>
                  </a:lnTo>
                  <a:lnTo>
                    <a:pt x="53530" y="265353"/>
                  </a:lnTo>
                  <a:lnTo>
                    <a:pt x="61150" y="263829"/>
                  </a:lnTo>
                  <a:lnTo>
                    <a:pt x="61150" y="250520"/>
                  </a:lnTo>
                  <a:lnTo>
                    <a:pt x="28194" y="276237"/>
                  </a:lnTo>
                  <a:lnTo>
                    <a:pt x="27622" y="291363"/>
                  </a:lnTo>
                  <a:lnTo>
                    <a:pt x="29146" y="295935"/>
                  </a:lnTo>
                  <a:lnTo>
                    <a:pt x="35242" y="308127"/>
                  </a:lnTo>
                  <a:lnTo>
                    <a:pt x="41338" y="312699"/>
                  </a:lnTo>
                  <a:lnTo>
                    <a:pt x="53530" y="318795"/>
                  </a:lnTo>
                  <a:lnTo>
                    <a:pt x="61150" y="320319"/>
                  </a:lnTo>
                  <a:lnTo>
                    <a:pt x="71920" y="320319"/>
                  </a:lnTo>
                  <a:lnTo>
                    <a:pt x="104101" y="305079"/>
                  </a:lnTo>
                  <a:lnTo>
                    <a:pt x="105117" y="303644"/>
                  </a:lnTo>
                  <a:lnTo>
                    <a:pt x="108496" y="297078"/>
                  </a:lnTo>
                  <a:lnTo>
                    <a:pt x="110731" y="289928"/>
                  </a:lnTo>
                  <a:lnTo>
                    <a:pt x="111544" y="282219"/>
                  </a:lnTo>
                  <a:close/>
                </a:path>
                <a:path w="111760" h="452120">
                  <a:moveTo>
                    <a:pt x="111544" y="106768"/>
                  </a:moveTo>
                  <a:lnTo>
                    <a:pt x="108394" y="97624"/>
                  </a:lnTo>
                  <a:lnTo>
                    <a:pt x="102298" y="88480"/>
                  </a:lnTo>
                  <a:lnTo>
                    <a:pt x="93154" y="82384"/>
                  </a:lnTo>
                  <a:lnTo>
                    <a:pt x="90106" y="80772"/>
                  </a:lnTo>
                  <a:lnTo>
                    <a:pt x="85534" y="80772"/>
                  </a:lnTo>
                  <a:lnTo>
                    <a:pt x="85534" y="94576"/>
                  </a:lnTo>
                  <a:lnTo>
                    <a:pt x="88582" y="94576"/>
                  </a:lnTo>
                  <a:lnTo>
                    <a:pt x="93154" y="96100"/>
                  </a:lnTo>
                  <a:lnTo>
                    <a:pt x="96202" y="100672"/>
                  </a:lnTo>
                  <a:lnTo>
                    <a:pt x="99250" y="103720"/>
                  </a:lnTo>
                  <a:lnTo>
                    <a:pt x="100774" y="108292"/>
                  </a:lnTo>
                  <a:lnTo>
                    <a:pt x="100774" y="112864"/>
                  </a:lnTo>
                  <a:lnTo>
                    <a:pt x="100774" y="120484"/>
                  </a:lnTo>
                  <a:lnTo>
                    <a:pt x="97726" y="125056"/>
                  </a:lnTo>
                  <a:lnTo>
                    <a:pt x="93154" y="129628"/>
                  </a:lnTo>
                  <a:lnTo>
                    <a:pt x="88582" y="132676"/>
                  </a:lnTo>
                  <a:lnTo>
                    <a:pt x="80962" y="135724"/>
                  </a:lnTo>
                  <a:lnTo>
                    <a:pt x="59537" y="135724"/>
                  </a:lnTo>
                  <a:lnTo>
                    <a:pt x="51917" y="132676"/>
                  </a:lnTo>
                  <a:lnTo>
                    <a:pt x="47345" y="129628"/>
                  </a:lnTo>
                  <a:lnTo>
                    <a:pt x="41249" y="125056"/>
                  </a:lnTo>
                  <a:lnTo>
                    <a:pt x="39725" y="120484"/>
                  </a:lnTo>
                  <a:lnTo>
                    <a:pt x="39725" y="108292"/>
                  </a:lnTo>
                  <a:lnTo>
                    <a:pt x="41249" y="103720"/>
                  </a:lnTo>
                  <a:lnTo>
                    <a:pt x="44297" y="99148"/>
                  </a:lnTo>
                  <a:lnTo>
                    <a:pt x="47345" y="96100"/>
                  </a:lnTo>
                  <a:lnTo>
                    <a:pt x="51917" y="94576"/>
                  </a:lnTo>
                  <a:lnTo>
                    <a:pt x="56489" y="94576"/>
                  </a:lnTo>
                  <a:lnTo>
                    <a:pt x="56489" y="80772"/>
                  </a:lnTo>
                  <a:lnTo>
                    <a:pt x="48869" y="80772"/>
                  </a:lnTo>
                  <a:lnTo>
                    <a:pt x="41249" y="83908"/>
                  </a:lnTo>
                  <a:lnTo>
                    <a:pt x="35153" y="90004"/>
                  </a:lnTo>
                  <a:lnTo>
                    <a:pt x="30581" y="96100"/>
                  </a:lnTo>
                  <a:lnTo>
                    <a:pt x="27533" y="103720"/>
                  </a:lnTo>
                  <a:lnTo>
                    <a:pt x="27533" y="120484"/>
                  </a:lnTo>
                  <a:lnTo>
                    <a:pt x="59537" y="149440"/>
                  </a:lnTo>
                  <a:lnTo>
                    <a:pt x="68770" y="149440"/>
                  </a:lnTo>
                  <a:lnTo>
                    <a:pt x="105676" y="133654"/>
                  </a:lnTo>
                  <a:lnTo>
                    <a:pt x="111544" y="112864"/>
                  </a:lnTo>
                  <a:lnTo>
                    <a:pt x="111544" y="106768"/>
                  </a:lnTo>
                  <a:close/>
                </a:path>
                <a:path w="111760" h="452120">
                  <a:moveTo>
                    <a:pt x="111544" y="30480"/>
                  </a:moveTo>
                  <a:lnTo>
                    <a:pt x="108394" y="22860"/>
                  </a:lnTo>
                  <a:lnTo>
                    <a:pt x="102298" y="16764"/>
                  </a:lnTo>
                  <a:lnTo>
                    <a:pt x="105346" y="16764"/>
                  </a:lnTo>
                  <a:lnTo>
                    <a:pt x="108394" y="15240"/>
                  </a:lnTo>
                  <a:lnTo>
                    <a:pt x="110020" y="15240"/>
                  </a:lnTo>
                  <a:lnTo>
                    <a:pt x="110020" y="0"/>
                  </a:lnTo>
                  <a:lnTo>
                    <a:pt x="105346" y="3048"/>
                  </a:lnTo>
                  <a:lnTo>
                    <a:pt x="99250" y="3048"/>
                  </a:lnTo>
                  <a:lnTo>
                    <a:pt x="99250" y="28956"/>
                  </a:lnTo>
                  <a:lnTo>
                    <a:pt x="99250" y="45720"/>
                  </a:lnTo>
                  <a:lnTo>
                    <a:pt x="93154" y="51816"/>
                  </a:lnTo>
                  <a:lnTo>
                    <a:pt x="90106" y="53340"/>
                  </a:lnTo>
                  <a:lnTo>
                    <a:pt x="85534" y="53340"/>
                  </a:lnTo>
                  <a:lnTo>
                    <a:pt x="79298" y="51854"/>
                  </a:lnTo>
                  <a:lnTo>
                    <a:pt x="74485" y="47244"/>
                  </a:lnTo>
                  <a:lnTo>
                    <a:pt x="71399" y="39192"/>
                  </a:lnTo>
                  <a:lnTo>
                    <a:pt x="70294" y="27432"/>
                  </a:lnTo>
                  <a:lnTo>
                    <a:pt x="70294" y="16764"/>
                  </a:lnTo>
                  <a:lnTo>
                    <a:pt x="87058" y="16764"/>
                  </a:lnTo>
                  <a:lnTo>
                    <a:pt x="91630" y="18288"/>
                  </a:lnTo>
                  <a:lnTo>
                    <a:pt x="94678" y="21336"/>
                  </a:lnTo>
                  <a:lnTo>
                    <a:pt x="96202" y="25908"/>
                  </a:lnTo>
                  <a:lnTo>
                    <a:pt x="99250" y="28956"/>
                  </a:lnTo>
                  <a:lnTo>
                    <a:pt x="99250" y="3048"/>
                  </a:lnTo>
                  <a:lnTo>
                    <a:pt x="45821" y="3048"/>
                  </a:lnTo>
                  <a:lnTo>
                    <a:pt x="39725" y="6096"/>
                  </a:lnTo>
                  <a:lnTo>
                    <a:pt x="35153" y="12192"/>
                  </a:lnTo>
                  <a:lnTo>
                    <a:pt x="30581" y="16764"/>
                  </a:lnTo>
                  <a:lnTo>
                    <a:pt x="27533" y="24384"/>
                  </a:lnTo>
                  <a:lnTo>
                    <a:pt x="27533" y="39624"/>
                  </a:lnTo>
                  <a:lnTo>
                    <a:pt x="29057" y="44196"/>
                  </a:lnTo>
                  <a:lnTo>
                    <a:pt x="30581" y="50292"/>
                  </a:lnTo>
                  <a:lnTo>
                    <a:pt x="33629" y="54864"/>
                  </a:lnTo>
                  <a:lnTo>
                    <a:pt x="39725" y="60960"/>
                  </a:lnTo>
                  <a:lnTo>
                    <a:pt x="44297" y="64008"/>
                  </a:lnTo>
                  <a:lnTo>
                    <a:pt x="47345" y="65532"/>
                  </a:lnTo>
                  <a:lnTo>
                    <a:pt x="51917" y="65532"/>
                  </a:lnTo>
                  <a:lnTo>
                    <a:pt x="51917" y="51816"/>
                  </a:lnTo>
                  <a:lnTo>
                    <a:pt x="47345" y="51816"/>
                  </a:lnTo>
                  <a:lnTo>
                    <a:pt x="44297" y="50292"/>
                  </a:lnTo>
                  <a:lnTo>
                    <a:pt x="42773" y="47244"/>
                  </a:lnTo>
                  <a:lnTo>
                    <a:pt x="39725" y="42672"/>
                  </a:lnTo>
                  <a:lnTo>
                    <a:pt x="38201" y="39624"/>
                  </a:lnTo>
                  <a:lnTo>
                    <a:pt x="38201" y="28956"/>
                  </a:lnTo>
                  <a:lnTo>
                    <a:pt x="39725" y="24384"/>
                  </a:lnTo>
                  <a:lnTo>
                    <a:pt x="45821" y="18288"/>
                  </a:lnTo>
                  <a:lnTo>
                    <a:pt x="50393" y="16764"/>
                  </a:lnTo>
                  <a:lnTo>
                    <a:pt x="61061" y="16764"/>
                  </a:lnTo>
                  <a:lnTo>
                    <a:pt x="61061" y="30480"/>
                  </a:lnTo>
                  <a:lnTo>
                    <a:pt x="61556" y="38100"/>
                  </a:lnTo>
                  <a:lnTo>
                    <a:pt x="79438" y="67056"/>
                  </a:lnTo>
                  <a:lnTo>
                    <a:pt x="94678" y="67056"/>
                  </a:lnTo>
                  <a:lnTo>
                    <a:pt x="100774" y="65532"/>
                  </a:lnTo>
                  <a:lnTo>
                    <a:pt x="105346" y="59436"/>
                  </a:lnTo>
                  <a:lnTo>
                    <a:pt x="110020" y="54864"/>
                  </a:lnTo>
                  <a:lnTo>
                    <a:pt x="110401" y="53340"/>
                  </a:lnTo>
                  <a:lnTo>
                    <a:pt x="111544" y="48768"/>
                  </a:lnTo>
                  <a:lnTo>
                    <a:pt x="111544" y="30480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47872" y="2569368"/>
              <a:ext cx="148494" cy="53279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547872" y="2499181"/>
              <a:ext cx="118110" cy="53975"/>
            </a:xfrm>
            <a:custGeom>
              <a:avLst/>
              <a:gdLst/>
              <a:ahLst/>
              <a:cxnLst/>
              <a:rect l="l" t="t" r="r" b="b"/>
              <a:pathLst>
                <a:path w="118110" h="53975">
                  <a:moveTo>
                    <a:pt x="115824" y="38277"/>
                  </a:moveTo>
                  <a:lnTo>
                    <a:pt x="0" y="38277"/>
                  </a:lnTo>
                  <a:lnTo>
                    <a:pt x="0" y="53517"/>
                  </a:lnTo>
                  <a:lnTo>
                    <a:pt x="115824" y="53517"/>
                  </a:lnTo>
                  <a:lnTo>
                    <a:pt x="115824" y="38277"/>
                  </a:lnTo>
                  <a:close/>
                </a:path>
                <a:path w="118110" h="53975">
                  <a:moveTo>
                    <a:pt x="118008" y="4572"/>
                  </a:moveTo>
                  <a:lnTo>
                    <a:pt x="116484" y="3048"/>
                  </a:lnTo>
                  <a:lnTo>
                    <a:pt x="114858" y="1524"/>
                  </a:lnTo>
                  <a:lnTo>
                    <a:pt x="113334" y="0"/>
                  </a:lnTo>
                  <a:lnTo>
                    <a:pt x="105714" y="0"/>
                  </a:lnTo>
                  <a:lnTo>
                    <a:pt x="101142" y="4572"/>
                  </a:lnTo>
                  <a:lnTo>
                    <a:pt x="101142" y="10668"/>
                  </a:lnTo>
                  <a:lnTo>
                    <a:pt x="102666" y="13716"/>
                  </a:lnTo>
                  <a:lnTo>
                    <a:pt x="104190" y="15240"/>
                  </a:lnTo>
                  <a:lnTo>
                    <a:pt x="105714" y="15240"/>
                  </a:lnTo>
                  <a:lnTo>
                    <a:pt x="107238" y="16764"/>
                  </a:lnTo>
                  <a:lnTo>
                    <a:pt x="110286" y="16764"/>
                  </a:lnTo>
                  <a:lnTo>
                    <a:pt x="111810" y="16764"/>
                  </a:lnTo>
                  <a:lnTo>
                    <a:pt x="113334" y="15240"/>
                  </a:lnTo>
                  <a:lnTo>
                    <a:pt x="114858" y="15240"/>
                  </a:lnTo>
                  <a:lnTo>
                    <a:pt x="116484" y="13716"/>
                  </a:lnTo>
                  <a:lnTo>
                    <a:pt x="118008" y="10668"/>
                  </a:lnTo>
                  <a:lnTo>
                    <a:pt x="118008" y="4572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762089" y="4557426"/>
            <a:ext cx="146589" cy="398221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762755" y="4031075"/>
            <a:ext cx="145922" cy="46929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549777" y="1328927"/>
            <a:ext cx="358901" cy="2145791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3766661" y="3822001"/>
            <a:ext cx="142240" cy="187960"/>
            <a:chOff x="3766661" y="3822001"/>
            <a:chExt cx="142240" cy="187960"/>
          </a:xfrm>
        </p:grpSpPr>
        <p:sp>
          <p:nvSpPr>
            <p:cNvPr id="40" name="object 40"/>
            <p:cNvSpPr/>
            <p:nvPr/>
          </p:nvSpPr>
          <p:spPr>
            <a:xfrm>
              <a:off x="3766661" y="3992879"/>
              <a:ext cx="110489" cy="17145"/>
            </a:xfrm>
            <a:custGeom>
              <a:avLst/>
              <a:gdLst/>
              <a:ahLst/>
              <a:cxnLst/>
              <a:rect l="l" t="t" r="r" b="b"/>
              <a:pathLst>
                <a:path w="110489" h="17145">
                  <a:moveTo>
                    <a:pt x="109918" y="15240"/>
                  </a:moveTo>
                  <a:lnTo>
                    <a:pt x="28956" y="15240"/>
                  </a:lnTo>
                  <a:lnTo>
                    <a:pt x="28956" y="1524"/>
                  </a:lnTo>
                  <a:lnTo>
                    <a:pt x="109918" y="1524"/>
                  </a:lnTo>
                  <a:lnTo>
                    <a:pt x="109918" y="15240"/>
                  </a:lnTo>
                  <a:close/>
                </a:path>
                <a:path w="110489" h="17145">
                  <a:moveTo>
                    <a:pt x="12192" y="16764"/>
                  </a:moveTo>
                  <a:lnTo>
                    <a:pt x="3048" y="16764"/>
                  </a:lnTo>
                  <a:lnTo>
                    <a:pt x="0" y="13716"/>
                  </a:lnTo>
                  <a:lnTo>
                    <a:pt x="0" y="4572"/>
                  </a:lnTo>
                  <a:lnTo>
                    <a:pt x="3048" y="1524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5240" y="4572"/>
                  </a:lnTo>
                  <a:lnTo>
                    <a:pt x="15240" y="13716"/>
                  </a:lnTo>
                  <a:lnTo>
                    <a:pt x="12192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94093" y="3822001"/>
              <a:ext cx="114585" cy="151066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3762083" y="3490912"/>
            <a:ext cx="116839" cy="272415"/>
          </a:xfrm>
          <a:custGeom>
            <a:avLst/>
            <a:gdLst/>
            <a:ahLst/>
            <a:cxnLst/>
            <a:rect l="l" t="t" r="r" b="b"/>
            <a:pathLst>
              <a:path w="116839" h="272414">
                <a:moveTo>
                  <a:pt x="116014" y="201371"/>
                </a:moveTo>
                <a:lnTo>
                  <a:pt x="112966" y="193751"/>
                </a:lnTo>
                <a:lnTo>
                  <a:pt x="106870" y="187655"/>
                </a:lnTo>
                <a:lnTo>
                  <a:pt x="111442" y="186131"/>
                </a:lnTo>
                <a:lnTo>
                  <a:pt x="112966" y="186131"/>
                </a:lnTo>
                <a:lnTo>
                  <a:pt x="114490" y="184607"/>
                </a:lnTo>
                <a:lnTo>
                  <a:pt x="114490" y="170891"/>
                </a:lnTo>
                <a:lnTo>
                  <a:pt x="109918" y="172415"/>
                </a:lnTo>
                <a:lnTo>
                  <a:pt x="105346" y="173558"/>
                </a:lnTo>
                <a:lnTo>
                  <a:pt x="105346" y="204419"/>
                </a:lnTo>
                <a:lnTo>
                  <a:pt x="105346" y="213563"/>
                </a:lnTo>
                <a:lnTo>
                  <a:pt x="103822" y="216611"/>
                </a:lnTo>
                <a:lnTo>
                  <a:pt x="97726" y="222707"/>
                </a:lnTo>
                <a:lnTo>
                  <a:pt x="94678" y="224231"/>
                </a:lnTo>
                <a:lnTo>
                  <a:pt x="90106" y="224231"/>
                </a:lnTo>
                <a:lnTo>
                  <a:pt x="76288" y="187655"/>
                </a:lnTo>
                <a:lnTo>
                  <a:pt x="93154" y="187655"/>
                </a:lnTo>
                <a:lnTo>
                  <a:pt x="96202" y="189179"/>
                </a:lnTo>
                <a:lnTo>
                  <a:pt x="99250" y="192227"/>
                </a:lnTo>
                <a:lnTo>
                  <a:pt x="100774" y="195275"/>
                </a:lnTo>
                <a:lnTo>
                  <a:pt x="103822" y="199847"/>
                </a:lnTo>
                <a:lnTo>
                  <a:pt x="105346" y="204419"/>
                </a:lnTo>
                <a:lnTo>
                  <a:pt x="105346" y="173558"/>
                </a:lnTo>
                <a:lnTo>
                  <a:pt x="103822" y="173939"/>
                </a:lnTo>
                <a:lnTo>
                  <a:pt x="50380" y="173939"/>
                </a:lnTo>
                <a:lnTo>
                  <a:pt x="44284" y="176987"/>
                </a:lnTo>
                <a:lnTo>
                  <a:pt x="39712" y="181559"/>
                </a:lnTo>
                <a:lnTo>
                  <a:pt x="35052" y="187655"/>
                </a:lnTo>
                <a:lnTo>
                  <a:pt x="32004" y="193751"/>
                </a:lnTo>
                <a:lnTo>
                  <a:pt x="32004" y="210515"/>
                </a:lnTo>
                <a:lnTo>
                  <a:pt x="51904" y="236423"/>
                </a:lnTo>
                <a:lnTo>
                  <a:pt x="56476" y="236423"/>
                </a:lnTo>
                <a:lnTo>
                  <a:pt x="56476" y="222707"/>
                </a:lnTo>
                <a:lnTo>
                  <a:pt x="53428" y="222707"/>
                </a:lnTo>
                <a:lnTo>
                  <a:pt x="50380" y="221183"/>
                </a:lnTo>
                <a:lnTo>
                  <a:pt x="47332" y="216611"/>
                </a:lnTo>
                <a:lnTo>
                  <a:pt x="44284" y="213563"/>
                </a:lnTo>
                <a:lnTo>
                  <a:pt x="44284" y="195275"/>
                </a:lnTo>
                <a:lnTo>
                  <a:pt x="50380" y="189179"/>
                </a:lnTo>
                <a:lnTo>
                  <a:pt x="54952" y="187655"/>
                </a:lnTo>
                <a:lnTo>
                  <a:pt x="65620" y="187655"/>
                </a:lnTo>
                <a:lnTo>
                  <a:pt x="65620" y="201371"/>
                </a:lnTo>
                <a:lnTo>
                  <a:pt x="66167" y="208991"/>
                </a:lnTo>
                <a:lnTo>
                  <a:pt x="84010" y="237947"/>
                </a:lnTo>
                <a:lnTo>
                  <a:pt x="99250" y="237947"/>
                </a:lnTo>
                <a:lnTo>
                  <a:pt x="105346" y="234899"/>
                </a:lnTo>
                <a:lnTo>
                  <a:pt x="109918" y="230327"/>
                </a:lnTo>
                <a:lnTo>
                  <a:pt x="114490" y="224231"/>
                </a:lnTo>
                <a:lnTo>
                  <a:pt x="116014" y="218135"/>
                </a:lnTo>
                <a:lnTo>
                  <a:pt x="116014" y="201371"/>
                </a:lnTo>
                <a:close/>
              </a:path>
              <a:path w="116839" h="272414">
                <a:moveTo>
                  <a:pt x="116014" y="105257"/>
                </a:moveTo>
                <a:lnTo>
                  <a:pt x="112966" y="97637"/>
                </a:lnTo>
                <a:lnTo>
                  <a:pt x="105346" y="91541"/>
                </a:lnTo>
                <a:lnTo>
                  <a:pt x="105346" y="111353"/>
                </a:lnTo>
                <a:lnTo>
                  <a:pt x="105346" y="126682"/>
                </a:lnTo>
                <a:lnTo>
                  <a:pt x="100774" y="134302"/>
                </a:lnTo>
                <a:lnTo>
                  <a:pt x="91630" y="137350"/>
                </a:lnTo>
                <a:lnTo>
                  <a:pt x="56489" y="137350"/>
                </a:lnTo>
                <a:lnTo>
                  <a:pt x="48869" y="134302"/>
                </a:lnTo>
                <a:lnTo>
                  <a:pt x="44297" y="126682"/>
                </a:lnTo>
                <a:lnTo>
                  <a:pt x="44297" y="111353"/>
                </a:lnTo>
                <a:lnTo>
                  <a:pt x="47345" y="106781"/>
                </a:lnTo>
                <a:lnTo>
                  <a:pt x="51917" y="102209"/>
                </a:lnTo>
                <a:lnTo>
                  <a:pt x="56489" y="99161"/>
                </a:lnTo>
                <a:lnTo>
                  <a:pt x="64109" y="97637"/>
                </a:lnTo>
                <a:lnTo>
                  <a:pt x="84010" y="97637"/>
                </a:lnTo>
                <a:lnTo>
                  <a:pt x="91630" y="99161"/>
                </a:lnTo>
                <a:lnTo>
                  <a:pt x="97726" y="102209"/>
                </a:lnTo>
                <a:lnTo>
                  <a:pt x="102298" y="106781"/>
                </a:lnTo>
                <a:lnTo>
                  <a:pt x="105346" y="111353"/>
                </a:lnTo>
                <a:lnTo>
                  <a:pt x="105346" y="91541"/>
                </a:lnTo>
                <a:lnTo>
                  <a:pt x="99301" y="87541"/>
                </a:lnTo>
                <a:lnTo>
                  <a:pt x="92379" y="84683"/>
                </a:lnTo>
                <a:lnTo>
                  <a:pt x="84302" y="82969"/>
                </a:lnTo>
                <a:lnTo>
                  <a:pt x="74777" y="82397"/>
                </a:lnTo>
                <a:lnTo>
                  <a:pt x="65074" y="82969"/>
                </a:lnTo>
                <a:lnTo>
                  <a:pt x="32854" y="107873"/>
                </a:lnTo>
                <a:lnTo>
                  <a:pt x="32004" y="114490"/>
                </a:lnTo>
                <a:lnTo>
                  <a:pt x="32004" y="125158"/>
                </a:lnTo>
                <a:lnTo>
                  <a:pt x="35052" y="132778"/>
                </a:lnTo>
                <a:lnTo>
                  <a:pt x="42773" y="137350"/>
                </a:lnTo>
                <a:lnTo>
                  <a:pt x="0" y="137350"/>
                </a:lnTo>
                <a:lnTo>
                  <a:pt x="0" y="152590"/>
                </a:lnTo>
                <a:lnTo>
                  <a:pt x="114490" y="152590"/>
                </a:lnTo>
                <a:lnTo>
                  <a:pt x="114490" y="138874"/>
                </a:lnTo>
                <a:lnTo>
                  <a:pt x="105346" y="138874"/>
                </a:lnTo>
                <a:lnTo>
                  <a:pt x="110223" y="133997"/>
                </a:lnTo>
                <a:lnTo>
                  <a:pt x="113538" y="128397"/>
                </a:lnTo>
                <a:lnTo>
                  <a:pt x="115417" y="121945"/>
                </a:lnTo>
                <a:lnTo>
                  <a:pt x="116014" y="114490"/>
                </a:lnTo>
                <a:lnTo>
                  <a:pt x="116014" y="105257"/>
                </a:lnTo>
                <a:close/>
              </a:path>
              <a:path w="116839" h="272414">
                <a:moveTo>
                  <a:pt x="116014" y="32105"/>
                </a:moveTo>
                <a:lnTo>
                  <a:pt x="115138" y="22364"/>
                </a:lnTo>
                <a:lnTo>
                  <a:pt x="112395" y="13919"/>
                </a:lnTo>
                <a:lnTo>
                  <a:pt x="107657" y="6934"/>
                </a:lnTo>
                <a:lnTo>
                  <a:pt x="100774" y="1524"/>
                </a:lnTo>
                <a:lnTo>
                  <a:pt x="94678" y="9144"/>
                </a:lnTo>
                <a:lnTo>
                  <a:pt x="100774" y="15240"/>
                </a:lnTo>
                <a:lnTo>
                  <a:pt x="103822" y="21336"/>
                </a:lnTo>
                <a:lnTo>
                  <a:pt x="105346" y="26009"/>
                </a:lnTo>
                <a:lnTo>
                  <a:pt x="105346" y="38201"/>
                </a:lnTo>
                <a:lnTo>
                  <a:pt x="102298" y="44297"/>
                </a:lnTo>
                <a:lnTo>
                  <a:pt x="97726" y="48869"/>
                </a:lnTo>
                <a:lnTo>
                  <a:pt x="93154" y="51917"/>
                </a:lnTo>
                <a:lnTo>
                  <a:pt x="87058" y="54965"/>
                </a:lnTo>
                <a:lnTo>
                  <a:pt x="77812" y="54965"/>
                </a:lnTo>
                <a:lnTo>
                  <a:pt x="77812" y="13716"/>
                </a:lnTo>
                <a:lnTo>
                  <a:pt x="77812" y="0"/>
                </a:lnTo>
                <a:lnTo>
                  <a:pt x="73240" y="0"/>
                </a:lnTo>
                <a:lnTo>
                  <a:pt x="67144" y="368"/>
                </a:lnTo>
                <a:lnTo>
                  <a:pt x="67144" y="13716"/>
                </a:lnTo>
                <a:lnTo>
                  <a:pt x="67144" y="54965"/>
                </a:lnTo>
                <a:lnTo>
                  <a:pt x="59524" y="53441"/>
                </a:lnTo>
                <a:lnTo>
                  <a:pt x="53428" y="51917"/>
                </a:lnTo>
                <a:lnTo>
                  <a:pt x="50380" y="47345"/>
                </a:lnTo>
                <a:lnTo>
                  <a:pt x="45808" y="44297"/>
                </a:lnTo>
                <a:lnTo>
                  <a:pt x="44310" y="39801"/>
                </a:lnTo>
                <a:lnTo>
                  <a:pt x="44284" y="27533"/>
                </a:lnTo>
                <a:lnTo>
                  <a:pt x="45808" y="22860"/>
                </a:lnTo>
                <a:lnTo>
                  <a:pt x="50380" y="19812"/>
                </a:lnTo>
                <a:lnTo>
                  <a:pt x="53428" y="16764"/>
                </a:lnTo>
                <a:lnTo>
                  <a:pt x="59524" y="13716"/>
                </a:lnTo>
                <a:lnTo>
                  <a:pt x="67144" y="13716"/>
                </a:lnTo>
                <a:lnTo>
                  <a:pt x="67144" y="368"/>
                </a:lnTo>
                <a:lnTo>
                  <a:pt x="32600" y="26123"/>
                </a:lnTo>
                <a:lnTo>
                  <a:pt x="32016" y="39801"/>
                </a:lnTo>
                <a:lnTo>
                  <a:pt x="33528" y="45821"/>
                </a:lnTo>
                <a:lnTo>
                  <a:pt x="38188" y="51917"/>
                </a:lnTo>
                <a:lnTo>
                  <a:pt x="41236" y="56489"/>
                </a:lnTo>
                <a:lnTo>
                  <a:pt x="45808" y="61061"/>
                </a:lnTo>
                <a:lnTo>
                  <a:pt x="51904" y="64109"/>
                </a:lnTo>
                <a:lnTo>
                  <a:pt x="59524" y="67157"/>
                </a:lnTo>
                <a:lnTo>
                  <a:pt x="65620" y="68681"/>
                </a:lnTo>
                <a:lnTo>
                  <a:pt x="76288" y="68681"/>
                </a:lnTo>
                <a:lnTo>
                  <a:pt x="113538" y="46774"/>
                </a:lnTo>
                <a:lnTo>
                  <a:pt x="115417" y="39801"/>
                </a:lnTo>
                <a:lnTo>
                  <a:pt x="116014" y="32105"/>
                </a:lnTo>
                <a:close/>
              </a:path>
              <a:path w="116839" h="272414">
                <a:moveTo>
                  <a:pt x="116497" y="256616"/>
                </a:moveTo>
                <a:lnTo>
                  <a:pt x="673" y="256616"/>
                </a:lnTo>
                <a:lnTo>
                  <a:pt x="673" y="271856"/>
                </a:lnTo>
                <a:lnTo>
                  <a:pt x="116497" y="271856"/>
                </a:lnTo>
                <a:lnTo>
                  <a:pt x="116497" y="256616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3978973" y="7529607"/>
            <a:ext cx="142240" cy="1007110"/>
            <a:chOff x="3978973" y="7529607"/>
            <a:chExt cx="142240" cy="1007110"/>
          </a:xfrm>
        </p:grpSpPr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78973" y="7567707"/>
              <a:ext cx="142017" cy="96888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073652" y="75296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3716" y="16764"/>
                  </a:moveTo>
                  <a:lnTo>
                    <a:pt x="9144" y="16764"/>
                  </a:lnTo>
                  <a:lnTo>
                    <a:pt x="4572" y="16764"/>
                  </a:lnTo>
                  <a:lnTo>
                    <a:pt x="1524" y="13716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6764" y="3048"/>
                  </a:lnTo>
                  <a:lnTo>
                    <a:pt x="16764" y="13716"/>
                  </a:lnTo>
                  <a:lnTo>
                    <a:pt x="13716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6" name="object 4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972782" y="1112329"/>
            <a:ext cx="149732" cy="6365271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4186618" y="1084897"/>
            <a:ext cx="360680" cy="7458075"/>
            <a:chOff x="4186618" y="1084897"/>
            <a:chExt cx="360680" cy="7458075"/>
          </a:xfrm>
        </p:grpSpPr>
        <p:sp>
          <p:nvSpPr>
            <p:cNvPr id="48" name="object 48"/>
            <p:cNvSpPr/>
            <p:nvPr/>
          </p:nvSpPr>
          <p:spPr>
            <a:xfrm>
              <a:off x="4285868" y="734348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2287" y="16764"/>
                  </a:moveTo>
                  <a:lnTo>
                    <a:pt x="9239" y="16764"/>
                  </a:lnTo>
                  <a:lnTo>
                    <a:pt x="6096" y="16764"/>
                  </a:lnTo>
                  <a:lnTo>
                    <a:pt x="4572" y="15240"/>
                  </a:lnTo>
                  <a:lnTo>
                    <a:pt x="3048" y="15240"/>
                  </a:lnTo>
                  <a:lnTo>
                    <a:pt x="1524" y="13716"/>
                  </a:lnTo>
                  <a:lnTo>
                    <a:pt x="0" y="10668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3811" y="0"/>
                  </a:lnTo>
                  <a:lnTo>
                    <a:pt x="16859" y="3048"/>
                  </a:lnTo>
                  <a:lnTo>
                    <a:pt x="16859" y="13716"/>
                  </a:lnTo>
                  <a:lnTo>
                    <a:pt x="15335" y="15240"/>
                  </a:lnTo>
                  <a:lnTo>
                    <a:pt x="13811" y="15240"/>
                  </a:lnTo>
                  <a:lnTo>
                    <a:pt x="12287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86618" y="1084897"/>
              <a:ext cx="360426" cy="745778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4782216" y="4131754"/>
            <a:ext cx="137795" cy="4415790"/>
            <a:chOff x="4782216" y="4131754"/>
            <a:chExt cx="137795" cy="4415790"/>
          </a:xfrm>
        </p:grpSpPr>
        <p:pic>
          <p:nvPicPr>
            <p:cNvPr id="51" name="object 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82216" y="7247286"/>
              <a:ext cx="135922" cy="129997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82216" y="4131754"/>
              <a:ext cx="137446" cy="3101149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4783835" y="3283458"/>
            <a:ext cx="135890" cy="801370"/>
            <a:chOff x="4783835" y="3283458"/>
            <a:chExt cx="135890" cy="801370"/>
          </a:xfrm>
        </p:grpSpPr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83835" y="3683127"/>
              <a:ext cx="135826" cy="4011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85264" y="3283458"/>
              <a:ext cx="105441" cy="35852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4783740" y="3022472"/>
            <a:ext cx="107314" cy="205740"/>
            <a:chOff x="4783740" y="3022472"/>
            <a:chExt cx="107314" cy="205740"/>
          </a:xfrm>
        </p:grpSpPr>
        <p:sp>
          <p:nvSpPr>
            <p:cNvPr id="57" name="object 57"/>
            <p:cNvSpPr/>
            <p:nvPr/>
          </p:nvSpPr>
          <p:spPr>
            <a:xfrm>
              <a:off x="4783835" y="3214115"/>
              <a:ext cx="105410" cy="13970"/>
            </a:xfrm>
            <a:custGeom>
              <a:avLst/>
              <a:gdLst/>
              <a:ahLst/>
              <a:cxnLst/>
              <a:rect l="l" t="t" r="r" b="b"/>
              <a:pathLst>
                <a:path w="105410" h="13969">
                  <a:moveTo>
                    <a:pt x="105156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05156" y="0"/>
                  </a:lnTo>
                  <a:lnTo>
                    <a:pt x="105156" y="1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83740" y="3022472"/>
              <a:ext cx="106965" cy="172497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4783740" y="2635091"/>
            <a:ext cx="136525" cy="337185"/>
            <a:chOff x="4783740" y="2635091"/>
            <a:chExt cx="136525" cy="337185"/>
          </a:xfrm>
        </p:grpSpPr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811267" y="2905029"/>
              <a:ext cx="108394" cy="6715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83740" y="2635091"/>
              <a:ext cx="106965" cy="250126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82216" y="1383887"/>
            <a:ext cx="137446" cy="1191672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4986909" y="6723888"/>
            <a:ext cx="136525" cy="1812925"/>
            <a:chOff x="4986909" y="6723888"/>
            <a:chExt cx="136525" cy="1812925"/>
          </a:xfrm>
        </p:grpSpPr>
        <p:pic>
          <p:nvPicPr>
            <p:cNvPr id="64" name="object 6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986909" y="6757606"/>
              <a:ext cx="135921" cy="177898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076444" y="672388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40">
                  <a:moveTo>
                    <a:pt x="15239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5239" y="0"/>
                  </a:lnTo>
                  <a:lnTo>
                    <a:pt x="15239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/>
          <p:cNvGrpSpPr/>
          <p:nvPr/>
        </p:nvGrpSpPr>
        <p:grpSpPr>
          <a:xfrm>
            <a:off x="4983861" y="4171188"/>
            <a:ext cx="139065" cy="2487295"/>
            <a:chOff x="4983861" y="4171188"/>
            <a:chExt cx="139065" cy="2487295"/>
          </a:xfrm>
        </p:grpSpPr>
        <p:pic>
          <p:nvPicPr>
            <p:cNvPr id="67" name="object 6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83861" y="4205001"/>
              <a:ext cx="138969" cy="245335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076444" y="417118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15239" y="0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/>
          <p:nvPr/>
        </p:nvSpPr>
        <p:spPr>
          <a:xfrm>
            <a:off x="4986909" y="3571785"/>
            <a:ext cx="107314" cy="534670"/>
          </a:xfrm>
          <a:custGeom>
            <a:avLst/>
            <a:gdLst/>
            <a:ahLst/>
            <a:cxnLst/>
            <a:rect l="l" t="t" r="r" b="b"/>
            <a:pathLst>
              <a:path w="107314" h="534670">
                <a:moveTo>
                  <a:pt x="103822" y="442429"/>
                </a:moveTo>
                <a:lnTo>
                  <a:pt x="76390" y="460819"/>
                </a:lnTo>
                <a:lnTo>
                  <a:pt x="70192" y="463867"/>
                </a:lnTo>
                <a:lnTo>
                  <a:pt x="65620" y="466915"/>
                </a:lnTo>
                <a:lnTo>
                  <a:pt x="62572" y="471487"/>
                </a:lnTo>
                <a:lnTo>
                  <a:pt x="59524" y="473011"/>
                </a:lnTo>
                <a:lnTo>
                  <a:pt x="58000" y="476059"/>
                </a:lnTo>
                <a:lnTo>
                  <a:pt x="56476" y="480631"/>
                </a:lnTo>
                <a:lnTo>
                  <a:pt x="54952" y="469963"/>
                </a:lnTo>
                <a:lnTo>
                  <a:pt x="53124" y="465391"/>
                </a:lnTo>
                <a:lnTo>
                  <a:pt x="51904" y="462343"/>
                </a:lnTo>
                <a:lnTo>
                  <a:pt x="47332" y="457771"/>
                </a:lnTo>
                <a:lnTo>
                  <a:pt x="45808" y="456628"/>
                </a:lnTo>
                <a:lnTo>
                  <a:pt x="45808" y="479107"/>
                </a:lnTo>
                <a:lnTo>
                  <a:pt x="45808" y="520255"/>
                </a:lnTo>
                <a:lnTo>
                  <a:pt x="10668" y="520255"/>
                </a:lnTo>
                <a:lnTo>
                  <a:pt x="10668" y="479107"/>
                </a:lnTo>
                <a:lnTo>
                  <a:pt x="12192" y="473011"/>
                </a:lnTo>
                <a:lnTo>
                  <a:pt x="18288" y="466915"/>
                </a:lnTo>
                <a:lnTo>
                  <a:pt x="22860" y="465391"/>
                </a:lnTo>
                <a:lnTo>
                  <a:pt x="35140" y="465391"/>
                </a:lnTo>
                <a:lnTo>
                  <a:pt x="38188" y="466915"/>
                </a:lnTo>
                <a:lnTo>
                  <a:pt x="39712" y="469963"/>
                </a:lnTo>
                <a:lnTo>
                  <a:pt x="42760" y="471487"/>
                </a:lnTo>
                <a:lnTo>
                  <a:pt x="35140" y="450151"/>
                </a:lnTo>
                <a:lnTo>
                  <a:pt x="22860" y="450151"/>
                </a:lnTo>
                <a:lnTo>
                  <a:pt x="0" y="471487"/>
                </a:lnTo>
                <a:lnTo>
                  <a:pt x="0" y="534060"/>
                </a:lnTo>
                <a:lnTo>
                  <a:pt x="103822" y="534060"/>
                </a:lnTo>
                <a:lnTo>
                  <a:pt x="103822" y="520255"/>
                </a:lnTo>
                <a:lnTo>
                  <a:pt x="58000" y="520255"/>
                </a:lnTo>
                <a:lnTo>
                  <a:pt x="58000" y="495871"/>
                </a:lnTo>
                <a:lnTo>
                  <a:pt x="59524" y="494347"/>
                </a:lnTo>
                <a:lnTo>
                  <a:pt x="59524" y="492823"/>
                </a:lnTo>
                <a:lnTo>
                  <a:pt x="61048" y="489775"/>
                </a:lnTo>
                <a:lnTo>
                  <a:pt x="62572" y="488251"/>
                </a:lnTo>
                <a:lnTo>
                  <a:pt x="64096" y="485203"/>
                </a:lnTo>
                <a:lnTo>
                  <a:pt x="68668" y="483679"/>
                </a:lnTo>
                <a:lnTo>
                  <a:pt x="71818" y="480631"/>
                </a:lnTo>
                <a:lnTo>
                  <a:pt x="76390" y="477583"/>
                </a:lnTo>
                <a:lnTo>
                  <a:pt x="82486" y="473011"/>
                </a:lnTo>
                <a:lnTo>
                  <a:pt x="103822" y="459295"/>
                </a:lnTo>
                <a:lnTo>
                  <a:pt x="103822" y="442429"/>
                </a:lnTo>
                <a:close/>
              </a:path>
              <a:path w="107314" h="534670">
                <a:moveTo>
                  <a:pt x="103822" y="286893"/>
                </a:moveTo>
                <a:lnTo>
                  <a:pt x="45808" y="286893"/>
                </a:lnTo>
                <a:lnTo>
                  <a:pt x="41236" y="288417"/>
                </a:lnTo>
                <a:lnTo>
                  <a:pt x="35140" y="291465"/>
                </a:lnTo>
                <a:lnTo>
                  <a:pt x="30568" y="296037"/>
                </a:lnTo>
                <a:lnTo>
                  <a:pt x="29044" y="300609"/>
                </a:lnTo>
                <a:lnTo>
                  <a:pt x="27520" y="303657"/>
                </a:lnTo>
                <a:lnTo>
                  <a:pt x="25996" y="308229"/>
                </a:lnTo>
                <a:lnTo>
                  <a:pt x="25996" y="312801"/>
                </a:lnTo>
                <a:lnTo>
                  <a:pt x="26860" y="320255"/>
                </a:lnTo>
                <a:lnTo>
                  <a:pt x="29425" y="326707"/>
                </a:lnTo>
                <a:lnTo>
                  <a:pt x="33718" y="332308"/>
                </a:lnTo>
                <a:lnTo>
                  <a:pt x="39712" y="337185"/>
                </a:lnTo>
                <a:lnTo>
                  <a:pt x="29044" y="337185"/>
                </a:lnTo>
                <a:lnTo>
                  <a:pt x="29044" y="347853"/>
                </a:lnTo>
                <a:lnTo>
                  <a:pt x="103822" y="347853"/>
                </a:lnTo>
                <a:lnTo>
                  <a:pt x="103822" y="335661"/>
                </a:lnTo>
                <a:lnTo>
                  <a:pt x="53428" y="335661"/>
                </a:lnTo>
                <a:lnTo>
                  <a:pt x="45808" y="334137"/>
                </a:lnTo>
                <a:lnTo>
                  <a:pt x="39712" y="324993"/>
                </a:lnTo>
                <a:lnTo>
                  <a:pt x="38188" y="320421"/>
                </a:lnTo>
                <a:lnTo>
                  <a:pt x="38188" y="309753"/>
                </a:lnTo>
                <a:lnTo>
                  <a:pt x="41236" y="303657"/>
                </a:lnTo>
                <a:lnTo>
                  <a:pt x="44284" y="302133"/>
                </a:lnTo>
                <a:lnTo>
                  <a:pt x="45808" y="300609"/>
                </a:lnTo>
                <a:lnTo>
                  <a:pt x="48856" y="300609"/>
                </a:lnTo>
                <a:lnTo>
                  <a:pt x="53428" y="299085"/>
                </a:lnTo>
                <a:lnTo>
                  <a:pt x="103822" y="299085"/>
                </a:lnTo>
                <a:lnTo>
                  <a:pt x="103822" y="286893"/>
                </a:lnTo>
                <a:close/>
              </a:path>
              <a:path w="107314" h="534670">
                <a:moveTo>
                  <a:pt x="103822" y="0"/>
                </a:moveTo>
                <a:lnTo>
                  <a:pt x="44284" y="0"/>
                </a:lnTo>
                <a:lnTo>
                  <a:pt x="36664" y="3048"/>
                </a:lnTo>
                <a:lnTo>
                  <a:pt x="29044" y="10668"/>
                </a:lnTo>
                <a:lnTo>
                  <a:pt x="25996" y="16764"/>
                </a:lnTo>
                <a:lnTo>
                  <a:pt x="25996" y="24384"/>
                </a:lnTo>
                <a:lnTo>
                  <a:pt x="26860" y="31013"/>
                </a:lnTo>
                <a:lnTo>
                  <a:pt x="29425" y="37045"/>
                </a:lnTo>
                <a:lnTo>
                  <a:pt x="33718" y="42481"/>
                </a:lnTo>
                <a:lnTo>
                  <a:pt x="39712" y="47345"/>
                </a:lnTo>
                <a:lnTo>
                  <a:pt x="35140" y="48869"/>
                </a:lnTo>
                <a:lnTo>
                  <a:pt x="32092" y="51917"/>
                </a:lnTo>
                <a:lnTo>
                  <a:pt x="30568" y="54965"/>
                </a:lnTo>
                <a:lnTo>
                  <a:pt x="27520" y="58013"/>
                </a:lnTo>
                <a:lnTo>
                  <a:pt x="25996" y="64109"/>
                </a:lnTo>
                <a:lnTo>
                  <a:pt x="25996" y="74777"/>
                </a:lnTo>
                <a:lnTo>
                  <a:pt x="27520" y="79349"/>
                </a:lnTo>
                <a:lnTo>
                  <a:pt x="30568" y="82397"/>
                </a:lnTo>
                <a:lnTo>
                  <a:pt x="32092" y="86969"/>
                </a:lnTo>
                <a:lnTo>
                  <a:pt x="35140" y="90017"/>
                </a:lnTo>
                <a:lnTo>
                  <a:pt x="39712" y="91541"/>
                </a:lnTo>
                <a:lnTo>
                  <a:pt x="29044" y="91541"/>
                </a:lnTo>
                <a:lnTo>
                  <a:pt x="29044" y="103733"/>
                </a:lnTo>
                <a:lnTo>
                  <a:pt x="103822" y="103733"/>
                </a:lnTo>
                <a:lnTo>
                  <a:pt x="103822" y="90017"/>
                </a:lnTo>
                <a:lnTo>
                  <a:pt x="53428" y="90017"/>
                </a:lnTo>
                <a:lnTo>
                  <a:pt x="48856" y="88493"/>
                </a:lnTo>
                <a:lnTo>
                  <a:pt x="42760" y="85445"/>
                </a:lnTo>
                <a:lnTo>
                  <a:pt x="41236" y="82397"/>
                </a:lnTo>
                <a:lnTo>
                  <a:pt x="38188" y="79349"/>
                </a:lnTo>
                <a:lnTo>
                  <a:pt x="38188" y="67157"/>
                </a:lnTo>
                <a:lnTo>
                  <a:pt x="39712" y="64109"/>
                </a:lnTo>
                <a:lnTo>
                  <a:pt x="44284" y="59537"/>
                </a:lnTo>
                <a:lnTo>
                  <a:pt x="48856" y="58013"/>
                </a:lnTo>
                <a:lnTo>
                  <a:pt x="103822" y="58013"/>
                </a:lnTo>
                <a:lnTo>
                  <a:pt x="103822" y="45821"/>
                </a:lnTo>
                <a:lnTo>
                  <a:pt x="51904" y="45821"/>
                </a:lnTo>
                <a:lnTo>
                  <a:pt x="47332" y="44297"/>
                </a:lnTo>
                <a:lnTo>
                  <a:pt x="39712" y="36677"/>
                </a:lnTo>
                <a:lnTo>
                  <a:pt x="38188" y="32004"/>
                </a:lnTo>
                <a:lnTo>
                  <a:pt x="38188" y="21336"/>
                </a:lnTo>
                <a:lnTo>
                  <a:pt x="39712" y="19812"/>
                </a:lnTo>
                <a:lnTo>
                  <a:pt x="41236" y="16764"/>
                </a:lnTo>
                <a:lnTo>
                  <a:pt x="42760" y="15240"/>
                </a:lnTo>
                <a:lnTo>
                  <a:pt x="45808" y="15240"/>
                </a:lnTo>
                <a:lnTo>
                  <a:pt x="47332" y="13716"/>
                </a:lnTo>
                <a:lnTo>
                  <a:pt x="103822" y="13716"/>
                </a:lnTo>
                <a:lnTo>
                  <a:pt x="103822" y="0"/>
                </a:lnTo>
                <a:close/>
              </a:path>
              <a:path w="107314" h="534670">
                <a:moveTo>
                  <a:pt x="106857" y="148018"/>
                </a:moveTo>
                <a:lnTo>
                  <a:pt x="105333" y="141922"/>
                </a:lnTo>
                <a:lnTo>
                  <a:pt x="100761" y="132778"/>
                </a:lnTo>
                <a:lnTo>
                  <a:pt x="99237" y="129730"/>
                </a:lnTo>
                <a:lnTo>
                  <a:pt x="96189" y="127698"/>
                </a:lnTo>
                <a:lnTo>
                  <a:pt x="96189" y="148018"/>
                </a:lnTo>
                <a:lnTo>
                  <a:pt x="96189" y="160210"/>
                </a:lnTo>
                <a:lnTo>
                  <a:pt x="93141" y="166306"/>
                </a:lnTo>
                <a:lnTo>
                  <a:pt x="88569" y="170878"/>
                </a:lnTo>
                <a:lnTo>
                  <a:pt x="83997" y="173926"/>
                </a:lnTo>
                <a:lnTo>
                  <a:pt x="76377" y="176974"/>
                </a:lnTo>
                <a:lnTo>
                  <a:pt x="56476" y="176974"/>
                </a:lnTo>
                <a:lnTo>
                  <a:pt x="48856" y="173926"/>
                </a:lnTo>
                <a:lnTo>
                  <a:pt x="44284" y="170878"/>
                </a:lnTo>
                <a:lnTo>
                  <a:pt x="39712" y="166306"/>
                </a:lnTo>
                <a:lnTo>
                  <a:pt x="36664" y="160210"/>
                </a:lnTo>
                <a:lnTo>
                  <a:pt x="36664" y="148018"/>
                </a:lnTo>
                <a:lnTo>
                  <a:pt x="39712" y="143446"/>
                </a:lnTo>
                <a:lnTo>
                  <a:pt x="48856" y="134302"/>
                </a:lnTo>
                <a:lnTo>
                  <a:pt x="56476" y="132778"/>
                </a:lnTo>
                <a:lnTo>
                  <a:pt x="76377" y="132778"/>
                </a:lnTo>
                <a:lnTo>
                  <a:pt x="83997" y="134302"/>
                </a:lnTo>
                <a:lnTo>
                  <a:pt x="88569" y="138874"/>
                </a:lnTo>
                <a:lnTo>
                  <a:pt x="93141" y="141922"/>
                </a:lnTo>
                <a:lnTo>
                  <a:pt x="74853" y="119062"/>
                </a:lnTo>
                <a:lnTo>
                  <a:pt x="65620" y="119062"/>
                </a:lnTo>
                <a:lnTo>
                  <a:pt x="29044" y="140017"/>
                </a:lnTo>
                <a:lnTo>
                  <a:pt x="25996" y="154114"/>
                </a:lnTo>
                <a:lnTo>
                  <a:pt x="26568" y="160921"/>
                </a:lnTo>
                <a:lnTo>
                  <a:pt x="56565" y="189852"/>
                </a:lnTo>
                <a:lnTo>
                  <a:pt x="67144" y="190690"/>
                </a:lnTo>
                <a:lnTo>
                  <a:pt x="75793" y="189877"/>
                </a:lnTo>
                <a:lnTo>
                  <a:pt x="106057" y="161810"/>
                </a:lnTo>
                <a:lnTo>
                  <a:pt x="106857" y="154114"/>
                </a:lnTo>
                <a:lnTo>
                  <a:pt x="106857" y="148018"/>
                </a:lnTo>
                <a:close/>
              </a:path>
              <a:path w="107314" h="534670">
                <a:moveTo>
                  <a:pt x="106870" y="402818"/>
                </a:moveTo>
                <a:lnTo>
                  <a:pt x="103822" y="393674"/>
                </a:lnTo>
                <a:lnTo>
                  <a:pt x="102298" y="390626"/>
                </a:lnTo>
                <a:lnTo>
                  <a:pt x="99250" y="386054"/>
                </a:lnTo>
                <a:lnTo>
                  <a:pt x="96202" y="381990"/>
                </a:lnTo>
                <a:lnTo>
                  <a:pt x="96202" y="401294"/>
                </a:lnTo>
                <a:lnTo>
                  <a:pt x="96202" y="410438"/>
                </a:lnTo>
                <a:lnTo>
                  <a:pt x="94678" y="415010"/>
                </a:lnTo>
                <a:lnTo>
                  <a:pt x="90093" y="419582"/>
                </a:lnTo>
                <a:lnTo>
                  <a:pt x="87045" y="421106"/>
                </a:lnTo>
                <a:lnTo>
                  <a:pt x="82473" y="421106"/>
                </a:lnTo>
                <a:lnTo>
                  <a:pt x="79425" y="419582"/>
                </a:lnTo>
                <a:lnTo>
                  <a:pt x="77901" y="419582"/>
                </a:lnTo>
                <a:lnTo>
                  <a:pt x="74853" y="416534"/>
                </a:lnTo>
                <a:lnTo>
                  <a:pt x="73329" y="413486"/>
                </a:lnTo>
                <a:lnTo>
                  <a:pt x="73329" y="411962"/>
                </a:lnTo>
                <a:lnTo>
                  <a:pt x="71805" y="407390"/>
                </a:lnTo>
                <a:lnTo>
                  <a:pt x="71805" y="402818"/>
                </a:lnTo>
                <a:lnTo>
                  <a:pt x="70192" y="393674"/>
                </a:lnTo>
                <a:lnTo>
                  <a:pt x="68668" y="386054"/>
                </a:lnTo>
                <a:lnTo>
                  <a:pt x="65620" y="381482"/>
                </a:lnTo>
                <a:lnTo>
                  <a:pt x="76377" y="381482"/>
                </a:lnTo>
                <a:lnTo>
                  <a:pt x="80949" y="383006"/>
                </a:lnTo>
                <a:lnTo>
                  <a:pt x="83997" y="383006"/>
                </a:lnTo>
                <a:lnTo>
                  <a:pt x="93141" y="392150"/>
                </a:lnTo>
                <a:lnTo>
                  <a:pt x="96202" y="401294"/>
                </a:lnTo>
                <a:lnTo>
                  <a:pt x="96202" y="381990"/>
                </a:lnTo>
                <a:lnTo>
                  <a:pt x="95821" y="381482"/>
                </a:lnTo>
                <a:lnTo>
                  <a:pt x="94678" y="379958"/>
                </a:lnTo>
                <a:lnTo>
                  <a:pt x="102298" y="379958"/>
                </a:lnTo>
                <a:lnTo>
                  <a:pt x="103822" y="378434"/>
                </a:lnTo>
                <a:lnTo>
                  <a:pt x="103822" y="364718"/>
                </a:lnTo>
                <a:lnTo>
                  <a:pt x="102298" y="366242"/>
                </a:lnTo>
                <a:lnTo>
                  <a:pt x="99250" y="367766"/>
                </a:lnTo>
                <a:lnTo>
                  <a:pt x="91617" y="367766"/>
                </a:lnTo>
                <a:lnTo>
                  <a:pt x="83997" y="369290"/>
                </a:lnTo>
                <a:lnTo>
                  <a:pt x="39712" y="369290"/>
                </a:lnTo>
                <a:lnTo>
                  <a:pt x="36664" y="370814"/>
                </a:lnTo>
                <a:lnTo>
                  <a:pt x="35140" y="373862"/>
                </a:lnTo>
                <a:lnTo>
                  <a:pt x="32092" y="375386"/>
                </a:lnTo>
                <a:lnTo>
                  <a:pt x="29044" y="381482"/>
                </a:lnTo>
                <a:lnTo>
                  <a:pt x="27520" y="386054"/>
                </a:lnTo>
                <a:lnTo>
                  <a:pt x="25996" y="392150"/>
                </a:lnTo>
                <a:lnTo>
                  <a:pt x="25996" y="404342"/>
                </a:lnTo>
                <a:lnTo>
                  <a:pt x="39712" y="428726"/>
                </a:lnTo>
                <a:lnTo>
                  <a:pt x="44284" y="431774"/>
                </a:lnTo>
                <a:lnTo>
                  <a:pt x="50380" y="431774"/>
                </a:lnTo>
                <a:lnTo>
                  <a:pt x="51904" y="419582"/>
                </a:lnTo>
                <a:lnTo>
                  <a:pt x="45808" y="418058"/>
                </a:lnTo>
                <a:lnTo>
                  <a:pt x="42760" y="416534"/>
                </a:lnTo>
                <a:lnTo>
                  <a:pt x="41236" y="413486"/>
                </a:lnTo>
                <a:lnTo>
                  <a:pt x="38188" y="410438"/>
                </a:lnTo>
                <a:lnTo>
                  <a:pt x="36664" y="405866"/>
                </a:lnTo>
                <a:lnTo>
                  <a:pt x="36664" y="393674"/>
                </a:lnTo>
                <a:lnTo>
                  <a:pt x="38188" y="389102"/>
                </a:lnTo>
                <a:lnTo>
                  <a:pt x="41236" y="384530"/>
                </a:lnTo>
                <a:lnTo>
                  <a:pt x="47332" y="381482"/>
                </a:lnTo>
                <a:lnTo>
                  <a:pt x="56476" y="381482"/>
                </a:lnTo>
                <a:lnTo>
                  <a:pt x="58000" y="386054"/>
                </a:lnTo>
                <a:lnTo>
                  <a:pt x="59524" y="393674"/>
                </a:lnTo>
                <a:lnTo>
                  <a:pt x="61048" y="404342"/>
                </a:lnTo>
                <a:lnTo>
                  <a:pt x="61048" y="410438"/>
                </a:lnTo>
                <a:lnTo>
                  <a:pt x="62572" y="413486"/>
                </a:lnTo>
                <a:lnTo>
                  <a:pt x="62572" y="416534"/>
                </a:lnTo>
                <a:lnTo>
                  <a:pt x="68668" y="428726"/>
                </a:lnTo>
                <a:lnTo>
                  <a:pt x="71805" y="430250"/>
                </a:lnTo>
                <a:lnTo>
                  <a:pt x="80949" y="434822"/>
                </a:lnTo>
                <a:lnTo>
                  <a:pt x="91617" y="434822"/>
                </a:lnTo>
                <a:lnTo>
                  <a:pt x="96202" y="431774"/>
                </a:lnTo>
                <a:lnTo>
                  <a:pt x="100774" y="427202"/>
                </a:lnTo>
                <a:lnTo>
                  <a:pt x="103822" y="422630"/>
                </a:lnTo>
                <a:lnTo>
                  <a:pt x="104584" y="421106"/>
                </a:lnTo>
                <a:lnTo>
                  <a:pt x="106870" y="416534"/>
                </a:lnTo>
                <a:lnTo>
                  <a:pt x="106870" y="402818"/>
                </a:lnTo>
                <a:close/>
              </a:path>
              <a:path w="107314" h="534670">
                <a:moveTo>
                  <a:pt x="106870" y="228879"/>
                </a:moveTo>
                <a:lnTo>
                  <a:pt x="102298" y="222783"/>
                </a:lnTo>
                <a:lnTo>
                  <a:pt x="96202" y="219125"/>
                </a:lnTo>
                <a:lnTo>
                  <a:pt x="96202" y="231927"/>
                </a:lnTo>
                <a:lnTo>
                  <a:pt x="96202" y="242595"/>
                </a:lnTo>
                <a:lnTo>
                  <a:pt x="93154" y="248691"/>
                </a:lnTo>
                <a:lnTo>
                  <a:pt x="88582" y="251739"/>
                </a:lnTo>
                <a:lnTo>
                  <a:pt x="84010" y="256311"/>
                </a:lnTo>
                <a:lnTo>
                  <a:pt x="76390" y="257835"/>
                </a:lnTo>
                <a:lnTo>
                  <a:pt x="56476" y="257835"/>
                </a:lnTo>
                <a:lnTo>
                  <a:pt x="48856" y="256311"/>
                </a:lnTo>
                <a:lnTo>
                  <a:pt x="44284" y="253263"/>
                </a:lnTo>
                <a:lnTo>
                  <a:pt x="39712" y="248691"/>
                </a:lnTo>
                <a:lnTo>
                  <a:pt x="36664" y="244119"/>
                </a:lnTo>
                <a:lnTo>
                  <a:pt x="36664" y="231927"/>
                </a:lnTo>
                <a:lnTo>
                  <a:pt x="39712" y="227355"/>
                </a:lnTo>
                <a:lnTo>
                  <a:pt x="44284" y="222783"/>
                </a:lnTo>
                <a:lnTo>
                  <a:pt x="48856" y="219735"/>
                </a:lnTo>
                <a:lnTo>
                  <a:pt x="56476" y="216687"/>
                </a:lnTo>
                <a:lnTo>
                  <a:pt x="76390" y="216687"/>
                </a:lnTo>
                <a:lnTo>
                  <a:pt x="84010" y="219735"/>
                </a:lnTo>
                <a:lnTo>
                  <a:pt x="88582" y="222783"/>
                </a:lnTo>
                <a:lnTo>
                  <a:pt x="93154" y="227355"/>
                </a:lnTo>
                <a:lnTo>
                  <a:pt x="96202" y="231927"/>
                </a:lnTo>
                <a:lnTo>
                  <a:pt x="96202" y="219125"/>
                </a:lnTo>
                <a:lnTo>
                  <a:pt x="94678" y="218211"/>
                </a:lnTo>
                <a:lnTo>
                  <a:pt x="103822" y="218211"/>
                </a:lnTo>
                <a:lnTo>
                  <a:pt x="103822" y="216687"/>
                </a:lnTo>
                <a:lnTo>
                  <a:pt x="103822" y="206019"/>
                </a:lnTo>
                <a:lnTo>
                  <a:pt x="0" y="206019"/>
                </a:lnTo>
                <a:lnTo>
                  <a:pt x="0" y="218211"/>
                </a:lnTo>
                <a:lnTo>
                  <a:pt x="36664" y="218211"/>
                </a:lnTo>
                <a:lnTo>
                  <a:pt x="33616" y="221259"/>
                </a:lnTo>
                <a:lnTo>
                  <a:pt x="32092" y="224307"/>
                </a:lnTo>
                <a:lnTo>
                  <a:pt x="29044" y="227355"/>
                </a:lnTo>
                <a:lnTo>
                  <a:pt x="27520" y="230403"/>
                </a:lnTo>
                <a:lnTo>
                  <a:pt x="25996" y="234975"/>
                </a:lnTo>
                <a:lnTo>
                  <a:pt x="25996" y="245643"/>
                </a:lnTo>
                <a:lnTo>
                  <a:pt x="59524" y="271551"/>
                </a:lnTo>
                <a:lnTo>
                  <a:pt x="74866" y="271551"/>
                </a:lnTo>
                <a:lnTo>
                  <a:pt x="80962" y="270027"/>
                </a:lnTo>
                <a:lnTo>
                  <a:pt x="93154" y="263931"/>
                </a:lnTo>
                <a:lnTo>
                  <a:pt x="97726" y="260883"/>
                </a:lnTo>
                <a:lnTo>
                  <a:pt x="99250" y="257835"/>
                </a:lnTo>
                <a:lnTo>
                  <a:pt x="100774" y="254787"/>
                </a:lnTo>
                <a:lnTo>
                  <a:pt x="105346" y="250215"/>
                </a:lnTo>
                <a:lnTo>
                  <a:pt x="106870" y="244119"/>
                </a:lnTo>
                <a:lnTo>
                  <a:pt x="106870" y="228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0" name="object 70"/>
          <p:cNvGrpSpPr/>
          <p:nvPr/>
        </p:nvGrpSpPr>
        <p:grpSpPr>
          <a:xfrm>
            <a:off x="4983861" y="1428083"/>
            <a:ext cx="139065" cy="2082800"/>
            <a:chOff x="4983861" y="1428083"/>
            <a:chExt cx="139065" cy="2082800"/>
          </a:xfrm>
        </p:grpSpPr>
        <p:pic>
          <p:nvPicPr>
            <p:cNvPr id="71" name="object 7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986909" y="2753963"/>
              <a:ext cx="106870" cy="75676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983861" y="1428083"/>
              <a:ext cx="138969" cy="1310544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5188457" y="6283452"/>
            <a:ext cx="134620" cy="2261235"/>
            <a:chOff x="5188457" y="6283452"/>
            <a:chExt cx="134620" cy="2261235"/>
          </a:xfrm>
        </p:grpSpPr>
        <p:sp>
          <p:nvSpPr>
            <p:cNvPr id="74" name="object 74"/>
            <p:cNvSpPr/>
            <p:nvPr/>
          </p:nvSpPr>
          <p:spPr>
            <a:xfrm>
              <a:off x="5215979" y="8397722"/>
              <a:ext cx="80010" cy="146685"/>
            </a:xfrm>
            <a:custGeom>
              <a:avLst/>
              <a:gdLst/>
              <a:ahLst/>
              <a:cxnLst/>
              <a:rect l="l" t="t" r="r" b="b"/>
              <a:pathLst>
                <a:path w="80010" h="146684">
                  <a:moveTo>
                    <a:pt x="77914" y="106870"/>
                  </a:moveTo>
                  <a:lnTo>
                    <a:pt x="1524" y="77812"/>
                  </a:lnTo>
                  <a:lnTo>
                    <a:pt x="1524" y="90004"/>
                  </a:lnTo>
                  <a:lnTo>
                    <a:pt x="48856" y="106870"/>
                  </a:lnTo>
                  <a:lnTo>
                    <a:pt x="54952" y="109918"/>
                  </a:lnTo>
                  <a:lnTo>
                    <a:pt x="59524" y="111442"/>
                  </a:lnTo>
                  <a:lnTo>
                    <a:pt x="62572" y="112966"/>
                  </a:lnTo>
                  <a:lnTo>
                    <a:pt x="53428" y="116014"/>
                  </a:lnTo>
                  <a:lnTo>
                    <a:pt x="47332" y="117538"/>
                  </a:lnTo>
                  <a:lnTo>
                    <a:pt x="1524" y="132778"/>
                  </a:lnTo>
                  <a:lnTo>
                    <a:pt x="1524" y="146494"/>
                  </a:lnTo>
                  <a:lnTo>
                    <a:pt x="77914" y="117538"/>
                  </a:lnTo>
                  <a:lnTo>
                    <a:pt x="77914" y="106870"/>
                  </a:lnTo>
                  <a:close/>
                </a:path>
                <a:path w="80010" h="146684">
                  <a:moveTo>
                    <a:pt x="79438" y="35140"/>
                  </a:moveTo>
                  <a:lnTo>
                    <a:pt x="76390" y="25996"/>
                  </a:lnTo>
                  <a:lnTo>
                    <a:pt x="73342" y="21424"/>
                  </a:lnTo>
                  <a:lnTo>
                    <a:pt x="70294" y="18376"/>
                  </a:lnTo>
                  <a:lnTo>
                    <a:pt x="70294" y="36664"/>
                  </a:lnTo>
                  <a:lnTo>
                    <a:pt x="70294" y="45808"/>
                  </a:lnTo>
                  <a:lnTo>
                    <a:pt x="68770" y="50380"/>
                  </a:lnTo>
                  <a:lnTo>
                    <a:pt x="67246" y="51904"/>
                  </a:lnTo>
                  <a:lnTo>
                    <a:pt x="64109" y="54952"/>
                  </a:lnTo>
                  <a:lnTo>
                    <a:pt x="61061" y="56476"/>
                  </a:lnTo>
                  <a:lnTo>
                    <a:pt x="53441" y="56476"/>
                  </a:lnTo>
                  <a:lnTo>
                    <a:pt x="48869" y="51904"/>
                  </a:lnTo>
                  <a:lnTo>
                    <a:pt x="47345" y="48856"/>
                  </a:lnTo>
                  <a:lnTo>
                    <a:pt x="47345" y="47332"/>
                  </a:lnTo>
                  <a:lnTo>
                    <a:pt x="45821" y="44284"/>
                  </a:lnTo>
                  <a:lnTo>
                    <a:pt x="44297" y="38188"/>
                  </a:lnTo>
                  <a:lnTo>
                    <a:pt x="44297" y="29044"/>
                  </a:lnTo>
                  <a:lnTo>
                    <a:pt x="42773" y="21424"/>
                  </a:lnTo>
                  <a:lnTo>
                    <a:pt x="39725" y="16852"/>
                  </a:lnTo>
                  <a:lnTo>
                    <a:pt x="50393" y="16852"/>
                  </a:lnTo>
                  <a:lnTo>
                    <a:pt x="54965" y="18376"/>
                  </a:lnTo>
                  <a:lnTo>
                    <a:pt x="61061" y="21424"/>
                  </a:lnTo>
                  <a:lnTo>
                    <a:pt x="64109" y="24472"/>
                  </a:lnTo>
                  <a:lnTo>
                    <a:pt x="67246" y="27520"/>
                  </a:lnTo>
                  <a:lnTo>
                    <a:pt x="70294" y="36664"/>
                  </a:lnTo>
                  <a:lnTo>
                    <a:pt x="70294" y="18376"/>
                  </a:lnTo>
                  <a:lnTo>
                    <a:pt x="68770" y="16852"/>
                  </a:lnTo>
                  <a:lnTo>
                    <a:pt x="73342" y="15328"/>
                  </a:lnTo>
                  <a:lnTo>
                    <a:pt x="76390" y="15328"/>
                  </a:lnTo>
                  <a:lnTo>
                    <a:pt x="77914" y="13804"/>
                  </a:lnTo>
                  <a:lnTo>
                    <a:pt x="77914" y="0"/>
                  </a:lnTo>
                  <a:lnTo>
                    <a:pt x="71818" y="3048"/>
                  </a:lnTo>
                  <a:lnTo>
                    <a:pt x="68770" y="3048"/>
                  </a:lnTo>
                  <a:lnTo>
                    <a:pt x="65633" y="4572"/>
                  </a:lnTo>
                  <a:lnTo>
                    <a:pt x="16764" y="4572"/>
                  </a:lnTo>
                  <a:lnTo>
                    <a:pt x="10668" y="7620"/>
                  </a:lnTo>
                  <a:lnTo>
                    <a:pt x="9144" y="9144"/>
                  </a:lnTo>
                  <a:lnTo>
                    <a:pt x="6096" y="10668"/>
                  </a:lnTo>
                  <a:lnTo>
                    <a:pt x="4572" y="13804"/>
                  </a:lnTo>
                  <a:lnTo>
                    <a:pt x="3048" y="18376"/>
                  </a:lnTo>
                  <a:lnTo>
                    <a:pt x="1524" y="21424"/>
                  </a:lnTo>
                  <a:lnTo>
                    <a:pt x="0" y="27520"/>
                  </a:lnTo>
                  <a:lnTo>
                    <a:pt x="0" y="39712"/>
                  </a:lnTo>
                  <a:lnTo>
                    <a:pt x="1524" y="45808"/>
                  </a:lnTo>
                  <a:lnTo>
                    <a:pt x="3048" y="50380"/>
                  </a:lnTo>
                  <a:lnTo>
                    <a:pt x="4572" y="56476"/>
                  </a:lnTo>
                  <a:lnTo>
                    <a:pt x="13716" y="65620"/>
                  </a:lnTo>
                  <a:lnTo>
                    <a:pt x="18288" y="67144"/>
                  </a:lnTo>
                  <a:lnTo>
                    <a:pt x="24485" y="68668"/>
                  </a:lnTo>
                  <a:lnTo>
                    <a:pt x="26009" y="54952"/>
                  </a:lnTo>
                  <a:lnTo>
                    <a:pt x="19812" y="53428"/>
                  </a:lnTo>
                  <a:lnTo>
                    <a:pt x="16764" y="51904"/>
                  </a:lnTo>
                  <a:lnTo>
                    <a:pt x="13716" y="48856"/>
                  </a:lnTo>
                  <a:lnTo>
                    <a:pt x="12192" y="45808"/>
                  </a:lnTo>
                  <a:lnTo>
                    <a:pt x="10668" y="41236"/>
                  </a:lnTo>
                  <a:lnTo>
                    <a:pt x="10668" y="29044"/>
                  </a:lnTo>
                  <a:lnTo>
                    <a:pt x="12192" y="24472"/>
                  </a:lnTo>
                  <a:lnTo>
                    <a:pt x="18288" y="18376"/>
                  </a:lnTo>
                  <a:lnTo>
                    <a:pt x="21336" y="16852"/>
                  </a:lnTo>
                  <a:lnTo>
                    <a:pt x="30581" y="16852"/>
                  </a:lnTo>
                  <a:lnTo>
                    <a:pt x="32105" y="22948"/>
                  </a:lnTo>
                  <a:lnTo>
                    <a:pt x="33629" y="30568"/>
                  </a:lnTo>
                  <a:lnTo>
                    <a:pt x="35153" y="39712"/>
                  </a:lnTo>
                  <a:lnTo>
                    <a:pt x="35153" y="48856"/>
                  </a:lnTo>
                  <a:lnTo>
                    <a:pt x="36677" y="51904"/>
                  </a:lnTo>
                  <a:lnTo>
                    <a:pt x="36677" y="54952"/>
                  </a:lnTo>
                  <a:lnTo>
                    <a:pt x="38201" y="58000"/>
                  </a:lnTo>
                  <a:lnTo>
                    <a:pt x="41249" y="61048"/>
                  </a:lnTo>
                  <a:lnTo>
                    <a:pt x="42773" y="64096"/>
                  </a:lnTo>
                  <a:lnTo>
                    <a:pt x="44297" y="65620"/>
                  </a:lnTo>
                  <a:lnTo>
                    <a:pt x="50393" y="68668"/>
                  </a:lnTo>
                  <a:lnTo>
                    <a:pt x="54965" y="70192"/>
                  </a:lnTo>
                  <a:lnTo>
                    <a:pt x="64109" y="70192"/>
                  </a:lnTo>
                  <a:lnTo>
                    <a:pt x="70294" y="68668"/>
                  </a:lnTo>
                  <a:lnTo>
                    <a:pt x="73342" y="64096"/>
                  </a:lnTo>
                  <a:lnTo>
                    <a:pt x="77914" y="59524"/>
                  </a:lnTo>
                  <a:lnTo>
                    <a:pt x="78524" y="56476"/>
                  </a:lnTo>
                  <a:lnTo>
                    <a:pt x="79438" y="51904"/>
                  </a:lnTo>
                  <a:lnTo>
                    <a:pt x="79438" y="351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188457" y="6316599"/>
              <a:ext cx="134398" cy="2065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279135" y="628345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40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5240" y="0"/>
                  </a:lnTo>
                  <a:lnTo>
                    <a:pt x="15240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5188457" y="4707635"/>
            <a:ext cx="107314" cy="1511935"/>
            <a:chOff x="5188457" y="4707635"/>
            <a:chExt cx="107314" cy="1511935"/>
          </a:xfrm>
        </p:grpSpPr>
        <p:pic>
          <p:nvPicPr>
            <p:cNvPr id="78" name="object 7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188457" y="4734401"/>
              <a:ext cx="106966" cy="148456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5189219" y="4707635"/>
              <a:ext cx="105410" cy="13970"/>
            </a:xfrm>
            <a:custGeom>
              <a:avLst/>
              <a:gdLst/>
              <a:ahLst/>
              <a:cxnLst/>
              <a:rect l="l" t="t" r="r" b="b"/>
              <a:pathLst>
                <a:path w="105410" h="13970">
                  <a:moveTo>
                    <a:pt x="105156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05156" y="0"/>
                  </a:lnTo>
                  <a:lnTo>
                    <a:pt x="105156" y="1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0" name="object 8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186933" y="4159186"/>
            <a:ext cx="135922" cy="486727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189220" y="3866388"/>
            <a:ext cx="106203" cy="242506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5186933" y="1175004"/>
            <a:ext cx="139065" cy="2632075"/>
            <a:chOff x="5186933" y="1175004"/>
            <a:chExt cx="139065" cy="2632075"/>
          </a:xfrm>
        </p:grpSpPr>
        <p:pic>
          <p:nvPicPr>
            <p:cNvPr id="83" name="object 8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188457" y="3613023"/>
              <a:ext cx="106965" cy="193738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186921" y="3425291"/>
              <a:ext cx="108585" cy="145415"/>
            </a:xfrm>
            <a:custGeom>
              <a:avLst/>
              <a:gdLst/>
              <a:ahLst/>
              <a:cxnLst/>
              <a:rect l="l" t="t" r="r" b="b"/>
              <a:pathLst>
                <a:path w="108585" h="145414">
                  <a:moveTo>
                    <a:pt x="16865" y="0"/>
                  </a:moveTo>
                  <a:lnTo>
                    <a:pt x="1536" y="0"/>
                  </a:lnTo>
                  <a:lnTo>
                    <a:pt x="1536" y="13804"/>
                  </a:lnTo>
                  <a:lnTo>
                    <a:pt x="16865" y="13804"/>
                  </a:lnTo>
                  <a:lnTo>
                    <a:pt x="16865" y="0"/>
                  </a:lnTo>
                  <a:close/>
                </a:path>
                <a:path w="108585" h="145414">
                  <a:moveTo>
                    <a:pt x="106972" y="120586"/>
                  </a:moveTo>
                  <a:lnTo>
                    <a:pt x="41249" y="120586"/>
                  </a:lnTo>
                  <a:lnTo>
                    <a:pt x="41249" y="105346"/>
                  </a:lnTo>
                  <a:lnTo>
                    <a:pt x="30581" y="105346"/>
                  </a:lnTo>
                  <a:lnTo>
                    <a:pt x="30581" y="120586"/>
                  </a:lnTo>
                  <a:lnTo>
                    <a:pt x="19913" y="120586"/>
                  </a:lnTo>
                  <a:lnTo>
                    <a:pt x="16865" y="119062"/>
                  </a:lnTo>
                  <a:lnTo>
                    <a:pt x="13817" y="116014"/>
                  </a:lnTo>
                  <a:lnTo>
                    <a:pt x="12293" y="112966"/>
                  </a:lnTo>
                  <a:lnTo>
                    <a:pt x="12293" y="102298"/>
                  </a:lnTo>
                  <a:lnTo>
                    <a:pt x="1524" y="99250"/>
                  </a:lnTo>
                  <a:lnTo>
                    <a:pt x="1524" y="103822"/>
                  </a:lnTo>
                  <a:lnTo>
                    <a:pt x="0" y="108394"/>
                  </a:lnTo>
                  <a:lnTo>
                    <a:pt x="0" y="117538"/>
                  </a:lnTo>
                  <a:lnTo>
                    <a:pt x="1524" y="122110"/>
                  </a:lnTo>
                  <a:lnTo>
                    <a:pt x="3048" y="125158"/>
                  </a:lnTo>
                  <a:lnTo>
                    <a:pt x="7721" y="129730"/>
                  </a:lnTo>
                  <a:lnTo>
                    <a:pt x="12293" y="131254"/>
                  </a:lnTo>
                  <a:lnTo>
                    <a:pt x="13817" y="132778"/>
                  </a:lnTo>
                  <a:lnTo>
                    <a:pt x="30581" y="132778"/>
                  </a:lnTo>
                  <a:lnTo>
                    <a:pt x="30581" y="144970"/>
                  </a:lnTo>
                  <a:lnTo>
                    <a:pt x="41249" y="144970"/>
                  </a:lnTo>
                  <a:lnTo>
                    <a:pt x="41249" y="132778"/>
                  </a:lnTo>
                  <a:lnTo>
                    <a:pt x="106972" y="132778"/>
                  </a:lnTo>
                  <a:lnTo>
                    <a:pt x="106972" y="120586"/>
                  </a:lnTo>
                  <a:close/>
                </a:path>
                <a:path w="108585" h="145414">
                  <a:moveTo>
                    <a:pt x="108496" y="64109"/>
                  </a:moveTo>
                  <a:lnTo>
                    <a:pt x="105448" y="54965"/>
                  </a:lnTo>
                  <a:lnTo>
                    <a:pt x="102400" y="50393"/>
                  </a:lnTo>
                  <a:lnTo>
                    <a:pt x="99352" y="47345"/>
                  </a:lnTo>
                  <a:lnTo>
                    <a:pt x="99352" y="65633"/>
                  </a:lnTo>
                  <a:lnTo>
                    <a:pt x="99352" y="76301"/>
                  </a:lnTo>
                  <a:lnTo>
                    <a:pt x="96304" y="82397"/>
                  </a:lnTo>
                  <a:lnTo>
                    <a:pt x="93167" y="83921"/>
                  </a:lnTo>
                  <a:lnTo>
                    <a:pt x="90119" y="85445"/>
                  </a:lnTo>
                  <a:lnTo>
                    <a:pt x="82499" y="85445"/>
                  </a:lnTo>
                  <a:lnTo>
                    <a:pt x="76403" y="79349"/>
                  </a:lnTo>
                  <a:lnTo>
                    <a:pt x="76403" y="76301"/>
                  </a:lnTo>
                  <a:lnTo>
                    <a:pt x="74879" y="73253"/>
                  </a:lnTo>
                  <a:lnTo>
                    <a:pt x="73355" y="67157"/>
                  </a:lnTo>
                  <a:lnTo>
                    <a:pt x="73355" y="58013"/>
                  </a:lnTo>
                  <a:lnTo>
                    <a:pt x="71831" y="51917"/>
                  </a:lnTo>
                  <a:lnTo>
                    <a:pt x="68783" y="47345"/>
                  </a:lnTo>
                  <a:lnTo>
                    <a:pt x="84023" y="47345"/>
                  </a:lnTo>
                  <a:lnTo>
                    <a:pt x="99352" y="65633"/>
                  </a:lnTo>
                  <a:lnTo>
                    <a:pt x="99352" y="47345"/>
                  </a:lnTo>
                  <a:lnTo>
                    <a:pt x="97828" y="45821"/>
                  </a:lnTo>
                  <a:lnTo>
                    <a:pt x="102400" y="45821"/>
                  </a:lnTo>
                  <a:lnTo>
                    <a:pt x="105448" y="44297"/>
                  </a:lnTo>
                  <a:lnTo>
                    <a:pt x="106972" y="42773"/>
                  </a:lnTo>
                  <a:lnTo>
                    <a:pt x="106972" y="29057"/>
                  </a:lnTo>
                  <a:lnTo>
                    <a:pt x="97828" y="33629"/>
                  </a:lnTo>
                  <a:lnTo>
                    <a:pt x="45821" y="33629"/>
                  </a:lnTo>
                  <a:lnTo>
                    <a:pt x="39725" y="36677"/>
                  </a:lnTo>
                  <a:lnTo>
                    <a:pt x="38201" y="38201"/>
                  </a:lnTo>
                  <a:lnTo>
                    <a:pt x="35153" y="39725"/>
                  </a:lnTo>
                  <a:lnTo>
                    <a:pt x="33629" y="42773"/>
                  </a:lnTo>
                  <a:lnTo>
                    <a:pt x="29057" y="56489"/>
                  </a:lnTo>
                  <a:lnTo>
                    <a:pt x="29057" y="70205"/>
                  </a:lnTo>
                  <a:lnTo>
                    <a:pt x="30581" y="74777"/>
                  </a:lnTo>
                  <a:lnTo>
                    <a:pt x="32105" y="80873"/>
                  </a:lnTo>
                  <a:lnTo>
                    <a:pt x="33629" y="85445"/>
                  </a:lnTo>
                  <a:lnTo>
                    <a:pt x="42773" y="94589"/>
                  </a:lnTo>
                  <a:lnTo>
                    <a:pt x="47345" y="96113"/>
                  </a:lnTo>
                  <a:lnTo>
                    <a:pt x="53543" y="97726"/>
                  </a:lnTo>
                  <a:lnTo>
                    <a:pt x="55067" y="85445"/>
                  </a:lnTo>
                  <a:lnTo>
                    <a:pt x="48869" y="83921"/>
                  </a:lnTo>
                  <a:lnTo>
                    <a:pt x="42773" y="77825"/>
                  </a:lnTo>
                  <a:lnTo>
                    <a:pt x="39725" y="71729"/>
                  </a:lnTo>
                  <a:lnTo>
                    <a:pt x="39725" y="58013"/>
                  </a:lnTo>
                  <a:lnTo>
                    <a:pt x="41249" y="53441"/>
                  </a:lnTo>
                  <a:lnTo>
                    <a:pt x="47345" y="47345"/>
                  </a:lnTo>
                  <a:lnTo>
                    <a:pt x="59639" y="47345"/>
                  </a:lnTo>
                  <a:lnTo>
                    <a:pt x="61163" y="51917"/>
                  </a:lnTo>
                  <a:lnTo>
                    <a:pt x="62687" y="59537"/>
                  </a:lnTo>
                  <a:lnTo>
                    <a:pt x="64211" y="70205"/>
                  </a:lnTo>
                  <a:lnTo>
                    <a:pt x="64211" y="79349"/>
                  </a:lnTo>
                  <a:lnTo>
                    <a:pt x="65735" y="80873"/>
                  </a:lnTo>
                  <a:lnTo>
                    <a:pt x="65735" y="83921"/>
                  </a:lnTo>
                  <a:lnTo>
                    <a:pt x="67259" y="88493"/>
                  </a:lnTo>
                  <a:lnTo>
                    <a:pt x="70307" y="90017"/>
                  </a:lnTo>
                  <a:lnTo>
                    <a:pt x="73355" y="96113"/>
                  </a:lnTo>
                  <a:lnTo>
                    <a:pt x="76403" y="97726"/>
                  </a:lnTo>
                  <a:lnTo>
                    <a:pt x="79451" y="99250"/>
                  </a:lnTo>
                  <a:lnTo>
                    <a:pt x="93167" y="99250"/>
                  </a:lnTo>
                  <a:lnTo>
                    <a:pt x="99352" y="97726"/>
                  </a:lnTo>
                  <a:lnTo>
                    <a:pt x="102400" y="93065"/>
                  </a:lnTo>
                  <a:lnTo>
                    <a:pt x="106972" y="88493"/>
                  </a:lnTo>
                  <a:lnTo>
                    <a:pt x="107734" y="85445"/>
                  </a:lnTo>
                  <a:lnTo>
                    <a:pt x="108496" y="82397"/>
                  </a:lnTo>
                  <a:lnTo>
                    <a:pt x="108496" y="64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188457" y="1203864"/>
              <a:ext cx="137445" cy="223523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189219" y="1175004"/>
              <a:ext cx="105410" cy="13970"/>
            </a:xfrm>
            <a:custGeom>
              <a:avLst/>
              <a:gdLst/>
              <a:ahLst/>
              <a:cxnLst/>
              <a:rect l="l" t="t" r="r" b="b"/>
              <a:pathLst>
                <a:path w="105410" h="13969">
                  <a:moveTo>
                    <a:pt x="105156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05156" y="0"/>
                  </a:lnTo>
                  <a:lnTo>
                    <a:pt x="105156" y="1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/>
          <p:cNvGrpSpPr/>
          <p:nvPr/>
        </p:nvGrpSpPr>
        <p:grpSpPr>
          <a:xfrm>
            <a:off x="5390102" y="3536727"/>
            <a:ext cx="137795" cy="5006340"/>
            <a:chOff x="5390102" y="3536727"/>
            <a:chExt cx="137795" cy="5006340"/>
          </a:xfrm>
        </p:grpSpPr>
        <p:pic>
          <p:nvPicPr>
            <p:cNvPr id="88" name="object 8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390102" y="6128956"/>
              <a:ext cx="137445" cy="241373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390102" y="3536727"/>
              <a:ext cx="108394" cy="2574512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5391531" y="1731263"/>
            <a:ext cx="136525" cy="1749425"/>
            <a:chOff x="5391531" y="1731263"/>
            <a:chExt cx="136525" cy="1749425"/>
          </a:xfrm>
        </p:grpSpPr>
        <p:pic>
          <p:nvPicPr>
            <p:cNvPr id="91" name="object 9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391531" y="1765268"/>
              <a:ext cx="136016" cy="171497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481828" y="17312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5239" y="0"/>
                  </a:lnTo>
                  <a:lnTo>
                    <a:pt x="15239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2767" y="8347785"/>
            <a:ext cx="235585" cy="161290"/>
          </a:xfrm>
          <a:custGeom>
            <a:avLst/>
            <a:gdLst/>
            <a:ahLst/>
            <a:cxnLst/>
            <a:rect l="l" t="t" r="r" b="b"/>
            <a:pathLst>
              <a:path w="235585" h="161290">
                <a:moveTo>
                  <a:pt x="235178" y="135382"/>
                </a:moveTo>
                <a:lnTo>
                  <a:pt x="135928" y="135382"/>
                </a:lnTo>
                <a:lnTo>
                  <a:pt x="135928" y="14884"/>
                </a:lnTo>
                <a:lnTo>
                  <a:pt x="114592" y="14884"/>
                </a:lnTo>
                <a:lnTo>
                  <a:pt x="114592" y="135890"/>
                </a:lnTo>
                <a:lnTo>
                  <a:pt x="21437" y="135890"/>
                </a:lnTo>
                <a:lnTo>
                  <a:pt x="21437" y="0"/>
                </a:lnTo>
                <a:lnTo>
                  <a:pt x="0" y="0"/>
                </a:lnTo>
                <a:lnTo>
                  <a:pt x="0" y="135890"/>
                </a:lnTo>
                <a:lnTo>
                  <a:pt x="0" y="138430"/>
                </a:lnTo>
                <a:lnTo>
                  <a:pt x="0" y="161290"/>
                </a:lnTo>
                <a:lnTo>
                  <a:pt x="235178" y="161290"/>
                </a:lnTo>
                <a:lnTo>
                  <a:pt x="235178" y="138430"/>
                </a:lnTo>
                <a:lnTo>
                  <a:pt x="235178" y="1353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780" y="8104822"/>
            <a:ext cx="236791" cy="19373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72780" y="7654670"/>
            <a:ext cx="236854" cy="417195"/>
            <a:chOff x="1672780" y="7654670"/>
            <a:chExt cx="236854" cy="417195"/>
          </a:xfrm>
        </p:grpSpPr>
        <p:sp>
          <p:nvSpPr>
            <p:cNvPr id="5" name="object 5"/>
            <p:cNvSpPr/>
            <p:nvPr/>
          </p:nvSpPr>
          <p:spPr>
            <a:xfrm>
              <a:off x="1672767" y="7882127"/>
              <a:ext cx="235585" cy="189230"/>
            </a:xfrm>
            <a:custGeom>
              <a:avLst/>
              <a:gdLst/>
              <a:ahLst/>
              <a:cxnLst/>
              <a:rect l="l" t="t" r="r" b="b"/>
              <a:pathLst>
                <a:path w="235585" h="189229">
                  <a:moveTo>
                    <a:pt x="235178" y="82550"/>
                  </a:moveTo>
                  <a:lnTo>
                    <a:pt x="21437" y="82550"/>
                  </a:lnTo>
                  <a:lnTo>
                    <a:pt x="21437" y="0"/>
                  </a:lnTo>
                  <a:lnTo>
                    <a:pt x="0" y="0"/>
                  </a:lnTo>
                  <a:lnTo>
                    <a:pt x="0" y="82550"/>
                  </a:lnTo>
                  <a:lnTo>
                    <a:pt x="0" y="106680"/>
                  </a:lnTo>
                  <a:lnTo>
                    <a:pt x="0" y="189230"/>
                  </a:lnTo>
                  <a:lnTo>
                    <a:pt x="21437" y="189230"/>
                  </a:lnTo>
                  <a:lnTo>
                    <a:pt x="21437" y="106680"/>
                  </a:lnTo>
                  <a:lnTo>
                    <a:pt x="235178" y="106680"/>
                  </a:lnTo>
                  <a:lnTo>
                    <a:pt x="235178" y="82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2780" y="7654670"/>
              <a:ext cx="236791" cy="19383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2780" y="7392257"/>
            <a:ext cx="235172" cy="18764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99551" y="7172464"/>
            <a:ext cx="108585" cy="143510"/>
          </a:xfrm>
          <a:custGeom>
            <a:avLst/>
            <a:gdLst/>
            <a:ahLst/>
            <a:cxnLst/>
            <a:rect l="l" t="t" r="r" b="b"/>
            <a:pathLst>
              <a:path w="108585" h="143509">
                <a:moveTo>
                  <a:pt x="108394" y="0"/>
                </a:moveTo>
                <a:lnTo>
                  <a:pt x="87058" y="0"/>
                </a:lnTo>
                <a:lnTo>
                  <a:pt x="87058" y="140970"/>
                </a:lnTo>
                <a:lnTo>
                  <a:pt x="0" y="140970"/>
                </a:lnTo>
                <a:lnTo>
                  <a:pt x="0" y="143510"/>
                </a:lnTo>
                <a:lnTo>
                  <a:pt x="108394" y="143510"/>
                </a:lnTo>
                <a:lnTo>
                  <a:pt x="108394" y="140970"/>
                </a:lnTo>
                <a:lnTo>
                  <a:pt x="108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2780" y="7177544"/>
            <a:ext cx="235585" cy="161290"/>
          </a:xfrm>
          <a:custGeom>
            <a:avLst/>
            <a:gdLst/>
            <a:ahLst/>
            <a:cxnLst/>
            <a:rect l="l" t="t" r="r" b="b"/>
            <a:pathLst>
              <a:path w="235585" h="161290">
                <a:moveTo>
                  <a:pt x="235165" y="138430"/>
                </a:moveTo>
                <a:lnTo>
                  <a:pt x="126771" y="138430"/>
                </a:lnTo>
                <a:lnTo>
                  <a:pt x="126771" y="14795"/>
                </a:lnTo>
                <a:lnTo>
                  <a:pt x="105435" y="14795"/>
                </a:lnTo>
                <a:lnTo>
                  <a:pt x="105435" y="135890"/>
                </a:lnTo>
                <a:lnTo>
                  <a:pt x="21424" y="135890"/>
                </a:lnTo>
                <a:lnTo>
                  <a:pt x="21424" y="0"/>
                </a:lnTo>
                <a:lnTo>
                  <a:pt x="0" y="0"/>
                </a:lnTo>
                <a:lnTo>
                  <a:pt x="0" y="135890"/>
                </a:lnTo>
                <a:lnTo>
                  <a:pt x="0" y="138430"/>
                </a:lnTo>
                <a:lnTo>
                  <a:pt x="0" y="161290"/>
                </a:lnTo>
                <a:lnTo>
                  <a:pt x="235165" y="161290"/>
                </a:lnTo>
                <a:lnTo>
                  <a:pt x="235165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671256" y="6432613"/>
            <a:ext cx="238760" cy="618490"/>
            <a:chOff x="1671256" y="6432613"/>
            <a:chExt cx="238760" cy="618490"/>
          </a:xfrm>
        </p:grpSpPr>
        <p:sp>
          <p:nvSpPr>
            <p:cNvPr id="11" name="object 11"/>
            <p:cNvSpPr/>
            <p:nvPr/>
          </p:nvSpPr>
          <p:spPr>
            <a:xfrm>
              <a:off x="1672780" y="6702647"/>
              <a:ext cx="235585" cy="347980"/>
            </a:xfrm>
            <a:custGeom>
              <a:avLst/>
              <a:gdLst/>
              <a:ahLst/>
              <a:cxnLst/>
              <a:rect l="l" t="t" r="r" b="b"/>
              <a:pathLst>
                <a:path w="235585" h="347979">
                  <a:moveTo>
                    <a:pt x="203401" y="93059"/>
                  </a:moveTo>
                  <a:lnTo>
                    <a:pt x="0" y="24384"/>
                  </a:lnTo>
                  <a:lnTo>
                    <a:pt x="0" y="0"/>
                  </a:lnTo>
                  <a:lnTo>
                    <a:pt x="235172" y="79343"/>
                  </a:lnTo>
                  <a:lnTo>
                    <a:pt x="235172" y="86963"/>
                  </a:lnTo>
                  <a:lnTo>
                    <a:pt x="221456" y="86963"/>
                  </a:lnTo>
                  <a:lnTo>
                    <a:pt x="203401" y="93059"/>
                  </a:lnTo>
                  <a:close/>
                </a:path>
                <a:path w="235585" h="347979">
                  <a:moveTo>
                    <a:pt x="221456" y="99155"/>
                  </a:moveTo>
                  <a:lnTo>
                    <a:pt x="203401" y="93059"/>
                  </a:lnTo>
                  <a:lnTo>
                    <a:pt x="221456" y="86963"/>
                  </a:lnTo>
                  <a:lnTo>
                    <a:pt x="221456" y="99155"/>
                  </a:lnTo>
                  <a:close/>
                </a:path>
                <a:path w="235585" h="347979">
                  <a:moveTo>
                    <a:pt x="235172" y="99155"/>
                  </a:moveTo>
                  <a:lnTo>
                    <a:pt x="221456" y="99155"/>
                  </a:lnTo>
                  <a:lnTo>
                    <a:pt x="221456" y="86963"/>
                  </a:lnTo>
                  <a:lnTo>
                    <a:pt x="235172" y="86963"/>
                  </a:lnTo>
                  <a:lnTo>
                    <a:pt x="235172" y="99155"/>
                  </a:lnTo>
                  <a:close/>
                </a:path>
                <a:path w="235585" h="347979">
                  <a:moveTo>
                    <a:pt x="203583" y="254732"/>
                  </a:moveTo>
                  <a:lnTo>
                    <a:pt x="0" y="184594"/>
                  </a:lnTo>
                  <a:lnTo>
                    <a:pt x="0" y="161734"/>
                  </a:lnTo>
                  <a:lnTo>
                    <a:pt x="203401" y="93059"/>
                  </a:lnTo>
                  <a:lnTo>
                    <a:pt x="221456" y="99155"/>
                  </a:lnTo>
                  <a:lnTo>
                    <a:pt x="235172" y="99155"/>
                  </a:lnTo>
                  <a:lnTo>
                    <a:pt x="235172" y="105251"/>
                  </a:lnTo>
                  <a:lnTo>
                    <a:pt x="43781" y="170878"/>
                  </a:lnTo>
                  <a:lnTo>
                    <a:pt x="26003" y="170878"/>
                  </a:lnTo>
                  <a:lnTo>
                    <a:pt x="26003" y="176974"/>
                  </a:lnTo>
                  <a:lnTo>
                    <a:pt x="43781" y="176974"/>
                  </a:lnTo>
                  <a:lnTo>
                    <a:pt x="235172" y="242601"/>
                  </a:lnTo>
                  <a:lnTo>
                    <a:pt x="235172" y="248697"/>
                  </a:lnTo>
                  <a:lnTo>
                    <a:pt x="221456" y="248697"/>
                  </a:lnTo>
                  <a:lnTo>
                    <a:pt x="203583" y="254732"/>
                  </a:lnTo>
                  <a:close/>
                </a:path>
                <a:path w="235585" h="347979">
                  <a:moveTo>
                    <a:pt x="26003" y="176974"/>
                  </a:moveTo>
                  <a:lnTo>
                    <a:pt x="26003" y="170878"/>
                  </a:lnTo>
                  <a:lnTo>
                    <a:pt x="34892" y="173926"/>
                  </a:lnTo>
                  <a:lnTo>
                    <a:pt x="26003" y="176974"/>
                  </a:lnTo>
                  <a:close/>
                </a:path>
                <a:path w="235585" h="347979">
                  <a:moveTo>
                    <a:pt x="34892" y="173926"/>
                  </a:moveTo>
                  <a:lnTo>
                    <a:pt x="26003" y="170878"/>
                  </a:lnTo>
                  <a:lnTo>
                    <a:pt x="43781" y="170878"/>
                  </a:lnTo>
                  <a:lnTo>
                    <a:pt x="34892" y="173926"/>
                  </a:lnTo>
                  <a:close/>
                </a:path>
                <a:path w="235585" h="347979">
                  <a:moveTo>
                    <a:pt x="43781" y="176974"/>
                  </a:moveTo>
                  <a:lnTo>
                    <a:pt x="26003" y="176974"/>
                  </a:lnTo>
                  <a:lnTo>
                    <a:pt x="34892" y="173926"/>
                  </a:lnTo>
                  <a:lnTo>
                    <a:pt x="43781" y="176974"/>
                  </a:lnTo>
                  <a:close/>
                </a:path>
                <a:path w="235585" h="347979">
                  <a:moveTo>
                    <a:pt x="221456" y="260889"/>
                  </a:moveTo>
                  <a:lnTo>
                    <a:pt x="203583" y="254732"/>
                  </a:lnTo>
                  <a:lnTo>
                    <a:pt x="221456" y="248697"/>
                  </a:lnTo>
                  <a:lnTo>
                    <a:pt x="221456" y="260889"/>
                  </a:lnTo>
                  <a:close/>
                </a:path>
                <a:path w="235585" h="347979">
                  <a:moveTo>
                    <a:pt x="235172" y="260889"/>
                  </a:moveTo>
                  <a:lnTo>
                    <a:pt x="221456" y="260889"/>
                  </a:lnTo>
                  <a:lnTo>
                    <a:pt x="221456" y="248697"/>
                  </a:lnTo>
                  <a:lnTo>
                    <a:pt x="235172" y="248697"/>
                  </a:lnTo>
                  <a:lnTo>
                    <a:pt x="235172" y="260889"/>
                  </a:lnTo>
                  <a:close/>
                </a:path>
                <a:path w="235585" h="347979">
                  <a:moveTo>
                    <a:pt x="0" y="347853"/>
                  </a:moveTo>
                  <a:lnTo>
                    <a:pt x="0" y="323469"/>
                  </a:lnTo>
                  <a:lnTo>
                    <a:pt x="203583" y="254732"/>
                  </a:lnTo>
                  <a:lnTo>
                    <a:pt x="221456" y="260889"/>
                  </a:lnTo>
                  <a:lnTo>
                    <a:pt x="235172" y="260889"/>
                  </a:lnTo>
                  <a:lnTo>
                    <a:pt x="235172" y="268509"/>
                  </a:lnTo>
                  <a:lnTo>
                    <a:pt x="0" y="347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1256" y="6432613"/>
              <a:ext cx="238315" cy="24717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2780" y="6190011"/>
            <a:ext cx="235172" cy="18764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2780" y="5936741"/>
            <a:ext cx="235172" cy="1983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09887" y="1036034"/>
            <a:ext cx="149637" cy="749684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233642" y="3315461"/>
            <a:ext cx="148590" cy="5230495"/>
            <a:chOff x="3233642" y="3315461"/>
            <a:chExt cx="148590" cy="523049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3642" y="3353561"/>
              <a:ext cx="148113" cy="519217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34416" y="331546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3716" y="16764"/>
                  </a:moveTo>
                  <a:lnTo>
                    <a:pt x="9144" y="16764"/>
                  </a:lnTo>
                  <a:lnTo>
                    <a:pt x="4572" y="16764"/>
                  </a:lnTo>
                  <a:lnTo>
                    <a:pt x="1524" y="13716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6764" y="3048"/>
                  </a:lnTo>
                  <a:lnTo>
                    <a:pt x="16764" y="13716"/>
                  </a:lnTo>
                  <a:lnTo>
                    <a:pt x="13716" y="16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3235166" y="1485900"/>
            <a:ext cx="146685" cy="1778000"/>
            <a:chOff x="3235166" y="1485900"/>
            <a:chExt cx="146685" cy="177800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5166" y="1519713"/>
              <a:ext cx="146685" cy="174374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35451" y="1485900"/>
              <a:ext cx="116205" cy="15240"/>
            </a:xfrm>
            <a:custGeom>
              <a:avLst/>
              <a:gdLst/>
              <a:ahLst/>
              <a:cxnLst/>
              <a:rect l="l" t="t" r="r" b="b"/>
              <a:pathLst>
                <a:path w="116204" h="15240">
                  <a:moveTo>
                    <a:pt x="115824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15824" y="0"/>
                  </a:lnTo>
                  <a:lnTo>
                    <a:pt x="115824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48882" y="1307687"/>
            <a:ext cx="103917" cy="128016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557397" y="1522666"/>
            <a:ext cx="149860" cy="7014209"/>
            <a:chOff x="3557397" y="1522666"/>
            <a:chExt cx="149860" cy="7014209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7397" y="5289803"/>
              <a:ext cx="148113" cy="32467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57397" y="1522666"/>
              <a:ext cx="149637" cy="374732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879627" y="2285619"/>
            <a:ext cx="151765" cy="6251575"/>
            <a:chOff x="3879627" y="2285619"/>
            <a:chExt cx="151765" cy="625157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79627" y="2319146"/>
              <a:ext cx="151257" cy="621744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982021" y="2285619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10668" y="18288"/>
                  </a:moveTo>
                  <a:lnTo>
                    <a:pt x="7620" y="18288"/>
                  </a:lnTo>
                  <a:lnTo>
                    <a:pt x="6096" y="18288"/>
                  </a:lnTo>
                  <a:lnTo>
                    <a:pt x="3048" y="16764"/>
                  </a:lnTo>
                  <a:lnTo>
                    <a:pt x="0" y="13716"/>
                  </a:lnTo>
                  <a:lnTo>
                    <a:pt x="0" y="4572"/>
                  </a:lnTo>
                  <a:lnTo>
                    <a:pt x="3048" y="1524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6"/>
                  </a:lnTo>
                  <a:lnTo>
                    <a:pt x="16764" y="12192"/>
                  </a:lnTo>
                  <a:lnTo>
                    <a:pt x="10668" y="18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1151" y="1219104"/>
            <a:ext cx="117633" cy="101577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04715" y="1025270"/>
            <a:ext cx="148399" cy="751284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4527232" y="2862357"/>
            <a:ext cx="149860" cy="5676265"/>
            <a:chOff x="4527232" y="2862357"/>
            <a:chExt cx="149860" cy="5676265"/>
          </a:xfrm>
        </p:grpSpPr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27232" y="2897409"/>
              <a:ext cx="149637" cy="56407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628006" y="286235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3716" y="16764"/>
                  </a:moveTo>
                  <a:lnTo>
                    <a:pt x="9144" y="16764"/>
                  </a:lnTo>
                  <a:lnTo>
                    <a:pt x="4572" y="16764"/>
                  </a:lnTo>
                  <a:lnTo>
                    <a:pt x="1524" y="13716"/>
                  </a:lnTo>
                  <a:lnTo>
                    <a:pt x="0" y="10668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6764" y="3048"/>
                  </a:lnTo>
                  <a:lnTo>
                    <a:pt x="16764" y="13716"/>
                  </a:lnTo>
                  <a:lnTo>
                    <a:pt x="13716" y="16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28756" y="1890331"/>
            <a:ext cx="148113" cy="92001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852415" y="1475422"/>
            <a:ext cx="146685" cy="7064216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5173217" y="4475035"/>
            <a:ext cx="149860" cy="4062095"/>
            <a:chOff x="5173217" y="4475035"/>
            <a:chExt cx="149860" cy="4062095"/>
          </a:xfrm>
        </p:grpSpPr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73217" y="4514659"/>
              <a:ext cx="149733" cy="402193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275516" y="4475035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10763" y="18287"/>
                  </a:moveTo>
                  <a:lnTo>
                    <a:pt x="7715" y="18287"/>
                  </a:lnTo>
                  <a:lnTo>
                    <a:pt x="6096" y="18287"/>
                  </a:lnTo>
                  <a:lnTo>
                    <a:pt x="3048" y="16763"/>
                  </a:lnTo>
                  <a:lnTo>
                    <a:pt x="0" y="13715"/>
                  </a:lnTo>
                  <a:lnTo>
                    <a:pt x="0" y="4571"/>
                  </a:lnTo>
                  <a:lnTo>
                    <a:pt x="3048" y="1523"/>
                  </a:lnTo>
                  <a:lnTo>
                    <a:pt x="6096" y="0"/>
                  </a:lnTo>
                  <a:lnTo>
                    <a:pt x="10763" y="0"/>
                  </a:lnTo>
                  <a:lnTo>
                    <a:pt x="16859" y="6095"/>
                  </a:lnTo>
                  <a:lnTo>
                    <a:pt x="16859" y="12191"/>
                  </a:lnTo>
                  <a:lnTo>
                    <a:pt x="10763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131" y="0"/>
            <a:ext cx="5671185" cy="10058400"/>
          </a:xfrm>
          <a:custGeom>
            <a:avLst/>
            <a:gdLst/>
            <a:ahLst/>
            <a:cxnLst/>
            <a:rect l="l" t="t" r="r" b="b"/>
            <a:pathLst>
              <a:path w="5671184" h="10058400">
                <a:moveTo>
                  <a:pt x="5670803" y="10058400"/>
                </a:moveTo>
                <a:lnTo>
                  <a:pt x="0" y="10058400"/>
                </a:lnTo>
                <a:lnTo>
                  <a:pt x="0" y="0"/>
                </a:lnTo>
                <a:lnTo>
                  <a:pt x="5670803" y="0"/>
                </a:lnTo>
                <a:lnTo>
                  <a:pt x="5670803" y="10058400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56131" y="0"/>
            <a:ext cx="5672455" cy="5218430"/>
            <a:chOff x="1056131" y="0"/>
            <a:chExt cx="5672455" cy="5218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1" y="0"/>
              <a:ext cx="5221223" cy="52181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131" y="10667"/>
              <a:ext cx="4739639" cy="4722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0111" y="2990088"/>
              <a:ext cx="893063" cy="8930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8711" y="2735580"/>
              <a:ext cx="891539" cy="8930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519" y="2584703"/>
              <a:ext cx="893064" cy="893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8119" y="2327148"/>
              <a:ext cx="891539" cy="8900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8959" y="1827276"/>
              <a:ext cx="893064" cy="8915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38988" y="1571529"/>
              <a:ext cx="890905" cy="891540"/>
            </a:xfrm>
            <a:custGeom>
              <a:avLst/>
              <a:gdLst/>
              <a:ahLst/>
              <a:cxnLst/>
              <a:rect l="l" t="t" r="r" b="b"/>
              <a:pathLst>
                <a:path w="890904" h="891539">
                  <a:moveTo>
                    <a:pt x="0" y="891063"/>
                  </a:moveTo>
                  <a:lnTo>
                    <a:pt x="0" y="445484"/>
                  </a:lnTo>
                  <a:lnTo>
                    <a:pt x="445960" y="0"/>
                  </a:lnTo>
                  <a:lnTo>
                    <a:pt x="890397" y="0"/>
                  </a:lnTo>
                  <a:lnTo>
                    <a:pt x="0" y="891063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8663" y="1621536"/>
              <a:ext cx="893063" cy="8930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4883" y="406908"/>
              <a:ext cx="893064" cy="8915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4587" y="208788"/>
              <a:ext cx="891539" cy="8930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8367" y="1417319"/>
              <a:ext cx="893064" cy="8930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96967" y="1165860"/>
              <a:ext cx="893064" cy="8915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47214" y="1220628"/>
              <a:ext cx="892175" cy="889635"/>
            </a:xfrm>
            <a:custGeom>
              <a:avLst/>
              <a:gdLst/>
              <a:ahLst/>
              <a:cxnLst/>
              <a:rect l="l" t="t" r="r" b="b"/>
              <a:pathLst>
                <a:path w="892175" h="889635">
                  <a:moveTo>
                    <a:pt x="445960" y="889444"/>
                  </a:moveTo>
                  <a:lnTo>
                    <a:pt x="0" y="889444"/>
                  </a:lnTo>
                  <a:lnTo>
                    <a:pt x="891921" y="0"/>
                  </a:lnTo>
                  <a:lnTo>
                    <a:pt x="891921" y="443960"/>
                  </a:lnTo>
                  <a:lnTo>
                    <a:pt x="445960" y="889444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6671" y="960119"/>
              <a:ext cx="891539" cy="8915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55692" y="254508"/>
              <a:ext cx="893063" cy="893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84292" y="0"/>
              <a:ext cx="893063" cy="893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33871" y="50292"/>
              <a:ext cx="894587" cy="89306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3584918" y="8845422"/>
            <a:ext cx="274955" cy="220979"/>
          </a:xfrm>
          <a:custGeom>
            <a:avLst/>
            <a:gdLst/>
            <a:ahLst/>
            <a:cxnLst/>
            <a:rect l="l" t="t" r="r" b="b"/>
            <a:pathLst>
              <a:path w="274954" h="220979">
                <a:moveTo>
                  <a:pt x="274891" y="95250"/>
                </a:moveTo>
                <a:lnTo>
                  <a:pt x="24384" y="95250"/>
                </a:lnTo>
                <a:lnTo>
                  <a:pt x="24384" y="0"/>
                </a:lnTo>
                <a:lnTo>
                  <a:pt x="0" y="0"/>
                </a:lnTo>
                <a:lnTo>
                  <a:pt x="0" y="95250"/>
                </a:lnTo>
                <a:lnTo>
                  <a:pt x="0" y="124460"/>
                </a:lnTo>
                <a:lnTo>
                  <a:pt x="0" y="220980"/>
                </a:lnTo>
                <a:lnTo>
                  <a:pt x="24384" y="220980"/>
                </a:lnTo>
                <a:lnTo>
                  <a:pt x="24384" y="124460"/>
                </a:lnTo>
                <a:lnTo>
                  <a:pt x="274891" y="124460"/>
                </a:lnTo>
                <a:lnTo>
                  <a:pt x="274891" y="95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84918" y="8569718"/>
            <a:ext cx="274955" cy="229870"/>
          </a:xfrm>
          <a:custGeom>
            <a:avLst/>
            <a:gdLst/>
            <a:ahLst/>
            <a:cxnLst/>
            <a:rect l="l" t="t" r="r" b="b"/>
            <a:pathLst>
              <a:path w="274954" h="229870">
                <a:moveTo>
                  <a:pt x="274891" y="0"/>
                </a:moveTo>
                <a:lnTo>
                  <a:pt x="0" y="0"/>
                </a:lnTo>
                <a:lnTo>
                  <a:pt x="0" y="26670"/>
                </a:lnTo>
                <a:lnTo>
                  <a:pt x="0" y="27940"/>
                </a:lnTo>
                <a:lnTo>
                  <a:pt x="122110" y="27940"/>
                </a:lnTo>
                <a:lnTo>
                  <a:pt x="122110" y="200660"/>
                </a:lnTo>
                <a:lnTo>
                  <a:pt x="0" y="200660"/>
                </a:lnTo>
                <a:lnTo>
                  <a:pt x="0" y="203200"/>
                </a:lnTo>
                <a:lnTo>
                  <a:pt x="0" y="229870"/>
                </a:lnTo>
                <a:lnTo>
                  <a:pt x="274891" y="229870"/>
                </a:lnTo>
                <a:lnTo>
                  <a:pt x="274891" y="203390"/>
                </a:lnTo>
                <a:lnTo>
                  <a:pt x="274891" y="203200"/>
                </a:lnTo>
                <a:lnTo>
                  <a:pt x="274891" y="200342"/>
                </a:lnTo>
                <a:lnTo>
                  <a:pt x="148107" y="200342"/>
                </a:lnTo>
                <a:lnTo>
                  <a:pt x="148107" y="27940"/>
                </a:lnTo>
                <a:lnTo>
                  <a:pt x="274891" y="27940"/>
                </a:lnTo>
                <a:lnTo>
                  <a:pt x="274891" y="26670"/>
                </a:lnTo>
                <a:lnTo>
                  <a:pt x="274891" y="26416"/>
                </a:lnTo>
                <a:lnTo>
                  <a:pt x="274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84924" y="8245220"/>
            <a:ext cx="274955" cy="279400"/>
          </a:xfrm>
          <a:custGeom>
            <a:avLst/>
            <a:gdLst/>
            <a:ahLst/>
            <a:cxnLst/>
            <a:rect l="l" t="t" r="r" b="b"/>
            <a:pathLst>
              <a:path w="274954" h="279400">
                <a:moveTo>
                  <a:pt x="274891" y="279177"/>
                </a:moveTo>
                <a:lnTo>
                  <a:pt x="0" y="154019"/>
                </a:lnTo>
                <a:lnTo>
                  <a:pt x="0" y="125063"/>
                </a:lnTo>
                <a:lnTo>
                  <a:pt x="274891" y="0"/>
                </a:lnTo>
                <a:lnTo>
                  <a:pt x="274891" y="30479"/>
                </a:lnTo>
                <a:lnTo>
                  <a:pt x="223308" y="53340"/>
                </a:lnTo>
                <a:lnTo>
                  <a:pt x="201549" y="53340"/>
                </a:lnTo>
                <a:lnTo>
                  <a:pt x="177165" y="62483"/>
                </a:lnTo>
                <a:lnTo>
                  <a:pt x="177165" y="73789"/>
                </a:lnTo>
                <a:lnTo>
                  <a:pt x="40835" y="134207"/>
                </a:lnTo>
                <a:lnTo>
                  <a:pt x="16764" y="134207"/>
                </a:lnTo>
                <a:lnTo>
                  <a:pt x="16764" y="144875"/>
                </a:lnTo>
                <a:lnTo>
                  <a:pt x="40815" y="144875"/>
                </a:lnTo>
                <a:lnTo>
                  <a:pt x="177165" y="205351"/>
                </a:lnTo>
                <a:lnTo>
                  <a:pt x="177165" y="221170"/>
                </a:lnTo>
                <a:lnTo>
                  <a:pt x="201549" y="230314"/>
                </a:lnTo>
                <a:lnTo>
                  <a:pt x="233445" y="230314"/>
                </a:lnTo>
                <a:lnTo>
                  <a:pt x="274891" y="248697"/>
                </a:lnTo>
                <a:lnTo>
                  <a:pt x="274891" y="279177"/>
                </a:lnTo>
                <a:close/>
              </a:path>
              <a:path w="274954" h="279400">
                <a:moveTo>
                  <a:pt x="177165" y="73789"/>
                </a:moveTo>
                <a:lnTo>
                  <a:pt x="177165" y="62483"/>
                </a:lnTo>
                <a:lnTo>
                  <a:pt x="201549" y="53340"/>
                </a:lnTo>
                <a:lnTo>
                  <a:pt x="201549" y="62983"/>
                </a:lnTo>
                <a:lnTo>
                  <a:pt x="177165" y="73789"/>
                </a:lnTo>
                <a:close/>
              </a:path>
              <a:path w="274954" h="279400">
                <a:moveTo>
                  <a:pt x="201549" y="62983"/>
                </a:moveTo>
                <a:lnTo>
                  <a:pt x="201549" y="53340"/>
                </a:lnTo>
                <a:lnTo>
                  <a:pt x="223308" y="53340"/>
                </a:lnTo>
                <a:lnTo>
                  <a:pt x="201549" y="62983"/>
                </a:lnTo>
                <a:close/>
              </a:path>
              <a:path w="274954" h="279400">
                <a:moveTo>
                  <a:pt x="201549" y="216167"/>
                </a:moveTo>
                <a:lnTo>
                  <a:pt x="177165" y="205351"/>
                </a:lnTo>
                <a:lnTo>
                  <a:pt x="177165" y="73789"/>
                </a:lnTo>
                <a:lnTo>
                  <a:pt x="201549" y="62983"/>
                </a:lnTo>
                <a:lnTo>
                  <a:pt x="201549" y="216167"/>
                </a:lnTo>
                <a:close/>
              </a:path>
              <a:path w="274954" h="279400">
                <a:moveTo>
                  <a:pt x="16764" y="144875"/>
                </a:moveTo>
                <a:lnTo>
                  <a:pt x="16764" y="134207"/>
                </a:lnTo>
                <a:lnTo>
                  <a:pt x="28794" y="139543"/>
                </a:lnTo>
                <a:lnTo>
                  <a:pt x="16764" y="144875"/>
                </a:lnTo>
                <a:close/>
              </a:path>
              <a:path w="274954" h="279400">
                <a:moveTo>
                  <a:pt x="28794" y="139543"/>
                </a:moveTo>
                <a:lnTo>
                  <a:pt x="16764" y="134207"/>
                </a:lnTo>
                <a:lnTo>
                  <a:pt x="40835" y="134207"/>
                </a:lnTo>
                <a:lnTo>
                  <a:pt x="28794" y="139543"/>
                </a:lnTo>
                <a:close/>
              </a:path>
              <a:path w="274954" h="279400">
                <a:moveTo>
                  <a:pt x="40815" y="144875"/>
                </a:moveTo>
                <a:lnTo>
                  <a:pt x="16764" y="144875"/>
                </a:lnTo>
                <a:lnTo>
                  <a:pt x="28794" y="139543"/>
                </a:lnTo>
                <a:lnTo>
                  <a:pt x="40815" y="144875"/>
                </a:lnTo>
                <a:close/>
              </a:path>
              <a:path w="274954" h="279400">
                <a:moveTo>
                  <a:pt x="201549" y="230314"/>
                </a:moveTo>
                <a:lnTo>
                  <a:pt x="177165" y="221170"/>
                </a:lnTo>
                <a:lnTo>
                  <a:pt x="177165" y="205351"/>
                </a:lnTo>
                <a:lnTo>
                  <a:pt x="201549" y="216167"/>
                </a:lnTo>
                <a:lnTo>
                  <a:pt x="201549" y="230314"/>
                </a:lnTo>
                <a:close/>
              </a:path>
              <a:path w="274954" h="279400">
                <a:moveTo>
                  <a:pt x="233445" y="230314"/>
                </a:moveTo>
                <a:lnTo>
                  <a:pt x="201549" y="230314"/>
                </a:lnTo>
                <a:lnTo>
                  <a:pt x="201549" y="216167"/>
                </a:lnTo>
                <a:lnTo>
                  <a:pt x="233445" y="230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84924" y="7970520"/>
            <a:ext cx="274955" cy="229235"/>
          </a:xfrm>
          <a:custGeom>
            <a:avLst/>
            <a:gdLst/>
            <a:ahLst/>
            <a:cxnLst/>
            <a:rect l="l" t="t" r="r" b="b"/>
            <a:pathLst>
              <a:path w="274954" h="229234">
                <a:moveTo>
                  <a:pt x="222754" y="29051"/>
                </a:moveTo>
                <a:lnTo>
                  <a:pt x="0" y="29051"/>
                </a:lnTo>
                <a:lnTo>
                  <a:pt x="0" y="0"/>
                </a:lnTo>
                <a:lnTo>
                  <a:pt x="274891" y="0"/>
                </a:lnTo>
                <a:lnTo>
                  <a:pt x="274891" y="16764"/>
                </a:lnTo>
                <a:lnTo>
                  <a:pt x="238220" y="16764"/>
                </a:lnTo>
                <a:lnTo>
                  <a:pt x="222754" y="29051"/>
                </a:lnTo>
                <a:close/>
              </a:path>
              <a:path w="274954" h="229234">
                <a:moveTo>
                  <a:pt x="274891" y="228885"/>
                </a:moveTo>
                <a:lnTo>
                  <a:pt x="0" y="228885"/>
                </a:lnTo>
                <a:lnTo>
                  <a:pt x="0" y="206025"/>
                </a:lnTo>
                <a:lnTo>
                  <a:pt x="238220" y="16764"/>
                </a:lnTo>
                <a:lnTo>
                  <a:pt x="238220" y="29051"/>
                </a:lnTo>
                <a:lnTo>
                  <a:pt x="268931" y="29051"/>
                </a:lnTo>
                <a:lnTo>
                  <a:pt x="50716" y="199929"/>
                </a:lnTo>
                <a:lnTo>
                  <a:pt x="35147" y="199929"/>
                </a:lnTo>
                <a:lnTo>
                  <a:pt x="35147" y="212121"/>
                </a:lnTo>
                <a:lnTo>
                  <a:pt x="274891" y="212121"/>
                </a:lnTo>
                <a:lnTo>
                  <a:pt x="274891" y="228885"/>
                </a:lnTo>
                <a:close/>
              </a:path>
              <a:path w="274954" h="229234">
                <a:moveTo>
                  <a:pt x="268931" y="29051"/>
                </a:moveTo>
                <a:lnTo>
                  <a:pt x="238220" y="29051"/>
                </a:lnTo>
                <a:lnTo>
                  <a:pt x="238220" y="16764"/>
                </a:lnTo>
                <a:lnTo>
                  <a:pt x="274891" y="16764"/>
                </a:lnTo>
                <a:lnTo>
                  <a:pt x="274891" y="24384"/>
                </a:lnTo>
                <a:lnTo>
                  <a:pt x="268931" y="29051"/>
                </a:lnTo>
                <a:close/>
              </a:path>
              <a:path w="274954" h="229234">
                <a:moveTo>
                  <a:pt x="35147" y="212121"/>
                </a:moveTo>
                <a:lnTo>
                  <a:pt x="35147" y="199929"/>
                </a:lnTo>
                <a:lnTo>
                  <a:pt x="50716" y="199929"/>
                </a:lnTo>
                <a:lnTo>
                  <a:pt x="35147" y="212121"/>
                </a:lnTo>
                <a:close/>
              </a:path>
              <a:path w="274954" h="229234">
                <a:moveTo>
                  <a:pt x="274891" y="212121"/>
                </a:moveTo>
                <a:lnTo>
                  <a:pt x="35147" y="212121"/>
                </a:lnTo>
                <a:lnTo>
                  <a:pt x="50716" y="199929"/>
                </a:lnTo>
                <a:lnTo>
                  <a:pt x="274891" y="199929"/>
                </a:lnTo>
                <a:lnTo>
                  <a:pt x="274891" y="2121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84924" y="7650098"/>
            <a:ext cx="274955" cy="232410"/>
          </a:xfrm>
          <a:custGeom>
            <a:avLst/>
            <a:gdLst/>
            <a:ahLst/>
            <a:cxnLst/>
            <a:rect l="l" t="t" r="r" b="b"/>
            <a:pathLst>
              <a:path w="274954" h="232409">
                <a:moveTo>
                  <a:pt x="145614" y="145519"/>
                </a:moveTo>
                <a:lnTo>
                  <a:pt x="145065" y="144970"/>
                </a:lnTo>
                <a:lnTo>
                  <a:pt x="126777" y="129730"/>
                </a:lnTo>
                <a:lnTo>
                  <a:pt x="123471" y="126546"/>
                </a:lnTo>
                <a:lnTo>
                  <a:pt x="274891" y="0"/>
                </a:lnTo>
                <a:lnTo>
                  <a:pt x="274891" y="33623"/>
                </a:lnTo>
                <a:lnTo>
                  <a:pt x="145614" y="145519"/>
                </a:lnTo>
                <a:close/>
              </a:path>
              <a:path w="274954" h="232409">
                <a:moveTo>
                  <a:pt x="171068" y="207549"/>
                </a:moveTo>
                <a:lnTo>
                  <a:pt x="0" y="41243"/>
                </a:lnTo>
                <a:lnTo>
                  <a:pt x="0" y="7619"/>
                </a:lnTo>
                <a:lnTo>
                  <a:pt x="123471" y="126546"/>
                </a:lnTo>
                <a:lnTo>
                  <a:pt x="116014" y="132778"/>
                </a:lnTo>
                <a:lnTo>
                  <a:pt x="137445" y="152590"/>
                </a:lnTo>
                <a:lnTo>
                  <a:pt x="152685" y="152590"/>
                </a:lnTo>
                <a:lnTo>
                  <a:pt x="206120" y="206025"/>
                </a:lnTo>
                <a:lnTo>
                  <a:pt x="171068" y="207549"/>
                </a:lnTo>
                <a:close/>
              </a:path>
              <a:path w="274954" h="232409">
                <a:moveTo>
                  <a:pt x="137445" y="152590"/>
                </a:moveTo>
                <a:lnTo>
                  <a:pt x="116014" y="132778"/>
                </a:lnTo>
                <a:lnTo>
                  <a:pt x="123471" y="126546"/>
                </a:lnTo>
                <a:lnTo>
                  <a:pt x="126777" y="129730"/>
                </a:lnTo>
                <a:lnTo>
                  <a:pt x="145065" y="144970"/>
                </a:lnTo>
                <a:lnTo>
                  <a:pt x="145614" y="145519"/>
                </a:lnTo>
                <a:lnTo>
                  <a:pt x="137445" y="152590"/>
                </a:lnTo>
                <a:close/>
              </a:path>
              <a:path w="274954" h="232409">
                <a:moveTo>
                  <a:pt x="152685" y="152590"/>
                </a:moveTo>
                <a:lnTo>
                  <a:pt x="137445" y="152590"/>
                </a:lnTo>
                <a:lnTo>
                  <a:pt x="145614" y="145519"/>
                </a:lnTo>
                <a:lnTo>
                  <a:pt x="152685" y="152590"/>
                </a:lnTo>
                <a:close/>
              </a:path>
              <a:path w="274954" h="232409">
                <a:moveTo>
                  <a:pt x="274891" y="231933"/>
                </a:moveTo>
                <a:lnTo>
                  <a:pt x="0" y="231933"/>
                </a:lnTo>
                <a:lnTo>
                  <a:pt x="0" y="202977"/>
                </a:lnTo>
                <a:lnTo>
                  <a:pt x="166366" y="202977"/>
                </a:lnTo>
                <a:lnTo>
                  <a:pt x="171068" y="207549"/>
                </a:lnTo>
                <a:lnTo>
                  <a:pt x="274891" y="207549"/>
                </a:lnTo>
                <a:lnTo>
                  <a:pt x="274891" y="231933"/>
                </a:lnTo>
                <a:close/>
              </a:path>
              <a:path w="274954" h="232409">
                <a:moveTo>
                  <a:pt x="274891" y="207549"/>
                </a:moveTo>
                <a:lnTo>
                  <a:pt x="171068" y="207549"/>
                </a:lnTo>
                <a:lnTo>
                  <a:pt x="206120" y="206025"/>
                </a:lnTo>
                <a:lnTo>
                  <a:pt x="203072" y="202977"/>
                </a:lnTo>
                <a:lnTo>
                  <a:pt x="274891" y="202977"/>
                </a:lnTo>
                <a:lnTo>
                  <a:pt x="274891" y="207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81870" y="6998589"/>
            <a:ext cx="280035" cy="546735"/>
          </a:xfrm>
          <a:custGeom>
            <a:avLst/>
            <a:gdLst/>
            <a:ahLst/>
            <a:cxnLst/>
            <a:rect l="l" t="t" r="r" b="b"/>
            <a:pathLst>
              <a:path w="280035" h="546734">
                <a:moveTo>
                  <a:pt x="277939" y="407390"/>
                </a:moveTo>
                <a:lnTo>
                  <a:pt x="181546" y="407390"/>
                </a:lnTo>
                <a:lnTo>
                  <a:pt x="3048" y="297573"/>
                </a:lnTo>
                <a:lnTo>
                  <a:pt x="3048" y="326529"/>
                </a:lnTo>
                <a:lnTo>
                  <a:pt x="156883" y="421093"/>
                </a:lnTo>
                <a:lnTo>
                  <a:pt x="3048" y="514261"/>
                </a:lnTo>
                <a:lnTo>
                  <a:pt x="3048" y="546265"/>
                </a:lnTo>
                <a:lnTo>
                  <a:pt x="183896" y="436448"/>
                </a:lnTo>
                <a:lnTo>
                  <a:pt x="277939" y="436448"/>
                </a:lnTo>
                <a:lnTo>
                  <a:pt x="277939" y="430352"/>
                </a:lnTo>
                <a:lnTo>
                  <a:pt x="277939" y="428828"/>
                </a:lnTo>
                <a:lnTo>
                  <a:pt x="277939" y="415010"/>
                </a:lnTo>
                <a:lnTo>
                  <a:pt x="277939" y="407390"/>
                </a:lnTo>
                <a:close/>
              </a:path>
              <a:path w="280035" h="546734">
                <a:moveTo>
                  <a:pt x="279463" y="144970"/>
                </a:moveTo>
                <a:lnTo>
                  <a:pt x="273672" y="100825"/>
                </a:lnTo>
                <a:lnTo>
                  <a:pt x="256552" y="62979"/>
                </a:lnTo>
                <a:lnTo>
                  <a:pt x="253466" y="58674"/>
                </a:lnTo>
                <a:lnTo>
                  <a:pt x="253466" y="144970"/>
                </a:lnTo>
                <a:lnTo>
                  <a:pt x="252907" y="157276"/>
                </a:lnTo>
                <a:lnTo>
                  <a:pt x="240957" y="200787"/>
                </a:lnTo>
                <a:lnTo>
                  <a:pt x="213118" y="234823"/>
                </a:lnTo>
                <a:lnTo>
                  <a:pt x="174180" y="255574"/>
                </a:lnTo>
                <a:lnTo>
                  <a:pt x="140500" y="259461"/>
                </a:lnTo>
                <a:lnTo>
                  <a:pt x="128155" y="258914"/>
                </a:lnTo>
                <a:lnTo>
                  <a:pt x="84620" y="246875"/>
                </a:lnTo>
                <a:lnTo>
                  <a:pt x="51219" y="219075"/>
                </a:lnTo>
                <a:lnTo>
                  <a:pt x="31051" y="179565"/>
                </a:lnTo>
                <a:lnTo>
                  <a:pt x="25908" y="144970"/>
                </a:lnTo>
                <a:lnTo>
                  <a:pt x="26479" y="132689"/>
                </a:lnTo>
                <a:lnTo>
                  <a:pt x="39319" y="89204"/>
                </a:lnTo>
                <a:lnTo>
                  <a:pt x="66294" y="55130"/>
                </a:lnTo>
                <a:lnTo>
                  <a:pt x="105257" y="34442"/>
                </a:lnTo>
                <a:lnTo>
                  <a:pt x="140500" y="30581"/>
                </a:lnTo>
                <a:lnTo>
                  <a:pt x="151904" y="30911"/>
                </a:lnTo>
                <a:lnTo>
                  <a:pt x="194792" y="43078"/>
                </a:lnTo>
                <a:lnTo>
                  <a:pt x="228904" y="70878"/>
                </a:lnTo>
                <a:lnTo>
                  <a:pt x="248958" y="109829"/>
                </a:lnTo>
                <a:lnTo>
                  <a:pt x="253466" y="144970"/>
                </a:lnTo>
                <a:lnTo>
                  <a:pt x="253466" y="58674"/>
                </a:lnTo>
                <a:lnTo>
                  <a:pt x="248564" y="51828"/>
                </a:lnTo>
                <a:lnTo>
                  <a:pt x="239750" y="41249"/>
                </a:lnTo>
                <a:lnTo>
                  <a:pt x="230035" y="32435"/>
                </a:lnTo>
                <a:lnTo>
                  <a:pt x="227533" y="30581"/>
                </a:lnTo>
                <a:lnTo>
                  <a:pt x="219316" y="24485"/>
                </a:lnTo>
                <a:lnTo>
                  <a:pt x="182575" y="7162"/>
                </a:lnTo>
                <a:lnTo>
                  <a:pt x="140500" y="0"/>
                </a:lnTo>
                <a:lnTo>
                  <a:pt x="124980" y="850"/>
                </a:lnTo>
                <a:lnTo>
                  <a:pt x="84010" y="12293"/>
                </a:lnTo>
                <a:lnTo>
                  <a:pt x="49415" y="32435"/>
                </a:lnTo>
                <a:lnTo>
                  <a:pt x="23444" y="62979"/>
                </a:lnTo>
                <a:lnTo>
                  <a:pt x="6426" y="100825"/>
                </a:lnTo>
                <a:lnTo>
                  <a:pt x="0" y="144970"/>
                </a:lnTo>
                <a:lnTo>
                  <a:pt x="812" y="159804"/>
                </a:lnTo>
                <a:lnTo>
                  <a:pt x="10668" y="201460"/>
                </a:lnTo>
                <a:lnTo>
                  <a:pt x="31064" y="237464"/>
                </a:lnTo>
                <a:lnTo>
                  <a:pt x="60680" y="264795"/>
                </a:lnTo>
                <a:lnTo>
                  <a:pt x="96901" y="282638"/>
                </a:lnTo>
                <a:lnTo>
                  <a:pt x="140500" y="288417"/>
                </a:lnTo>
                <a:lnTo>
                  <a:pt x="155079" y="287832"/>
                </a:lnTo>
                <a:lnTo>
                  <a:pt x="195453" y="277749"/>
                </a:lnTo>
                <a:lnTo>
                  <a:pt x="226377" y="259461"/>
                </a:lnTo>
                <a:lnTo>
                  <a:pt x="230035" y="256717"/>
                </a:lnTo>
                <a:lnTo>
                  <a:pt x="256552" y="226606"/>
                </a:lnTo>
                <a:lnTo>
                  <a:pt x="273672" y="188353"/>
                </a:lnTo>
                <a:lnTo>
                  <a:pt x="278866" y="159804"/>
                </a:lnTo>
                <a:lnTo>
                  <a:pt x="279463" y="144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84924" y="6711791"/>
            <a:ext cx="276860" cy="224790"/>
          </a:xfrm>
          <a:custGeom>
            <a:avLst/>
            <a:gdLst/>
            <a:ahLst/>
            <a:cxnLst/>
            <a:rect l="l" t="t" r="r" b="b"/>
            <a:pathLst>
              <a:path w="276860" h="224790">
                <a:moveTo>
                  <a:pt x="157257" y="224313"/>
                </a:moveTo>
                <a:lnTo>
                  <a:pt x="0" y="224313"/>
                </a:lnTo>
                <a:lnTo>
                  <a:pt x="0" y="195262"/>
                </a:lnTo>
                <a:lnTo>
                  <a:pt x="155733" y="195262"/>
                </a:lnTo>
                <a:lnTo>
                  <a:pt x="178340" y="194071"/>
                </a:lnTo>
                <a:lnTo>
                  <a:pt x="227552" y="173926"/>
                </a:lnTo>
                <a:lnTo>
                  <a:pt x="248983" y="131452"/>
                </a:lnTo>
                <a:lnTo>
                  <a:pt x="250412" y="112871"/>
                </a:lnTo>
                <a:lnTo>
                  <a:pt x="248983" y="93464"/>
                </a:lnTo>
                <a:lnTo>
                  <a:pt x="227552" y="50387"/>
                </a:lnTo>
                <a:lnTo>
                  <a:pt x="178340" y="28862"/>
                </a:lnTo>
                <a:lnTo>
                  <a:pt x="155733" y="27432"/>
                </a:lnTo>
                <a:lnTo>
                  <a:pt x="0" y="27432"/>
                </a:lnTo>
                <a:lnTo>
                  <a:pt x="0" y="0"/>
                </a:lnTo>
                <a:lnTo>
                  <a:pt x="157257" y="0"/>
                </a:lnTo>
                <a:lnTo>
                  <a:pt x="185069" y="1762"/>
                </a:lnTo>
                <a:lnTo>
                  <a:pt x="229226" y="16716"/>
                </a:lnTo>
                <a:lnTo>
                  <a:pt x="259658" y="46822"/>
                </a:lnTo>
                <a:lnTo>
                  <a:pt x="274651" y="88009"/>
                </a:lnTo>
                <a:lnTo>
                  <a:pt x="276415" y="112871"/>
                </a:lnTo>
                <a:lnTo>
                  <a:pt x="274651" y="137143"/>
                </a:lnTo>
                <a:lnTo>
                  <a:pt x="259658" y="178758"/>
                </a:lnTo>
                <a:lnTo>
                  <a:pt x="229226" y="208200"/>
                </a:lnTo>
                <a:lnTo>
                  <a:pt x="185069" y="222573"/>
                </a:lnTo>
                <a:lnTo>
                  <a:pt x="157257" y="2243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351" y="8482583"/>
            <a:ext cx="234950" cy="26034"/>
          </a:xfrm>
          <a:custGeom>
            <a:avLst/>
            <a:gdLst/>
            <a:ahLst/>
            <a:cxnLst/>
            <a:rect l="l" t="t" r="r" b="b"/>
            <a:pathLst>
              <a:path w="234950" h="26034">
                <a:moveTo>
                  <a:pt x="234696" y="25908"/>
                </a:moveTo>
                <a:lnTo>
                  <a:pt x="0" y="25908"/>
                </a:lnTo>
                <a:lnTo>
                  <a:pt x="0" y="0"/>
                </a:lnTo>
                <a:lnTo>
                  <a:pt x="234696" y="0"/>
                </a:lnTo>
                <a:lnTo>
                  <a:pt x="234696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780" y="8210073"/>
            <a:ext cx="235172" cy="19678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71256" y="7473124"/>
            <a:ext cx="238760" cy="697865"/>
            <a:chOff x="1671256" y="7473124"/>
            <a:chExt cx="238760" cy="697865"/>
          </a:xfrm>
        </p:grpSpPr>
        <p:sp>
          <p:nvSpPr>
            <p:cNvPr id="5" name="object 5"/>
            <p:cNvSpPr/>
            <p:nvPr/>
          </p:nvSpPr>
          <p:spPr>
            <a:xfrm>
              <a:off x="1672767" y="7981391"/>
              <a:ext cx="235585" cy="189230"/>
            </a:xfrm>
            <a:custGeom>
              <a:avLst/>
              <a:gdLst/>
              <a:ahLst/>
              <a:cxnLst/>
              <a:rect l="l" t="t" r="r" b="b"/>
              <a:pathLst>
                <a:path w="235585" h="189229">
                  <a:moveTo>
                    <a:pt x="235178" y="82550"/>
                  </a:moveTo>
                  <a:lnTo>
                    <a:pt x="21437" y="82550"/>
                  </a:lnTo>
                  <a:lnTo>
                    <a:pt x="21437" y="0"/>
                  </a:lnTo>
                  <a:lnTo>
                    <a:pt x="0" y="0"/>
                  </a:lnTo>
                  <a:lnTo>
                    <a:pt x="0" y="82550"/>
                  </a:lnTo>
                  <a:lnTo>
                    <a:pt x="0" y="106680"/>
                  </a:lnTo>
                  <a:lnTo>
                    <a:pt x="0" y="189230"/>
                  </a:lnTo>
                  <a:lnTo>
                    <a:pt x="21437" y="189230"/>
                  </a:lnTo>
                  <a:lnTo>
                    <a:pt x="21437" y="106680"/>
                  </a:lnTo>
                  <a:lnTo>
                    <a:pt x="235178" y="106680"/>
                  </a:lnTo>
                  <a:lnTo>
                    <a:pt x="235178" y="82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2780" y="7753921"/>
              <a:ext cx="235172" cy="1876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1256" y="7473124"/>
              <a:ext cx="238315" cy="24717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2780" y="7195470"/>
            <a:ext cx="235172" cy="221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2780" y="6948296"/>
            <a:ext cx="236791" cy="19373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671256" y="6417564"/>
            <a:ext cx="238760" cy="477520"/>
            <a:chOff x="1671256" y="6417564"/>
            <a:chExt cx="238760" cy="477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1256" y="6483096"/>
              <a:ext cx="238315" cy="41176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73351" y="6417564"/>
              <a:ext cx="234950" cy="26034"/>
            </a:xfrm>
            <a:custGeom>
              <a:avLst/>
              <a:gdLst/>
              <a:ahLst/>
              <a:cxnLst/>
              <a:rect l="l" t="t" r="r" b="b"/>
              <a:pathLst>
                <a:path w="234950" h="26035">
                  <a:moveTo>
                    <a:pt x="234696" y="25907"/>
                  </a:moveTo>
                  <a:lnTo>
                    <a:pt x="0" y="25907"/>
                  </a:lnTo>
                  <a:lnTo>
                    <a:pt x="0" y="0"/>
                  </a:lnTo>
                  <a:lnTo>
                    <a:pt x="234696" y="0"/>
                  </a:lnTo>
                  <a:lnTo>
                    <a:pt x="234696" y="25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1256" y="6115240"/>
            <a:ext cx="238315" cy="24717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72780" y="5863494"/>
            <a:ext cx="235172" cy="19678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954178" y="8312277"/>
            <a:ext cx="221615" cy="215265"/>
            <a:chOff x="2954178" y="8312277"/>
            <a:chExt cx="221615" cy="215265"/>
          </a:xfrm>
        </p:grpSpPr>
        <p:sp>
          <p:nvSpPr>
            <p:cNvPr id="16" name="object 16"/>
            <p:cNvSpPr/>
            <p:nvPr/>
          </p:nvSpPr>
          <p:spPr>
            <a:xfrm>
              <a:off x="2954178" y="8470963"/>
              <a:ext cx="221615" cy="56515"/>
            </a:xfrm>
            <a:custGeom>
              <a:avLst/>
              <a:gdLst/>
              <a:ahLst/>
              <a:cxnLst/>
              <a:rect l="l" t="t" r="r" b="b"/>
              <a:pathLst>
                <a:path w="221614" h="56515">
                  <a:moveTo>
                    <a:pt x="221456" y="56483"/>
                  </a:moveTo>
                  <a:lnTo>
                    <a:pt x="0" y="29051"/>
                  </a:lnTo>
                  <a:lnTo>
                    <a:pt x="0" y="0"/>
                  </a:lnTo>
                  <a:lnTo>
                    <a:pt x="221456" y="27526"/>
                  </a:lnTo>
                  <a:lnTo>
                    <a:pt x="221456" y="5648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6758" y="8312277"/>
              <a:ext cx="158876" cy="13582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948082" y="7776781"/>
            <a:ext cx="229235" cy="447040"/>
            <a:chOff x="2948082" y="7776781"/>
            <a:chExt cx="229235" cy="44704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8082" y="7984236"/>
              <a:ext cx="229076" cy="23955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51130" y="7776781"/>
              <a:ext cx="226028" cy="178498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51130" y="6087713"/>
            <a:ext cx="276415" cy="16249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948082" y="5454586"/>
            <a:ext cx="229235" cy="541655"/>
            <a:chOff x="2948082" y="5454586"/>
            <a:chExt cx="229235" cy="54165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16758" y="5654420"/>
              <a:ext cx="160401" cy="3417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48082" y="5454586"/>
              <a:ext cx="227552" cy="172402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948082" y="4734401"/>
            <a:ext cx="229235" cy="647065"/>
            <a:chOff x="2948082" y="4734401"/>
            <a:chExt cx="229235" cy="64706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8082" y="5092922"/>
              <a:ext cx="229076" cy="2884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48082" y="4734401"/>
              <a:ext cx="229076" cy="338708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951130" y="4182046"/>
            <a:ext cx="226060" cy="473075"/>
            <a:chOff x="2951130" y="4182046"/>
            <a:chExt cx="226060" cy="473075"/>
          </a:xfrm>
        </p:grpSpPr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51130" y="4447603"/>
              <a:ext cx="224504" cy="20745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67894" y="4182046"/>
              <a:ext cx="209264" cy="236505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948082" y="3710654"/>
            <a:ext cx="229235" cy="389255"/>
            <a:chOff x="2948082" y="3710654"/>
            <a:chExt cx="229235" cy="389255"/>
          </a:xfrm>
        </p:grpSpPr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48082" y="3860196"/>
              <a:ext cx="229076" cy="2394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16757" y="3710654"/>
              <a:ext cx="160401" cy="125063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48082" y="2340482"/>
            <a:ext cx="282511" cy="1293876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2951130" y="2013966"/>
            <a:ext cx="262890" cy="256540"/>
            <a:chOff x="2951130" y="2013966"/>
            <a:chExt cx="262890" cy="256540"/>
          </a:xfrm>
        </p:grpSpPr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16758" y="2133028"/>
              <a:ext cx="160401" cy="1373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951130" y="2013966"/>
              <a:ext cx="262890" cy="100965"/>
            </a:xfrm>
            <a:custGeom>
              <a:avLst/>
              <a:gdLst/>
              <a:ahLst/>
              <a:cxnLst/>
              <a:rect l="l" t="t" r="r" b="b"/>
              <a:pathLst>
                <a:path w="262889" h="100964">
                  <a:moveTo>
                    <a:pt x="85534" y="100774"/>
                  </a:moveTo>
                  <a:lnTo>
                    <a:pt x="82391" y="100774"/>
                  </a:lnTo>
                  <a:lnTo>
                    <a:pt x="71723" y="99250"/>
                  </a:lnTo>
                  <a:lnTo>
                    <a:pt x="71723" y="77819"/>
                  </a:lnTo>
                  <a:lnTo>
                    <a:pt x="56483" y="76295"/>
                  </a:lnTo>
                  <a:lnTo>
                    <a:pt x="19812" y="61055"/>
                  </a:lnTo>
                  <a:lnTo>
                    <a:pt x="15240" y="56483"/>
                  </a:lnTo>
                  <a:lnTo>
                    <a:pt x="9144" y="51911"/>
                  </a:lnTo>
                  <a:lnTo>
                    <a:pt x="3048" y="39719"/>
                  </a:lnTo>
                  <a:lnTo>
                    <a:pt x="1524" y="32099"/>
                  </a:lnTo>
                  <a:lnTo>
                    <a:pt x="0" y="26003"/>
                  </a:lnTo>
                  <a:lnTo>
                    <a:pt x="0" y="12192"/>
                  </a:lnTo>
                  <a:lnTo>
                    <a:pt x="3048" y="0"/>
                  </a:lnTo>
                  <a:lnTo>
                    <a:pt x="16764" y="3048"/>
                  </a:lnTo>
                  <a:lnTo>
                    <a:pt x="18288" y="3048"/>
                  </a:lnTo>
                  <a:lnTo>
                    <a:pt x="19812" y="4572"/>
                  </a:lnTo>
                  <a:lnTo>
                    <a:pt x="19812" y="21431"/>
                  </a:lnTo>
                  <a:lnTo>
                    <a:pt x="21336" y="24479"/>
                  </a:lnTo>
                  <a:lnTo>
                    <a:pt x="22860" y="29051"/>
                  </a:lnTo>
                  <a:lnTo>
                    <a:pt x="22860" y="32099"/>
                  </a:lnTo>
                  <a:lnTo>
                    <a:pt x="35052" y="44291"/>
                  </a:lnTo>
                  <a:lnTo>
                    <a:pt x="44291" y="47339"/>
                  </a:lnTo>
                  <a:lnTo>
                    <a:pt x="56483" y="50387"/>
                  </a:lnTo>
                  <a:lnTo>
                    <a:pt x="71723" y="51911"/>
                  </a:lnTo>
                  <a:lnTo>
                    <a:pt x="90106" y="51911"/>
                  </a:lnTo>
                  <a:lnTo>
                    <a:pt x="90106" y="53435"/>
                  </a:lnTo>
                  <a:lnTo>
                    <a:pt x="218408" y="68675"/>
                  </a:lnTo>
                  <a:lnTo>
                    <a:pt x="250412" y="76295"/>
                  </a:lnTo>
                  <a:lnTo>
                    <a:pt x="258032" y="77819"/>
                  </a:lnTo>
                  <a:lnTo>
                    <a:pt x="259588" y="79343"/>
                  </a:lnTo>
                  <a:lnTo>
                    <a:pt x="91630" y="79343"/>
                  </a:lnTo>
                  <a:lnTo>
                    <a:pt x="88582" y="96107"/>
                  </a:lnTo>
                  <a:lnTo>
                    <a:pt x="88582" y="99250"/>
                  </a:lnTo>
                  <a:lnTo>
                    <a:pt x="87058" y="99250"/>
                  </a:lnTo>
                  <a:lnTo>
                    <a:pt x="85534" y="100774"/>
                  </a:lnTo>
                  <a:close/>
                </a:path>
                <a:path w="262889" h="100964">
                  <a:moveTo>
                    <a:pt x="90106" y="51911"/>
                  </a:moveTo>
                  <a:lnTo>
                    <a:pt x="71723" y="51911"/>
                  </a:lnTo>
                  <a:lnTo>
                    <a:pt x="71723" y="12192"/>
                  </a:lnTo>
                  <a:lnTo>
                    <a:pt x="90106" y="15240"/>
                  </a:lnTo>
                  <a:lnTo>
                    <a:pt x="90106" y="51911"/>
                  </a:lnTo>
                  <a:close/>
                </a:path>
                <a:path w="262889" h="100964">
                  <a:moveTo>
                    <a:pt x="262699" y="100774"/>
                  </a:moveTo>
                  <a:lnTo>
                    <a:pt x="91630" y="79343"/>
                  </a:lnTo>
                  <a:lnTo>
                    <a:pt x="259588" y="79343"/>
                  </a:lnTo>
                  <a:lnTo>
                    <a:pt x="262699" y="82391"/>
                  </a:lnTo>
                  <a:lnTo>
                    <a:pt x="262699" y="10077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75659" y="5620893"/>
            <a:ext cx="280987" cy="2915697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3372611" y="5137213"/>
            <a:ext cx="231140" cy="389255"/>
            <a:chOff x="3372611" y="5137213"/>
            <a:chExt cx="231140" cy="389255"/>
          </a:xfrm>
        </p:grpSpPr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72611" y="5286755"/>
              <a:ext cx="230600" cy="23955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41382" y="5137213"/>
              <a:ext cx="160305" cy="126682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374135" y="3616071"/>
            <a:ext cx="282511" cy="1454086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3372611" y="2680716"/>
            <a:ext cx="266065" cy="861060"/>
            <a:chOff x="3372611" y="2680716"/>
            <a:chExt cx="266065" cy="861060"/>
          </a:xfrm>
        </p:grpSpPr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41382" y="3403949"/>
              <a:ext cx="160305" cy="1373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75659" y="3284981"/>
              <a:ext cx="262890" cy="100965"/>
            </a:xfrm>
            <a:custGeom>
              <a:avLst/>
              <a:gdLst/>
              <a:ahLst/>
              <a:cxnLst/>
              <a:rect l="l" t="t" r="r" b="b"/>
              <a:pathLst>
                <a:path w="262889" h="100964">
                  <a:moveTo>
                    <a:pt x="87058" y="100679"/>
                  </a:moveTo>
                  <a:lnTo>
                    <a:pt x="84010" y="100679"/>
                  </a:lnTo>
                  <a:lnTo>
                    <a:pt x="71818" y="99155"/>
                  </a:lnTo>
                  <a:lnTo>
                    <a:pt x="71818" y="77819"/>
                  </a:lnTo>
                  <a:lnTo>
                    <a:pt x="56483" y="76295"/>
                  </a:lnTo>
                  <a:lnTo>
                    <a:pt x="19907" y="60960"/>
                  </a:lnTo>
                  <a:lnTo>
                    <a:pt x="4572" y="38100"/>
                  </a:lnTo>
                  <a:lnTo>
                    <a:pt x="1524" y="32004"/>
                  </a:lnTo>
                  <a:lnTo>
                    <a:pt x="0" y="25908"/>
                  </a:lnTo>
                  <a:lnTo>
                    <a:pt x="0" y="12192"/>
                  </a:lnTo>
                  <a:lnTo>
                    <a:pt x="3048" y="0"/>
                  </a:lnTo>
                  <a:lnTo>
                    <a:pt x="18383" y="3048"/>
                  </a:lnTo>
                  <a:lnTo>
                    <a:pt x="19907" y="3048"/>
                  </a:lnTo>
                  <a:lnTo>
                    <a:pt x="19907" y="4572"/>
                  </a:lnTo>
                  <a:lnTo>
                    <a:pt x="21431" y="6096"/>
                  </a:lnTo>
                  <a:lnTo>
                    <a:pt x="21431" y="24384"/>
                  </a:lnTo>
                  <a:lnTo>
                    <a:pt x="56483" y="50292"/>
                  </a:lnTo>
                  <a:lnTo>
                    <a:pt x="71818" y="51816"/>
                  </a:lnTo>
                  <a:lnTo>
                    <a:pt x="91630" y="51816"/>
                  </a:lnTo>
                  <a:lnTo>
                    <a:pt x="91630" y="53340"/>
                  </a:lnTo>
                  <a:lnTo>
                    <a:pt x="219932" y="68580"/>
                  </a:lnTo>
                  <a:lnTo>
                    <a:pt x="250507" y="76295"/>
                  </a:lnTo>
                  <a:lnTo>
                    <a:pt x="259651" y="77819"/>
                  </a:lnTo>
                  <a:lnTo>
                    <a:pt x="260667" y="79343"/>
                  </a:lnTo>
                  <a:lnTo>
                    <a:pt x="91630" y="79343"/>
                  </a:lnTo>
                  <a:lnTo>
                    <a:pt x="90106" y="94583"/>
                  </a:lnTo>
                  <a:lnTo>
                    <a:pt x="88582" y="97631"/>
                  </a:lnTo>
                  <a:lnTo>
                    <a:pt x="87058" y="99155"/>
                  </a:lnTo>
                  <a:lnTo>
                    <a:pt x="87058" y="100679"/>
                  </a:lnTo>
                  <a:close/>
                </a:path>
                <a:path w="262889" h="100964">
                  <a:moveTo>
                    <a:pt x="91630" y="51816"/>
                  </a:moveTo>
                  <a:lnTo>
                    <a:pt x="71818" y="51816"/>
                  </a:lnTo>
                  <a:lnTo>
                    <a:pt x="71818" y="12192"/>
                  </a:lnTo>
                  <a:lnTo>
                    <a:pt x="91630" y="15240"/>
                  </a:lnTo>
                  <a:lnTo>
                    <a:pt x="91630" y="51816"/>
                  </a:lnTo>
                  <a:close/>
                </a:path>
                <a:path w="262889" h="100964">
                  <a:moveTo>
                    <a:pt x="262699" y="100679"/>
                  </a:moveTo>
                  <a:lnTo>
                    <a:pt x="91630" y="79343"/>
                  </a:lnTo>
                  <a:lnTo>
                    <a:pt x="260667" y="79343"/>
                  </a:lnTo>
                  <a:lnTo>
                    <a:pt x="262699" y="82391"/>
                  </a:lnTo>
                  <a:lnTo>
                    <a:pt x="262699" y="10067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41382" y="2972180"/>
              <a:ext cx="161829" cy="2700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72611" y="2680716"/>
              <a:ext cx="229076" cy="271652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372611" y="1171765"/>
            <a:ext cx="280987" cy="1429607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3798760" y="8071199"/>
            <a:ext cx="229235" cy="468630"/>
            <a:chOff x="3798760" y="8071199"/>
            <a:chExt cx="229235" cy="468630"/>
          </a:xfrm>
        </p:grpSpPr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67435" y="8402288"/>
              <a:ext cx="160401" cy="1373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67435" y="8243602"/>
              <a:ext cx="157352" cy="1373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798760" y="8071199"/>
              <a:ext cx="229076" cy="149542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3798760" y="7604378"/>
            <a:ext cx="229235" cy="389255"/>
            <a:chOff x="3798760" y="7604378"/>
            <a:chExt cx="229235" cy="389255"/>
          </a:xfrm>
        </p:grpSpPr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98760" y="7755444"/>
              <a:ext cx="229076" cy="23793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67435" y="7604378"/>
              <a:ext cx="160401" cy="126587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798760" y="5712428"/>
            <a:ext cx="282511" cy="1815655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798760" y="4438459"/>
            <a:ext cx="279463" cy="120376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800284" y="4154614"/>
            <a:ext cx="224504" cy="206025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800284" y="2682239"/>
            <a:ext cx="280987" cy="1388459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3800284" y="2100929"/>
            <a:ext cx="227965" cy="503555"/>
            <a:chOff x="3800284" y="2100929"/>
            <a:chExt cx="227965" cy="503555"/>
          </a:xfrm>
        </p:grpSpPr>
        <p:pic>
          <p:nvPicPr>
            <p:cNvPr id="61" name="object 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804856" y="2331338"/>
              <a:ext cx="222980" cy="27308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800284" y="2100929"/>
              <a:ext cx="224504" cy="207549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3867435" y="1650873"/>
            <a:ext cx="160655" cy="365125"/>
            <a:chOff x="3867435" y="1650873"/>
            <a:chExt cx="160655" cy="365125"/>
          </a:xfrm>
        </p:grpSpPr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867435" y="1800415"/>
              <a:ext cx="157352" cy="21507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867435" y="1650873"/>
              <a:ext cx="160401" cy="126587"/>
            </a:xfrm>
            <a:prstGeom prst="rect">
              <a:avLst/>
            </a:prstGeom>
          </p:spPr>
        </p:pic>
      </p:grpSp>
      <p:pic>
        <p:nvPicPr>
          <p:cNvPr id="66" name="object 6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867435" y="1310639"/>
            <a:ext cx="160401" cy="266985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91965" y="8193309"/>
            <a:ext cx="160401" cy="340232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4223289" y="7224426"/>
            <a:ext cx="280035" cy="894715"/>
            <a:chOff x="4223289" y="7224426"/>
            <a:chExt cx="280035" cy="894715"/>
          </a:xfrm>
        </p:grpSpPr>
        <p:pic>
          <p:nvPicPr>
            <p:cNvPr id="69" name="object 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291965" y="7697438"/>
              <a:ext cx="210788" cy="4211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223289" y="7224426"/>
              <a:ext cx="229076" cy="451675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4223289" y="6615683"/>
            <a:ext cx="229235" cy="531495"/>
            <a:chOff x="4223289" y="6615683"/>
            <a:chExt cx="229235" cy="531495"/>
          </a:xfrm>
        </p:grpSpPr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223289" y="7010876"/>
              <a:ext cx="227552" cy="13573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291965" y="6850665"/>
              <a:ext cx="160401" cy="13725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293584" y="6615683"/>
              <a:ext cx="157257" cy="213550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23289" y="5166169"/>
            <a:ext cx="282511" cy="138388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223289" y="3626739"/>
            <a:ext cx="279463" cy="1455515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4223289" y="2509837"/>
            <a:ext cx="229235" cy="1052830"/>
            <a:chOff x="4223289" y="2509837"/>
            <a:chExt cx="229235" cy="1052830"/>
          </a:xfrm>
        </p:grpSpPr>
        <p:pic>
          <p:nvPicPr>
            <p:cNvPr id="78" name="object 7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91965" y="3347466"/>
              <a:ext cx="158876" cy="21516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291965" y="3188779"/>
              <a:ext cx="160401" cy="13735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223289" y="2895885"/>
              <a:ext cx="229076" cy="27308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24813" y="2659379"/>
              <a:ext cx="226028" cy="20754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291965" y="2509837"/>
              <a:ext cx="160401" cy="125158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23289" y="1379315"/>
            <a:ext cx="282511" cy="1051179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4716589" y="8110918"/>
            <a:ext cx="160655" cy="427355"/>
            <a:chOff x="4716589" y="8110918"/>
            <a:chExt cx="160655" cy="427355"/>
          </a:xfrm>
        </p:grpSpPr>
        <p:pic>
          <p:nvPicPr>
            <p:cNvPr id="85" name="object 8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716589" y="8269604"/>
              <a:ext cx="160305" cy="26850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716589" y="8110918"/>
              <a:ext cx="158781" cy="135826"/>
            </a:xfrm>
            <a:prstGeom prst="rect">
              <a:avLst/>
            </a:prstGeom>
          </p:spPr>
        </p:pic>
      </p:grpSp>
      <p:pic>
        <p:nvPicPr>
          <p:cNvPr id="87" name="object 87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4647819" y="6983348"/>
            <a:ext cx="229076" cy="1043654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4716589" y="6490525"/>
            <a:ext cx="160655" cy="419734"/>
            <a:chOff x="4716589" y="6490525"/>
            <a:chExt cx="160655" cy="419734"/>
          </a:xfrm>
        </p:grpSpPr>
        <p:pic>
          <p:nvPicPr>
            <p:cNvPr id="89" name="object 8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716589" y="6772846"/>
              <a:ext cx="160305" cy="13725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719637" y="6612636"/>
              <a:ext cx="157257" cy="13573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718113" y="6490525"/>
              <a:ext cx="157257" cy="100774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4647819" y="5636133"/>
            <a:ext cx="280035" cy="792480"/>
            <a:chOff x="4647819" y="5636133"/>
            <a:chExt cx="280035" cy="792480"/>
          </a:xfrm>
        </p:grpSpPr>
        <p:pic>
          <p:nvPicPr>
            <p:cNvPr id="93" name="object 9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716589" y="6290690"/>
              <a:ext cx="160305" cy="13735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647819" y="6125908"/>
              <a:ext cx="229076" cy="14192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647819" y="5974842"/>
              <a:ext cx="227552" cy="128206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650867" y="5900070"/>
              <a:ext cx="224790" cy="55244"/>
            </a:xfrm>
            <a:custGeom>
              <a:avLst/>
              <a:gdLst/>
              <a:ahLst/>
              <a:cxnLst/>
              <a:rect l="l" t="t" r="r" b="b"/>
              <a:pathLst>
                <a:path w="224789" h="55245">
                  <a:moveTo>
                    <a:pt x="224504" y="54959"/>
                  </a:moveTo>
                  <a:lnTo>
                    <a:pt x="68770" y="36671"/>
                  </a:lnTo>
                  <a:lnTo>
                    <a:pt x="68770" y="10668"/>
                  </a:lnTo>
                  <a:lnTo>
                    <a:pt x="224504" y="29051"/>
                  </a:lnTo>
                  <a:lnTo>
                    <a:pt x="224504" y="54959"/>
                  </a:lnTo>
                  <a:close/>
                </a:path>
                <a:path w="224789" h="55245">
                  <a:moveTo>
                    <a:pt x="29051" y="35147"/>
                  </a:moveTo>
                  <a:lnTo>
                    <a:pt x="9239" y="35147"/>
                  </a:lnTo>
                  <a:lnTo>
                    <a:pt x="6191" y="32099"/>
                  </a:lnTo>
                  <a:lnTo>
                    <a:pt x="3143" y="30575"/>
                  </a:lnTo>
                  <a:lnTo>
                    <a:pt x="3143" y="27527"/>
                  </a:lnTo>
                  <a:lnTo>
                    <a:pt x="1524" y="26003"/>
                  </a:lnTo>
                  <a:lnTo>
                    <a:pt x="0" y="22860"/>
                  </a:lnTo>
                  <a:lnTo>
                    <a:pt x="0" y="13716"/>
                  </a:lnTo>
                  <a:lnTo>
                    <a:pt x="1524" y="12192"/>
                  </a:lnTo>
                  <a:lnTo>
                    <a:pt x="1524" y="9144"/>
                  </a:lnTo>
                  <a:lnTo>
                    <a:pt x="3143" y="7620"/>
                  </a:lnTo>
                  <a:lnTo>
                    <a:pt x="6191" y="6096"/>
                  </a:lnTo>
                  <a:lnTo>
                    <a:pt x="7715" y="3048"/>
                  </a:lnTo>
                  <a:lnTo>
                    <a:pt x="9239" y="1524"/>
                  </a:lnTo>
                  <a:lnTo>
                    <a:pt x="12287" y="1524"/>
                  </a:lnTo>
                  <a:lnTo>
                    <a:pt x="13811" y="0"/>
                  </a:lnTo>
                  <a:lnTo>
                    <a:pt x="24479" y="0"/>
                  </a:lnTo>
                  <a:lnTo>
                    <a:pt x="27527" y="1524"/>
                  </a:lnTo>
                  <a:lnTo>
                    <a:pt x="29051" y="3048"/>
                  </a:lnTo>
                  <a:lnTo>
                    <a:pt x="30575" y="3048"/>
                  </a:lnTo>
                  <a:lnTo>
                    <a:pt x="36671" y="9144"/>
                  </a:lnTo>
                  <a:lnTo>
                    <a:pt x="36671" y="12192"/>
                  </a:lnTo>
                  <a:lnTo>
                    <a:pt x="38195" y="13716"/>
                  </a:lnTo>
                  <a:lnTo>
                    <a:pt x="38195" y="22860"/>
                  </a:lnTo>
                  <a:lnTo>
                    <a:pt x="36671" y="26003"/>
                  </a:lnTo>
                  <a:lnTo>
                    <a:pt x="36671" y="27527"/>
                  </a:lnTo>
                  <a:lnTo>
                    <a:pt x="35147" y="30575"/>
                  </a:lnTo>
                  <a:lnTo>
                    <a:pt x="33623" y="32099"/>
                  </a:lnTo>
                  <a:lnTo>
                    <a:pt x="30575" y="33623"/>
                  </a:lnTo>
                  <a:lnTo>
                    <a:pt x="29051" y="35147"/>
                  </a:lnTo>
                  <a:close/>
                </a:path>
                <a:path w="224789" h="55245">
                  <a:moveTo>
                    <a:pt x="24479" y="36671"/>
                  </a:moveTo>
                  <a:lnTo>
                    <a:pt x="13811" y="36671"/>
                  </a:lnTo>
                  <a:lnTo>
                    <a:pt x="12287" y="35147"/>
                  </a:lnTo>
                  <a:lnTo>
                    <a:pt x="27527" y="35147"/>
                  </a:lnTo>
                  <a:lnTo>
                    <a:pt x="24479" y="36671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669250" y="5636133"/>
              <a:ext cx="258127" cy="244125"/>
            </a:xfrm>
            <a:prstGeom prst="rect">
              <a:avLst/>
            </a:prstGeom>
          </p:spPr>
        </p:pic>
      </p:grpSp>
      <p:pic>
        <p:nvPicPr>
          <p:cNvPr id="98" name="object 98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4669250" y="5332476"/>
            <a:ext cx="207645" cy="238029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4650866" y="4188237"/>
            <a:ext cx="281082" cy="1066418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4647819" y="3718274"/>
            <a:ext cx="229235" cy="389255"/>
            <a:chOff x="4647819" y="3718274"/>
            <a:chExt cx="229235" cy="389255"/>
          </a:xfrm>
        </p:grpSpPr>
        <p:pic>
          <p:nvPicPr>
            <p:cNvPr id="101" name="object 10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647819" y="3869340"/>
              <a:ext cx="229076" cy="23802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716589" y="3718274"/>
              <a:ext cx="160305" cy="126587"/>
            </a:xfrm>
            <a:prstGeom prst="rect">
              <a:avLst/>
            </a:prstGeom>
          </p:spPr>
        </p:pic>
      </p:grpSp>
      <p:pic>
        <p:nvPicPr>
          <p:cNvPr id="103" name="object 103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647819" y="2099405"/>
            <a:ext cx="279558" cy="1544097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4650866" y="1772888"/>
            <a:ext cx="262890" cy="256540"/>
            <a:chOff x="4650866" y="1772888"/>
            <a:chExt cx="262890" cy="256540"/>
          </a:xfrm>
        </p:grpSpPr>
        <p:pic>
          <p:nvPicPr>
            <p:cNvPr id="105" name="object 10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716589" y="1891950"/>
              <a:ext cx="160305" cy="13725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650866" y="1772888"/>
              <a:ext cx="262890" cy="100965"/>
            </a:xfrm>
            <a:custGeom>
              <a:avLst/>
              <a:gdLst/>
              <a:ahLst/>
              <a:cxnLst/>
              <a:rect l="l" t="t" r="r" b="b"/>
              <a:pathLst>
                <a:path w="262889" h="100964">
                  <a:moveTo>
                    <a:pt x="87058" y="100774"/>
                  </a:moveTo>
                  <a:lnTo>
                    <a:pt x="84010" y="100774"/>
                  </a:lnTo>
                  <a:lnTo>
                    <a:pt x="71818" y="99250"/>
                  </a:lnTo>
                  <a:lnTo>
                    <a:pt x="71818" y="77819"/>
                  </a:lnTo>
                  <a:lnTo>
                    <a:pt x="56578" y="76295"/>
                  </a:lnTo>
                  <a:lnTo>
                    <a:pt x="19907" y="61055"/>
                  </a:lnTo>
                  <a:lnTo>
                    <a:pt x="4667" y="38195"/>
                  </a:lnTo>
                  <a:lnTo>
                    <a:pt x="1524" y="32099"/>
                  </a:lnTo>
                  <a:lnTo>
                    <a:pt x="0" y="26003"/>
                  </a:lnTo>
                  <a:lnTo>
                    <a:pt x="0" y="12287"/>
                  </a:lnTo>
                  <a:lnTo>
                    <a:pt x="1524" y="6096"/>
                  </a:lnTo>
                  <a:lnTo>
                    <a:pt x="3143" y="0"/>
                  </a:lnTo>
                  <a:lnTo>
                    <a:pt x="18383" y="3048"/>
                  </a:lnTo>
                  <a:lnTo>
                    <a:pt x="21431" y="6096"/>
                  </a:lnTo>
                  <a:lnTo>
                    <a:pt x="21431" y="24479"/>
                  </a:lnTo>
                  <a:lnTo>
                    <a:pt x="22955" y="29051"/>
                  </a:lnTo>
                  <a:lnTo>
                    <a:pt x="56578" y="50387"/>
                  </a:lnTo>
                  <a:lnTo>
                    <a:pt x="71818" y="51911"/>
                  </a:lnTo>
                  <a:lnTo>
                    <a:pt x="91630" y="51911"/>
                  </a:lnTo>
                  <a:lnTo>
                    <a:pt x="91630" y="53435"/>
                  </a:lnTo>
                  <a:lnTo>
                    <a:pt x="219932" y="68675"/>
                  </a:lnTo>
                  <a:lnTo>
                    <a:pt x="250507" y="76295"/>
                  </a:lnTo>
                  <a:lnTo>
                    <a:pt x="258127" y="77819"/>
                  </a:lnTo>
                  <a:lnTo>
                    <a:pt x="259651" y="79343"/>
                  </a:lnTo>
                  <a:lnTo>
                    <a:pt x="91630" y="79343"/>
                  </a:lnTo>
                  <a:lnTo>
                    <a:pt x="90106" y="94678"/>
                  </a:lnTo>
                  <a:lnTo>
                    <a:pt x="88582" y="97726"/>
                  </a:lnTo>
                  <a:lnTo>
                    <a:pt x="87058" y="99250"/>
                  </a:lnTo>
                  <a:lnTo>
                    <a:pt x="87058" y="100774"/>
                  </a:lnTo>
                  <a:close/>
                </a:path>
                <a:path w="262889" h="100964">
                  <a:moveTo>
                    <a:pt x="91630" y="51911"/>
                  </a:moveTo>
                  <a:lnTo>
                    <a:pt x="71818" y="51911"/>
                  </a:lnTo>
                  <a:lnTo>
                    <a:pt x="71818" y="12287"/>
                  </a:lnTo>
                  <a:lnTo>
                    <a:pt x="91630" y="15335"/>
                  </a:lnTo>
                  <a:lnTo>
                    <a:pt x="91630" y="51911"/>
                  </a:lnTo>
                  <a:close/>
                </a:path>
                <a:path w="262889" h="100964">
                  <a:moveTo>
                    <a:pt x="262699" y="100774"/>
                  </a:moveTo>
                  <a:lnTo>
                    <a:pt x="91630" y="79343"/>
                  </a:lnTo>
                  <a:lnTo>
                    <a:pt x="259651" y="79343"/>
                  </a:lnTo>
                  <a:lnTo>
                    <a:pt x="262699" y="82391"/>
                  </a:lnTo>
                  <a:lnTo>
                    <a:pt x="262699" y="10077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" name="object 107"/>
          <p:cNvGrpSpPr/>
          <p:nvPr/>
        </p:nvGrpSpPr>
        <p:grpSpPr>
          <a:xfrm>
            <a:off x="5073967" y="7474648"/>
            <a:ext cx="264795" cy="1062355"/>
            <a:chOff x="5073967" y="7474648"/>
            <a:chExt cx="264795" cy="1062355"/>
          </a:xfrm>
        </p:grpSpPr>
        <p:sp>
          <p:nvSpPr>
            <p:cNvPr id="108" name="object 108"/>
            <p:cNvSpPr/>
            <p:nvPr/>
          </p:nvSpPr>
          <p:spPr>
            <a:xfrm>
              <a:off x="5073967" y="8400763"/>
              <a:ext cx="264795" cy="135890"/>
            </a:xfrm>
            <a:custGeom>
              <a:avLst/>
              <a:gdLst/>
              <a:ahLst/>
              <a:cxnLst/>
              <a:rect l="l" t="t" r="r" b="b"/>
              <a:pathLst>
                <a:path w="264795" h="135890">
                  <a:moveTo>
                    <a:pt x="264223" y="135826"/>
                  </a:moveTo>
                  <a:lnTo>
                    <a:pt x="93154" y="114490"/>
                  </a:lnTo>
                  <a:lnTo>
                    <a:pt x="91630" y="129730"/>
                  </a:lnTo>
                  <a:lnTo>
                    <a:pt x="91630" y="134302"/>
                  </a:lnTo>
                  <a:lnTo>
                    <a:pt x="88582" y="135826"/>
                  </a:lnTo>
                  <a:lnTo>
                    <a:pt x="73247" y="135826"/>
                  </a:lnTo>
                  <a:lnTo>
                    <a:pt x="73247" y="112966"/>
                  </a:lnTo>
                  <a:lnTo>
                    <a:pt x="57269" y="110251"/>
                  </a:lnTo>
                  <a:lnTo>
                    <a:pt x="50577" y="108775"/>
                  </a:lnTo>
                  <a:lnTo>
                    <a:pt x="44172" y="106727"/>
                  </a:lnTo>
                  <a:lnTo>
                    <a:pt x="38195" y="103822"/>
                  </a:lnTo>
                  <a:lnTo>
                    <a:pt x="30575" y="100774"/>
                  </a:lnTo>
                  <a:lnTo>
                    <a:pt x="24383" y="96202"/>
                  </a:lnTo>
                  <a:lnTo>
                    <a:pt x="18287" y="88487"/>
                  </a:lnTo>
                  <a:lnTo>
                    <a:pt x="12191" y="82391"/>
                  </a:lnTo>
                  <a:lnTo>
                    <a:pt x="285" y="45934"/>
                  </a:lnTo>
                  <a:lnTo>
                    <a:pt x="0" y="32099"/>
                  </a:lnTo>
                  <a:lnTo>
                    <a:pt x="1523" y="29051"/>
                  </a:lnTo>
                  <a:lnTo>
                    <a:pt x="1523" y="19907"/>
                  </a:lnTo>
                  <a:lnTo>
                    <a:pt x="3047" y="18383"/>
                  </a:lnTo>
                  <a:lnTo>
                    <a:pt x="3047" y="15335"/>
                  </a:lnTo>
                  <a:lnTo>
                    <a:pt x="16763" y="18383"/>
                  </a:lnTo>
                  <a:lnTo>
                    <a:pt x="19811" y="18383"/>
                  </a:lnTo>
                  <a:lnTo>
                    <a:pt x="19811" y="41243"/>
                  </a:lnTo>
                  <a:lnTo>
                    <a:pt x="21335" y="48863"/>
                  </a:lnTo>
                  <a:lnTo>
                    <a:pt x="45815" y="80867"/>
                  </a:lnTo>
                  <a:lnTo>
                    <a:pt x="50387" y="83915"/>
                  </a:lnTo>
                  <a:lnTo>
                    <a:pt x="58007" y="85439"/>
                  </a:lnTo>
                  <a:lnTo>
                    <a:pt x="65627" y="85439"/>
                  </a:lnTo>
                  <a:lnTo>
                    <a:pt x="73247" y="86963"/>
                  </a:lnTo>
                  <a:lnTo>
                    <a:pt x="73247" y="0"/>
                  </a:lnTo>
                  <a:lnTo>
                    <a:pt x="226028" y="18383"/>
                  </a:lnTo>
                  <a:lnTo>
                    <a:pt x="226028" y="45815"/>
                  </a:lnTo>
                  <a:lnTo>
                    <a:pt x="93154" y="29051"/>
                  </a:lnTo>
                  <a:lnTo>
                    <a:pt x="93154" y="88487"/>
                  </a:lnTo>
                  <a:lnTo>
                    <a:pt x="221456" y="103822"/>
                  </a:lnTo>
                  <a:lnTo>
                    <a:pt x="253460" y="111442"/>
                  </a:lnTo>
                  <a:lnTo>
                    <a:pt x="261175" y="112966"/>
                  </a:lnTo>
                  <a:lnTo>
                    <a:pt x="264223" y="117538"/>
                  </a:lnTo>
                  <a:lnTo>
                    <a:pt x="264223" y="135826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142642" y="8237506"/>
              <a:ext cx="157352" cy="13582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142642" y="8078819"/>
              <a:ext cx="160401" cy="13582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142642" y="7920228"/>
              <a:ext cx="157352" cy="135731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075491" y="7553991"/>
              <a:ext cx="227552" cy="341757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073967" y="7474648"/>
              <a:ext cx="226060" cy="53975"/>
            </a:xfrm>
            <a:custGeom>
              <a:avLst/>
              <a:gdLst/>
              <a:ahLst/>
              <a:cxnLst/>
              <a:rect l="l" t="t" r="r" b="b"/>
              <a:pathLst>
                <a:path w="226060" h="53975">
                  <a:moveTo>
                    <a:pt x="226028" y="53435"/>
                  </a:moveTo>
                  <a:lnTo>
                    <a:pt x="0" y="26003"/>
                  </a:lnTo>
                  <a:lnTo>
                    <a:pt x="0" y="0"/>
                  </a:lnTo>
                  <a:lnTo>
                    <a:pt x="226028" y="27527"/>
                  </a:lnTo>
                  <a:lnTo>
                    <a:pt x="226028" y="53435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4" name="object 114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5073967" y="6353270"/>
            <a:ext cx="229076" cy="1045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256" y="8037670"/>
            <a:ext cx="238315" cy="4912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99551" y="7837678"/>
            <a:ext cx="108585" cy="143510"/>
          </a:xfrm>
          <a:custGeom>
            <a:avLst/>
            <a:gdLst/>
            <a:ahLst/>
            <a:cxnLst/>
            <a:rect l="l" t="t" r="r" b="b"/>
            <a:pathLst>
              <a:path w="108585" h="143509">
                <a:moveTo>
                  <a:pt x="108394" y="0"/>
                </a:moveTo>
                <a:lnTo>
                  <a:pt x="87058" y="0"/>
                </a:lnTo>
                <a:lnTo>
                  <a:pt x="87058" y="142240"/>
                </a:lnTo>
                <a:lnTo>
                  <a:pt x="0" y="142240"/>
                </a:lnTo>
                <a:lnTo>
                  <a:pt x="0" y="143510"/>
                </a:lnTo>
                <a:lnTo>
                  <a:pt x="108394" y="143510"/>
                </a:lnTo>
                <a:lnTo>
                  <a:pt x="108394" y="142240"/>
                </a:lnTo>
                <a:lnTo>
                  <a:pt x="108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2780" y="7842757"/>
            <a:ext cx="235585" cy="161290"/>
          </a:xfrm>
          <a:custGeom>
            <a:avLst/>
            <a:gdLst/>
            <a:ahLst/>
            <a:cxnLst/>
            <a:rect l="l" t="t" r="r" b="b"/>
            <a:pathLst>
              <a:path w="235585" h="161290">
                <a:moveTo>
                  <a:pt x="235165" y="138430"/>
                </a:moveTo>
                <a:lnTo>
                  <a:pt x="126771" y="138430"/>
                </a:lnTo>
                <a:lnTo>
                  <a:pt x="126771" y="14897"/>
                </a:lnTo>
                <a:lnTo>
                  <a:pt x="105435" y="14897"/>
                </a:lnTo>
                <a:lnTo>
                  <a:pt x="105435" y="137160"/>
                </a:lnTo>
                <a:lnTo>
                  <a:pt x="21424" y="137160"/>
                </a:lnTo>
                <a:lnTo>
                  <a:pt x="21424" y="0"/>
                </a:lnTo>
                <a:lnTo>
                  <a:pt x="0" y="0"/>
                </a:lnTo>
                <a:lnTo>
                  <a:pt x="0" y="137160"/>
                </a:lnTo>
                <a:lnTo>
                  <a:pt x="0" y="138430"/>
                </a:lnTo>
                <a:lnTo>
                  <a:pt x="0" y="161290"/>
                </a:lnTo>
                <a:lnTo>
                  <a:pt x="235165" y="161290"/>
                </a:lnTo>
                <a:lnTo>
                  <a:pt x="235165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672780" y="7283196"/>
            <a:ext cx="235585" cy="497205"/>
            <a:chOff x="1672780" y="7283196"/>
            <a:chExt cx="235585" cy="4972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2780" y="7341965"/>
              <a:ext cx="235172" cy="4378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73351" y="7283196"/>
              <a:ext cx="234950" cy="26034"/>
            </a:xfrm>
            <a:custGeom>
              <a:avLst/>
              <a:gdLst/>
              <a:ahLst/>
              <a:cxnLst/>
              <a:rect l="l" t="t" r="r" b="b"/>
              <a:pathLst>
                <a:path w="234950" h="26034">
                  <a:moveTo>
                    <a:pt x="234696" y="25907"/>
                  </a:moveTo>
                  <a:lnTo>
                    <a:pt x="0" y="25907"/>
                  </a:lnTo>
                  <a:lnTo>
                    <a:pt x="0" y="0"/>
                  </a:lnTo>
                  <a:lnTo>
                    <a:pt x="234696" y="0"/>
                  </a:lnTo>
                  <a:lnTo>
                    <a:pt x="234696" y="25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99551" y="7039774"/>
            <a:ext cx="108585" cy="143510"/>
          </a:xfrm>
          <a:custGeom>
            <a:avLst/>
            <a:gdLst/>
            <a:ahLst/>
            <a:cxnLst/>
            <a:rect l="l" t="t" r="r" b="b"/>
            <a:pathLst>
              <a:path w="108585" h="143509">
                <a:moveTo>
                  <a:pt x="108394" y="0"/>
                </a:moveTo>
                <a:lnTo>
                  <a:pt x="87058" y="0"/>
                </a:lnTo>
                <a:lnTo>
                  <a:pt x="87058" y="140970"/>
                </a:lnTo>
                <a:lnTo>
                  <a:pt x="0" y="140970"/>
                </a:lnTo>
                <a:lnTo>
                  <a:pt x="0" y="143510"/>
                </a:lnTo>
                <a:lnTo>
                  <a:pt x="108394" y="143510"/>
                </a:lnTo>
                <a:lnTo>
                  <a:pt x="108394" y="140970"/>
                </a:lnTo>
                <a:lnTo>
                  <a:pt x="108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2767" y="6661403"/>
            <a:ext cx="235585" cy="544830"/>
          </a:xfrm>
          <a:custGeom>
            <a:avLst/>
            <a:gdLst/>
            <a:ahLst/>
            <a:cxnLst/>
            <a:rect l="l" t="t" r="r" b="b"/>
            <a:pathLst>
              <a:path w="235585" h="544829">
                <a:moveTo>
                  <a:pt x="235178" y="521881"/>
                </a:moveTo>
                <a:lnTo>
                  <a:pt x="126784" y="521881"/>
                </a:lnTo>
                <a:lnTo>
                  <a:pt x="126784" y="398246"/>
                </a:lnTo>
                <a:lnTo>
                  <a:pt x="105448" y="398246"/>
                </a:lnTo>
                <a:lnTo>
                  <a:pt x="105448" y="519341"/>
                </a:lnTo>
                <a:lnTo>
                  <a:pt x="21437" y="519341"/>
                </a:lnTo>
                <a:lnTo>
                  <a:pt x="21437" y="383451"/>
                </a:lnTo>
                <a:lnTo>
                  <a:pt x="12" y="383451"/>
                </a:lnTo>
                <a:lnTo>
                  <a:pt x="12" y="519341"/>
                </a:lnTo>
                <a:lnTo>
                  <a:pt x="12" y="521881"/>
                </a:lnTo>
                <a:lnTo>
                  <a:pt x="12" y="544741"/>
                </a:lnTo>
                <a:lnTo>
                  <a:pt x="235178" y="544741"/>
                </a:lnTo>
                <a:lnTo>
                  <a:pt x="235178" y="521881"/>
                </a:lnTo>
                <a:close/>
              </a:path>
              <a:path w="235585" h="544829">
                <a:moveTo>
                  <a:pt x="235178" y="79349"/>
                </a:moveTo>
                <a:lnTo>
                  <a:pt x="0" y="0"/>
                </a:lnTo>
                <a:lnTo>
                  <a:pt x="0" y="24485"/>
                </a:lnTo>
                <a:lnTo>
                  <a:pt x="203454" y="93179"/>
                </a:lnTo>
                <a:lnTo>
                  <a:pt x="0" y="163258"/>
                </a:lnTo>
                <a:lnTo>
                  <a:pt x="0" y="186220"/>
                </a:lnTo>
                <a:lnTo>
                  <a:pt x="201218" y="255536"/>
                </a:lnTo>
                <a:lnTo>
                  <a:pt x="0" y="323469"/>
                </a:lnTo>
                <a:lnTo>
                  <a:pt x="0" y="349478"/>
                </a:lnTo>
                <a:lnTo>
                  <a:pt x="235178" y="270129"/>
                </a:lnTo>
                <a:lnTo>
                  <a:pt x="235178" y="262509"/>
                </a:lnTo>
                <a:lnTo>
                  <a:pt x="235178" y="248704"/>
                </a:lnTo>
                <a:lnTo>
                  <a:pt x="235178" y="244132"/>
                </a:lnTo>
                <a:lnTo>
                  <a:pt x="48044" y="178600"/>
                </a:lnTo>
                <a:lnTo>
                  <a:pt x="37020" y="174739"/>
                </a:lnTo>
                <a:lnTo>
                  <a:pt x="48044" y="170878"/>
                </a:lnTo>
                <a:lnTo>
                  <a:pt x="235178" y="105346"/>
                </a:lnTo>
                <a:lnTo>
                  <a:pt x="235178" y="99250"/>
                </a:lnTo>
                <a:lnTo>
                  <a:pt x="235178" y="86969"/>
                </a:lnTo>
                <a:lnTo>
                  <a:pt x="235178" y="79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063" y="7442644"/>
            <a:ext cx="227552" cy="109242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9325" y="8309229"/>
            <a:ext cx="73247" cy="7172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948939" y="4569618"/>
            <a:ext cx="154940" cy="3467100"/>
            <a:chOff x="2948939" y="4569618"/>
            <a:chExt cx="154940" cy="34671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130" y="6849141"/>
              <a:ext cx="152685" cy="11870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8939" y="4569618"/>
              <a:ext cx="153352" cy="225637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945034" y="1299971"/>
            <a:ext cx="159385" cy="3215640"/>
            <a:chOff x="2945034" y="1299971"/>
            <a:chExt cx="159385" cy="321564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8940" y="3492436"/>
              <a:ext cx="154876" cy="10231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5034" y="1342643"/>
              <a:ext cx="158781" cy="21290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45028" y="1299971"/>
              <a:ext cx="153035" cy="30480"/>
            </a:xfrm>
            <a:custGeom>
              <a:avLst/>
              <a:gdLst/>
              <a:ahLst/>
              <a:cxnLst/>
              <a:rect l="l" t="t" r="r" b="b"/>
              <a:pathLst>
                <a:path w="153035" h="30480">
                  <a:moveTo>
                    <a:pt x="1526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29210"/>
                  </a:lnTo>
                  <a:lnTo>
                    <a:pt x="0" y="30480"/>
                  </a:lnTo>
                  <a:lnTo>
                    <a:pt x="8255" y="30480"/>
                  </a:lnTo>
                  <a:lnTo>
                    <a:pt x="8255" y="29210"/>
                  </a:lnTo>
                  <a:lnTo>
                    <a:pt x="9144" y="29210"/>
                  </a:lnTo>
                  <a:lnTo>
                    <a:pt x="9144" y="12700"/>
                  </a:lnTo>
                  <a:lnTo>
                    <a:pt x="143535" y="12700"/>
                  </a:lnTo>
                  <a:lnTo>
                    <a:pt x="143535" y="30480"/>
                  </a:lnTo>
                  <a:lnTo>
                    <a:pt x="152679" y="30480"/>
                  </a:lnTo>
                  <a:lnTo>
                    <a:pt x="152679" y="12700"/>
                  </a:lnTo>
                  <a:lnTo>
                    <a:pt x="152679" y="12192"/>
                  </a:lnTo>
                  <a:lnTo>
                    <a:pt x="15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3180588" y="5483542"/>
            <a:ext cx="154305" cy="2548255"/>
            <a:chOff x="3180588" y="5483542"/>
            <a:chExt cx="154305" cy="254825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0588" y="5745955"/>
              <a:ext cx="153828" cy="22856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80588" y="5705855"/>
              <a:ext cx="125095" cy="15240"/>
            </a:xfrm>
            <a:custGeom>
              <a:avLst/>
              <a:gdLst/>
              <a:ahLst/>
              <a:cxnLst/>
              <a:rect l="l" t="t" r="r" b="b"/>
              <a:pathLst>
                <a:path w="125095" h="15239">
                  <a:moveTo>
                    <a:pt x="124967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24967" y="0"/>
                  </a:lnTo>
                  <a:lnTo>
                    <a:pt x="124967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3254" y="5483542"/>
              <a:ext cx="151161" cy="19840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640835" y="7447216"/>
            <a:ext cx="188595" cy="1075690"/>
            <a:chOff x="3640835" y="7447216"/>
            <a:chExt cx="188595" cy="107569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7503" y="8272653"/>
              <a:ext cx="181736" cy="25022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8171" y="8168926"/>
              <a:ext cx="171068" cy="823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44455" y="8113966"/>
              <a:ext cx="183515" cy="32384"/>
            </a:xfrm>
            <a:custGeom>
              <a:avLst/>
              <a:gdLst/>
              <a:ahLst/>
              <a:cxnLst/>
              <a:rect l="l" t="t" r="r" b="b"/>
              <a:pathLst>
                <a:path w="183514" h="32384">
                  <a:moveTo>
                    <a:pt x="183261" y="27432"/>
                  </a:moveTo>
                  <a:lnTo>
                    <a:pt x="54959" y="27432"/>
                  </a:lnTo>
                  <a:lnTo>
                    <a:pt x="54959" y="6096"/>
                  </a:lnTo>
                  <a:lnTo>
                    <a:pt x="183261" y="6096"/>
                  </a:lnTo>
                  <a:lnTo>
                    <a:pt x="183261" y="27432"/>
                  </a:lnTo>
                  <a:close/>
                </a:path>
                <a:path w="183514" h="32384">
                  <a:moveTo>
                    <a:pt x="19907" y="1524"/>
                  </a:moveTo>
                  <a:lnTo>
                    <a:pt x="10668" y="1524"/>
                  </a:lnTo>
                  <a:lnTo>
                    <a:pt x="13716" y="0"/>
                  </a:lnTo>
                  <a:lnTo>
                    <a:pt x="18288" y="0"/>
                  </a:lnTo>
                  <a:lnTo>
                    <a:pt x="19907" y="1524"/>
                  </a:lnTo>
                  <a:close/>
                </a:path>
                <a:path w="183514" h="32384">
                  <a:moveTo>
                    <a:pt x="21431" y="32004"/>
                  </a:moveTo>
                  <a:lnTo>
                    <a:pt x="9144" y="32004"/>
                  </a:lnTo>
                  <a:lnTo>
                    <a:pt x="1524" y="24384"/>
                  </a:lnTo>
                  <a:lnTo>
                    <a:pt x="1524" y="22860"/>
                  </a:lnTo>
                  <a:lnTo>
                    <a:pt x="0" y="21336"/>
                  </a:lnTo>
                  <a:lnTo>
                    <a:pt x="0" y="12192"/>
                  </a:lnTo>
                  <a:lnTo>
                    <a:pt x="1524" y="10668"/>
                  </a:lnTo>
                  <a:lnTo>
                    <a:pt x="1524" y="9144"/>
                  </a:lnTo>
                  <a:lnTo>
                    <a:pt x="9144" y="1524"/>
                  </a:lnTo>
                  <a:lnTo>
                    <a:pt x="21431" y="1524"/>
                  </a:lnTo>
                  <a:lnTo>
                    <a:pt x="22955" y="3048"/>
                  </a:lnTo>
                  <a:lnTo>
                    <a:pt x="26003" y="4572"/>
                  </a:lnTo>
                  <a:lnTo>
                    <a:pt x="29051" y="7620"/>
                  </a:lnTo>
                  <a:lnTo>
                    <a:pt x="29051" y="9144"/>
                  </a:lnTo>
                  <a:lnTo>
                    <a:pt x="30575" y="10668"/>
                  </a:lnTo>
                  <a:lnTo>
                    <a:pt x="30575" y="12192"/>
                  </a:lnTo>
                  <a:lnTo>
                    <a:pt x="32099" y="15240"/>
                  </a:lnTo>
                  <a:lnTo>
                    <a:pt x="32099" y="18288"/>
                  </a:lnTo>
                  <a:lnTo>
                    <a:pt x="30575" y="21336"/>
                  </a:lnTo>
                  <a:lnTo>
                    <a:pt x="30575" y="22860"/>
                  </a:lnTo>
                  <a:lnTo>
                    <a:pt x="29051" y="24384"/>
                  </a:lnTo>
                  <a:lnTo>
                    <a:pt x="29051" y="25908"/>
                  </a:lnTo>
                  <a:lnTo>
                    <a:pt x="24479" y="30480"/>
                  </a:lnTo>
                  <a:lnTo>
                    <a:pt x="21431" y="32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97890" y="7967472"/>
              <a:ext cx="131349" cy="122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97890" y="7834788"/>
              <a:ext cx="129825" cy="10525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97982" y="7706582"/>
              <a:ext cx="131257" cy="1006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640835" y="7647432"/>
              <a:ext cx="187960" cy="22860"/>
            </a:xfrm>
            <a:custGeom>
              <a:avLst/>
              <a:gdLst/>
              <a:ahLst/>
              <a:cxnLst/>
              <a:rect l="l" t="t" r="r" b="b"/>
              <a:pathLst>
                <a:path w="187960" h="22859">
                  <a:moveTo>
                    <a:pt x="187452" y="22860"/>
                  </a:moveTo>
                  <a:lnTo>
                    <a:pt x="0" y="22860"/>
                  </a:lnTo>
                  <a:lnTo>
                    <a:pt x="0" y="0"/>
                  </a:lnTo>
                  <a:lnTo>
                    <a:pt x="187452" y="0"/>
                  </a:lnTo>
                  <a:lnTo>
                    <a:pt x="187452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97890" y="7505224"/>
              <a:ext cx="131349" cy="1113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703986" y="7447216"/>
              <a:ext cx="125730" cy="30480"/>
            </a:xfrm>
            <a:custGeom>
              <a:avLst/>
              <a:gdLst/>
              <a:ahLst/>
              <a:cxnLst/>
              <a:rect l="l" t="t" r="r" b="b"/>
              <a:pathLst>
                <a:path w="125729" h="30479">
                  <a:moveTo>
                    <a:pt x="116109" y="1524"/>
                  </a:moveTo>
                  <a:lnTo>
                    <a:pt x="103917" y="1524"/>
                  </a:lnTo>
                  <a:lnTo>
                    <a:pt x="105441" y="0"/>
                  </a:lnTo>
                  <a:lnTo>
                    <a:pt x="114585" y="0"/>
                  </a:lnTo>
                  <a:lnTo>
                    <a:pt x="116109" y="1524"/>
                  </a:lnTo>
                  <a:close/>
                </a:path>
                <a:path w="125729" h="30479">
                  <a:moveTo>
                    <a:pt x="122205" y="25908"/>
                  </a:moveTo>
                  <a:lnTo>
                    <a:pt x="97821" y="25908"/>
                  </a:lnTo>
                  <a:lnTo>
                    <a:pt x="96297" y="24384"/>
                  </a:lnTo>
                  <a:lnTo>
                    <a:pt x="94773" y="21336"/>
                  </a:lnTo>
                  <a:lnTo>
                    <a:pt x="94773" y="9144"/>
                  </a:lnTo>
                  <a:lnTo>
                    <a:pt x="102393" y="1524"/>
                  </a:lnTo>
                  <a:lnTo>
                    <a:pt x="117633" y="1524"/>
                  </a:lnTo>
                  <a:lnTo>
                    <a:pt x="125253" y="9144"/>
                  </a:lnTo>
                  <a:lnTo>
                    <a:pt x="125253" y="21336"/>
                  </a:lnTo>
                  <a:lnTo>
                    <a:pt x="123729" y="22860"/>
                  </a:lnTo>
                  <a:lnTo>
                    <a:pt x="122205" y="25908"/>
                  </a:lnTo>
                  <a:close/>
                </a:path>
                <a:path w="125729" h="30479">
                  <a:moveTo>
                    <a:pt x="116109" y="30480"/>
                  </a:moveTo>
                  <a:lnTo>
                    <a:pt x="103917" y="30480"/>
                  </a:lnTo>
                  <a:lnTo>
                    <a:pt x="99345" y="25908"/>
                  </a:lnTo>
                  <a:lnTo>
                    <a:pt x="120681" y="25908"/>
                  </a:lnTo>
                  <a:lnTo>
                    <a:pt x="116109" y="30480"/>
                  </a:lnTo>
                  <a:close/>
                </a:path>
                <a:path w="125729" h="30479">
                  <a:moveTo>
                    <a:pt x="21431" y="1524"/>
                  </a:moveTo>
                  <a:lnTo>
                    <a:pt x="9239" y="1524"/>
                  </a:lnTo>
                  <a:lnTo>
                    <a:pt x="10763" y="0"/>
                  </a:lnTo>
                  <a:lnTo>
                    <a:pt x="19907" y="0"/>
                  </a:lnTo>
                  <a:lnTo>
                    <a:pt x="21431" y="1524"/>
                  </a:lnTo>
                  <a:close/>
                </a:path>
                <a:path w="125729" h="30479">
                  <a:moveTo>
                    <a:pt x="27527" y="25908"/>
                  </a:moveTo>
                  <a:lnTo>
                    <a:pt x="3048" y="25908"/>
                  </a:lnTo>
                  <a:lnTo>
                    <a:pt x="1524" y="24384"/>
                  </a:lnTo>
                  <a:lnTo>
                    <a:pt x="1524" y="21336"/>
                  </a:lnTo>
                  <a:lnTo>
                    <a:pt x="0" y="19812"/>
                  </a:lnTo>
                  <a:lnTo>
                    <a:pt x="0" y="10668"/>
                  </a:lnTo>
                  <a:lnTo>
                    <a:pt x="1524" y="9144"/>
                  </a:lnTo>
                  <a:lnTo>
                    <a:pt x="1524" y="7620"/>
                  </a:lnTo>
                  <a:lnTo>
                    <a:pt x="3048" y="6096"/>
                  </a:lnTo>
                  <a:lnTo>
                    <a:pt x="4667" y="4572"/>
                  </a:lnTo>
                  <a:lnTo>
                    <a:pt x="7715" y="1524"/>
                  </a:lnTo>
                  <a:lnTo>
                    <a:pt x="22955" y="1524"/>
                  </a:lnTo>
                  <a:lnTo>
                    <a:pt x="30575" y="9144"/>
                  </a:lnTo>
                  <a:lnTo>
                    <a:pt x="30575" y="21336"/>
                  </a:lnTo>
                  <a:lnTo>
                    <a:pt x="29051" y="22860"/>
                  </a:lnTo>
                  <a:lnTo>
                    <a:pt x="27527" y="25908"/>
                  </a:lnTo>
                  <a:close/>
                </a:path>
                <a:path w="125729" h="30479">
                  <a:moveTo>
                    <a:pt x="21431" y="30480"/>
                  </a:moveTo>
                  <a:lnTo>
                    <a:pt x="9239" y="30480"/>
                  </a:lnTo>
                  <a:lnTo>
                    <a:pt x="4667" y="25908"/>
                  </a:lnTo>
                  <a:lnTo>
                    <a:pt x="26003" y="25908"/>
                  </a:lnTo>
                  <a:lnTo>
                    <a:pt x="26003" y="27432"/>
                  </a:lnTo>
                  <a:lnTo>
                    <a:pt x="22955" y="28956"/>
                  </a:lnTo>
                  <a:lnTo>
                    <a:pt x="21431" y="30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21765" y="8309229"/>
            <a:ext cx="71818" cy="7172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180332" y="1345692"/>
            <a:ext cx="153035" cy="6683375"/>
            <a:chOff x="4180332" y="1345692"/>
            <a:chExt cx="153035" cy="6683375"/>
          </a:xfrm>
        </p:grpSpPr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82046" y="7915656"/>
              <a:ext cx="122205" cy="11302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18717" y="7737062"/>
              <a:ext cx="87058" cy="15563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82046" y="7523511"/>
              <a:ext cx="123729" cy="19069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18717" y="7438072"/>
              <a:ext cx="87058" cy="656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80332" y="1345692"/>
              <a:ext cx="152876" cy="6068568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4411979" y="1548669"/>
            <a:ext cx="153670" cy="6494145"/>
            <a:chOff x="4411979" y="1548669"/>
            <a:chExt cx="153670" cy="6494145"/>
          </a:xfrm>
        </p:grpSpPr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12646" y="3542823"/>
              <a:ext cx="152780" cy="44994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11979" y="1548669"/>
              <a:ext cx="153447" cy="197177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644771" y="3951732"/>
            <a:ext cx="154304" cy="408593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104543" y="7207662"/>
            <a:ext cx="229075" cy="133197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680233" y="8309229"/>
            <a:ext cx="71818" cy="7172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640514" y="6122860"/>
            <a:ext cx="152780" cy="19025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5638800" y="4756403"/>
            <a:ext cx="127000" cy="1310640"/>
            <a:chOff x="5638800" y="4756403"/>
            <a:chExt cx="127000" cy="1310640"/>
          </a:xfrm>
        </p:grpSpPr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38800" y="4795456"/>
              <a:ext cx="126968" cy="127158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638800" y="4756403"/>
              <a:ext cx="125095" cy="15240"/>
            </a:xfrm>
            <a:custGeom>
              <a:avLst/>
              <a:gdLst/>
              <a:ahLst/>
              <a:cxnLst/>
              <a:rect l="l" t="t" r="r" b="b"/>
              <a:pathLst>
                <a:path w="125095" h="15239">
                  <a:moveTo>
                    <a:pt x="124967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24967" y="0"/>
                  </a:lnTo>
                  <a:lnTo>
                    <a:pt x="124967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5638800" y="4107180"/>
            <a:ext cx="127000" cy="600075"/>
            <a:chOff x="5638800" y="4107180"/>
            <a:chExt cx="127000" cy="600075"/>
          </a:xfrm>
        </p:grpSpPr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40514" y="4627626"/>
              <a:ext cx="123729" cy="793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77185" y="4446079"/>
              <a:ext cx="88582" cy="15563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42038" y="4232433"/>
              <a:ext cx="123729" cy="19069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677185" y="4145470"/>
              <a:ext cx="88582" cy="6715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38800" y="4107180"/>
              <a:ext cx="125095" cy="15240"/>
            </a:xfrm>
            <a:custGeom>
              <a:avLst/>
              <a:gdLst/>
              <a:ahLst/>
              <a:cxnLst/>
              <a:rect l="l" t="t" r="r" b="b"/>
              <a:pathLst>
                <a:path w="125095" h="15239">
                  <a:moveTo>
                    <a:pt x="124967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124967" y="0"/>
                  </a:lnTo>
                  <a:lnTo>
                    <a:pt x="124967" y="15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6" name="object 5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638800" y="1719548"/>
            <a:ext cx="156019" cy="2326671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871971" y="1132141"/>
            <a:ext cx="154972" cy="6904005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6103334" y="7430452"/>
            <a:ext cx="125730" cy="601345"/>
            <a:chOff x="6103334" y="7430452"/>
            <a:chExt cx="125730" cy="601345"/>
          </a:xfrm>
        </p:grpSpPr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03334" y="7659243"/>
              <a:ext cx="125253" cy="37233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104858" y="7616571"/>
              <a:ext cx="122555" cy="21590"/>
            </a:xfrm>
            <a:custGeom>
              <a:avLst/>
              <a:gdLst/>
              <a:ahLst/>
              <a:cxnLst/>
              <a:rect l="l" t="t" r="r" b="b"/>
              <a:pathLst>
                <a:path w="122554" h="21590">
                  <a:moveTo>
                    <a:pt x="122110" y="18288"/>
                  </a:moveTo>
                  <a:lnTo>
                    <a:pt x="38195" y="18288"/>
                  </a:lnTo>
                  <a:lnTo>
                    <a:pt x="38195" y="3048"/>
                  </a:lnTo>
                  <a:lnTo>
                    <a:pt x="122110" y="3048"/>
                  </a:lnTo>
                  <a:lnTo>
                    <a:pt x="122110" y="18288"/>
                  </a:lnTo>
                  <a:close/>
                </a:path>
                <a:path w="122554" h="21590">
                  <a:moveTo>
                    <a:pt x="16764" y="1524"/>
                  </a:moveTo>
                  <a:lnTo>
                    <a:pt x="6096" y="1524"/>
                  </a:lnTo>
                  <a:lnTo>
                    <a:pt x="7620" y="0"/>
                  </a:lnTo>
                  <a:lnTo>
                    <a:pt x="15240" y="0"/>
                  </a:lnTo>
                  <a:lnTo>
                    <a:pt x="16764" y="1524"/>
                  </a:lnTo>
                  <a:close/>
                </a:path>
                <a:path w="122554" h="21590">
                  <a:moveTo>
                    <a:pt x="16764" y="19812"/>
                  </a:moveTo>
                  <a:lnTo>
                    <a:pt x="6096" y="19812"/>
                  </a:lnTo>
                  <a:lnTo>
                    <a:pt x="4572" y="18288"/>
                  </a:lnTo>
                  <a:lnTo>
                    <a:pt x="3048" y="18288"/>
                  </a:lnTo>
                  <a:lnTo>
                    <a:pt x="3048" y="16764"/>
                  </a:lnTo>
                  <a:lnTo>
                    <a:pt x="0" y="13716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3048" y="4572"/>
                  </a:lnTo>
                  <a:lnTo>
                    <a:pt x="3048" y="3048"/>
                  </a:lnTo>
                  <a:lnTo>
                    <a:pt x="4572" y="1524"/>
                  </a:lnTo>
                  <a:lnTo>
                    <a:pt x="18288" y="1524"/>
                  </a:lnTo>
                  <a:lnTo>
                    <a:pt x="18288" y="3048"/>
                  </a:lnTo>
                  <a:lnTo>
                    <a:pt x="21336" y="6096"/>
                  </a:lnTo>
                  <a:lnTo>
                    <a:pt x="21336" y="15240"/>
                  </a:lnTo>
                  <a:lnTo>
                    <a:pt x="19812" y="15240"/>
                  </a:lnTo>
                  <a:lnTo>
                    <a:pt x="19812" y="16764"/>
                  </a:lnTo>
                  <a:lnTo>
                    <a:pt x="16764" y="19812"/>
                  </a:lnTo>
                  <a:close/>
                </a:path>
                <a:path w="122554" h="21590">
                  <a:moveTo>
                    <a:pt x="13716" y="21336"/>
                  </a:moveTo>
                  <a:lnTo>
                    <a:pt x="7620" y="21336"/>
                  </a:lnTo>
                  <a:lnTo>
                    <a:pt x="7620" y="19812"/>
                  </a:lnTo>
                  <a:lnTo>
                    <a:pt x="15240" y="19812"/>
                  </a:lnTo>
                  <a:lnTo>
                    <a:pt x="13716" y="21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141529" y="7430452"/>
              <a:ext cx="87058" cy="163258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6103334" y="4288916"/>
            <a:ext cx="156210" cy="3090545"/>
            <a:chOff x="6103334" y="4288916"/>
            <a:chExt cx="156210" cy="3090545"/>
          </a:xfrm>
        </p:grpSpPr>
        <p:pic>
          <p:nvPicPr>
            <p:cNvPr id="63" name="object 6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03334" y="4679441"/>
              <a:ext cx="155734" cy="269976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103620" y="4640580"/>
              <a:ext cx="125095" cy="15240"/>
            </a:xfrm>
            <a:custGeom>
              <a:avLst/>
              <a:gdLst/>
              <a:ahLst/>
              <a:cxnLst/>
              <a:rect l="l" t="t" r="r" b="b"/>
              <a:pathLst>
                <a:path w="125095" h="15239">
                  <a:moveTo>
                    <a:pt x="124967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124967" y="0"/>
                  </a:lnTo>
                  <a:lnTo>
                    <a:pt x="124967" y="15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104858" y="4288916"/>
              <a:ext cx="123730" cy="326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2929" y="8257413"/>
            <a:ext cx="285750" cy="288925"/>
          </a:xfrm>
          <a:custGeom>
            <a:avLst/>
            <a:gdLst/>
            <a:ahLst/>
            <a:cxnLst/>
            <a:rect l="l" t="t" r="r" b="b"/>
            <a:pathLst>
              <a:path w="285750" h="288925">
                <a:moveTo>
                  <a:pt x="285559" y="288321"/>
                </a:moveTo>
                <a:lnTo>
                  <a:pt x="0" y="158686"/>
                </a:lnTo>
                <a:lnTo>
                  <a:pt x="0" y="129635"/>
                </a:lnTo>
                <a:lnTo>
                  <a:pt x="285559" y="0"/>
                </a:lnTo>
                <a:lnTo>
                  <a:pt x="285559" y="30480"/>
                </a:lnTo>
                <a:lnTo>
                  <a:pt x="230778" y="54864"/>
                </a:lnTo>
                <a:lnTo>
                  <a:pt x="209264" y="54864"/>
                </a:lnTo>
                <a:lnTo>
                  <a:pt x="184785" y="64008"/>
                </a:lnTo>
                <a:lnTo>
                  <a:pt x="184785" y="75336"/>
                </a:lnTo>
                <a:lnTo>
                  <a:pt x="45678" y="137255"/>
                </a:lnTo>
                <a:lnTo>
                  <a:pt x="18288" y="137255"/>
                </a:lnTo>
                <a:lnTo>
                  <a:pt x="18288" y="149447"/>
                </a:lnTo>
                <a:lnTo>
                  <a:pt x="45310" y="149447"/>
                </a:lnTo>
                <a:lnTo>
                  <a:pt x="184785" y="212374"/>
                </a:lnTo>
                <a:lnTo>
                  <a:pt x="184785" y="228790"/>
                </a:lnTo>
                <a:lnTo>
                  <a:pt x="209264" y="238029"/>
                </a:lnTo>
                <a:lnTo>
                  <a:pt x="241647" y="238029"/>
                </a:lnTo>
                <a:lnTo>
                  <a:pt x="285559" y="257841"/>
                </a:lnTo>
                <a:lnTo>
                  <a:pt x="285559" y="288321"/>
                </a:lnTo>
                <a:close/>
              </a:path>
              <a:path w="285750" h="288925">
                <a:moveTo>
                  <a:pt x="184785" y="75336"/>
                </a:moveTo>
                <a:lnTo>
                  <a:pt x="184785" y="64008"/>
                </a:lnTo>
                <a:lnTo>
                  <a:pt x="209264" y="54864"/>
                </a:lnTo>
                <a:lnTo>
                  <a:pt x="209264" y="64440"/>
                </a:lnTo>
                <a:lnTo>
                  <a:pt x="184785" y="75336"/>
                </a:lnTo>
                <a:close/>
              </a:path>
              <a:path w="285750" h="288925">
                <a:moveTo>
                  <a:pt x="209264" y="64440"/>
                </a:moveTo>
                <a:lnTo>
                  <a:pt x="209264" y="54864"/>
                </a:lnTo>
                <a:lnTo>
                  <a:pt x="230778" y="54864"/>
                </a:lnTo>
                <a:lnTo>
                  <a:pt x="209264" y="64440"/>
                </a:lnTo>
                <a:close/>
              </a:path>
              <a:path w="285750" h="288925">
                <a:moveTo>
                  <a:pt x="209264" y="223419"/>
                </a:moveTo>
                <a:lnTo>
                  <a:pt x="184785" y="212374"/>
                </a:lnTo>
                <a:lnTo>
                  <a:pt x="184785" y="75336"/>
                </a:lnTo>
                <a:lnTo>
                  <a:pt x="209264" y="64440"/>
                </a:lnTo>
                <a:lnTo>
                  <a:pt x="209264" y="223419"/>
                </a:lnTo>
                <a:close/>
              </a:path>
              <a:path w="285750" h="288925">
                <a:moveTo>
                  <a:pt x="18288" y="149447"/>
                </a:moveTo>
                <a:lnTo>
                  <a:pt x="18288" y="137255"/>
                </a:lnTo>
                <a:lnTo>
                  <a:pt x="31890" y="143392"/>
                </a:lnTo>
                <a:lnTo>
                  <a:pt x="18288" y="149447"/>
                </a:lnTo>
                <a:close/>
              </a:path>
              <a:path w="285750" h="288925">
                <a:moveTo>
                  <a:pt x="31890" y="143392"/>
                </a:moveTo>
                <a:lnTo>
                  <a:pt x="18288" y="137255"/>
                </a:lnTo>
                <a:lnTo>
                  <a:pt x="45678" y="137255"/>
                </a:lnTo>
                <a:lnTo>
                  <a:pt x="31890" y="143392"/>
                </a:lnTo>
                <a:close/>
              </a:path>
              <a:path w="285750" h="288925">
                <a:moveTo>
                  <a:pt x="45310" y="149447"/>
                </a:moveTo>
                <a:lnTo>
                  <a:pt x="18288" y="149447"/>
                </a:lnTo>
                <a:lnTo>
                  <a:pt x="31890" y="143392"/>
                </a:lnTo>
                <a:lnTo>
                  <a:pt x="45310" y="149447"/>
                </a:lnTo>
                <a:close/>
              </a:path>
              <a:path w="285750" h="288925">
                <a:moveTo>
                  <a:pt x="209264" y="238029"/>
                </a:moveTo>
                <a:lnTo>
                  <a:pt x="184785" y="228790"/>
                </a:lnTo>
                <a:lnTo>
                  <a:pt x="184785" y="212374"/>
                </a:lnTo>
                <a:lnTo>
                  <a:pt x="209264" y="223419"/>
                </a:lnTo>
                <a:lnTo>
                  <a:pt x="209264" y="238029"/>
                </a:lnTo>
                <a:close/>
              </a:path>
              <a:path w="285750" h="288925">
                <a:moveTo>
                  <a:pt x="241647" y="238029"/>
                </a:moveTo>
                <a:lnTo>
                  <a:pt x="209264" y="238029"/>
                </a:lnTo>
                <a:lnTo>
                  <a:pt x="209264" y="223419"/>
                </a:lnTo>
                <a:lnTo>
                  <a:pt x="241647" y="2380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42929" y="7987283"/>
            <a:ext cx="285750" cy="222885"/>
          </a:xfrm>
          <a:custGeom>
            <a:avLst/>
            <a:gdLst/>
            <a:ahLst/>
            <a:cxnLst/>
            <a:rect l="l" t="t" r="r" b="b"/>
            <a:pathLst>
              <a:path w="285750" h="222884">
                <a:moveTo>
                  <a:pt x="285559" y="222789"/>
                </a:moveTo>
                <a:lnTo>
                  <a:pt x="0" y="222789"/>
                </a:lnTo>
                <a:lnTo>
                  <a:pt x="0" y="116014"/>
                </a:lnTo>
                <a:lnTo>
                  <a:pt x="7072" y="67486"/>
                </a:lnTo>
                <a:lnTo>
                  <a:pt x="26146" y="30765"/>
                </a:lnTo>
                <a:lnTo>
                  <a:pt x="56926" y="7755"/>
                </a:lnTo>
                <a:lnTo>
                  <a:pt x="97726" y="0"/>
                </a:lnTo>
                <a:lnTo>
                  <a:pt x="112307" y="858"/>
                </a:lnTo>
                <a:lnTo>
                  <a:pt x="149637" y="13811"/>
                </a:lnTo>
                <a:lnTo>
                  <a:pt x="97726" y="30575"/>
                </a:lnTo>
                <a:lnTo>
                  <a:pt x="81685" y="31980"/>
                </a:lnTo>
                <a:lnTo>
                  <a:pt x="45815" y="51911"/>
                </a:lnTo>
                <a:lnTo>
                  <a:pt x="27304" y="97171"/>
                </a:lnTo>
                <a:lnTo>
                  <a:pt x="25908" y="192309"/>
                </a:lnTo>
                <a:lnTo>
                  <a:pt x="12191" y="192309"/>
                </a:lnTo>
                <a:lnTo>
                  <a:pt x="25908" y="206025"/>
                </a:lnTo>
                <a:lnTo>
                  <a:pt x="285559" y="206025"/>
                </a:lnTo>
                <a:lnTo>
                  <a:pt x="285559" y="222789"/>
                </a:lnTo>
                <a:close/>
              </a:path>
              <a:path w="285750" h="222884">
                <a:moveTo>
                  <a:pt x="169545" y="206025"/>
                </a:moveTo>
                <a:lnTo>
                  <a:pt x="169457" y="116014"/>
                </a:lnTo>
                <a:lnTo>
                  <a:pt x="158574" y="64509"/>
                </a:lnTo>
                <a:lnTo>
                  <a:pt x="127718" y="36099"/>
                </a:lnTo>
                <a:lnTo>
                  <a:pt x="97726" y="30575"/>
                </a:lnTo>
                <a:lnTo>
                  <a:pt x="169156" y="30575"/>
                </a:lnTo>
                <a:lnTo>
                  <a:pt x="188380" y="67486"/>
                </a:lnTo>
                <a:lnTo>
                  <a:pt x="195453" y="116014"/>
                </a:lnTo>
                <a:lnTo>
                  <a:pt x="195453" y="192309"/>
                </a:lnTo>
                <a:lnTo>
                  <a:pt x="180213" y="192309"/>
                </a:lnTo>
                <a:lnTo>
                  <a:pt x="181817" y="193753"/>
                </a:lnTo>
                <a:lnTo>
                  <a:pt x="169545" y="206025"/>
                </a:lnTo>
                <a:close/>
              </a:path>
              <a:path w="285750" h="222884">
                <a:moveTo>
                  <a:pt x="25908" y="206025"/>
                </a:moveTo>
                <a:lnTo>
                  <a:pt x="12191" y="192309"/>
                </a:lnTo>
                <a:lnTo>
                  <a:pt x="25908" y="192309"/>
                </a:lnTo>
                <a:lnTo>
                  <a:pt x="25908" y="206025"/>
                </a:lnTo>
                <a:close/>
              </a:path>
              <a:path w="285750" h="222884">
                <a:moveTo>
                  <a:pt x="169545" y="206025"/>
                </a:moveTo>
                <a:lnTo>
                  <a:pt x="25908" y="206025"/>
                </a:lnTo>
                <a:lnTo>
                  <a:pt x="25908" y="192309"/>
                </a:lnTo>
                <a:lnTo>
                  <a:pt x="169545" y="192309"/>
                </a:lnTo>
                <a:lnTo>
                  <a:pt x="169545" y="206025"/>
                </a:lnTo>
                <a:close/>
              </a:path>
              <a:path w="285750" h="222884">
                <a:moveTo>
                  <a:pt x="181817" y="193753"/>
                </a:moveTo>
                <a:lnTo>
                  <a:pt x="180213" y="192309"/>
                </a:lnTo>
                <a:lnTo>
                  <a:pt x="183261" y="192309"/>
                </a:lnTo>
                <a:lnTo>
                  <a:pt x="181817" y="193753"/>
                </a:lnTo>
                <a:close/>
              </a:path>
              <a:path w="285750" h="222884">
                <a:moveTo>
                  <a:pt x="195453" y="206025"/>
                </a:moveTo>
                <a:lnTo>
                  <a:pt x="181817" y="193753"/>
                </a:lnTo>
                <a:lnTo>
                  <a:pt x="183261" y="192309"/>
                </a:lnTo>
                <a:lnTo>
                  <a:pt x="195453" y="192309"/>
                </a:lnTo>
                <a:lnTo>
                  <a:pt x="195453" y="206025"/>
                </a:lnTo>
                <a:close/>
              </a:path>
              <a:path w="285750" h="222884">
                <a:moveTo>
                  <a:pt x="285559" y="206025"/>
                </a:moveTo>
                <a:lnTo>
                  <a:pt x="195453" y="206025"/>
                </a:lnTo>
                <a:lnTo>
                  <a:pt x="195453" y="192309"/>
                </a:lnTo>
                <a:lnTo>
                  <a:pt x="285559" y="192309"/>
                </a:lnTo>
                <a:lnTo>
                  <a:pt x="285559" y="206025"/>
                </a:lnTo>
                <a:close/>
              </a:path>
              <a:path w="285750" h="222884">
                <a:moveTo>
                  <a:pt x="195453" y="206025"/>
                </a:moveTo>
                <a:lnTo>
                  <a:pt x="169545" y="206025"/>
                </a:lnTo>
                <a:lnTo>
                  <a:pt x="181817" y="193753"/>
                </a:lnTo>
                <a:lnTo>
                  <a:pt x="195453" y="206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42929" y="7700486"/>
            <a:ext cx="285750" cy="221615"/>
          </a:xfrm>
          <a:custGeom>
            <a:avLst/>
            <a:gdLst/>
            <a:ahLst/>
            <a:cxnLst/>
            <a:rect l="l" t="t" r="r" b="b"/>
            <a:pathLst>
              <a:path w="285750" h="221615">
                <a:moveTo>
                  <a:pt x="285559" y="221265"/>
                </a:moveTo>
                <a:lnTo>
                  <a:pt x="0" y="221265"/>
                </a:lnTo>
                <a:lnTo>
                  <a:pt x="0" y="115919"/>
                </a:lnTo>
                <a:lnTo>
                  <a:pt x="7072" y="67484"/>
                </a:lnTo>
                <a:lnTo>
                  <a:pt x="26146" y="30682"/>
                </a:lnTo>
                <a:lnTo>
                  <a:pt x="56926" y="7715"/>
                </a:lnTo>
                <a:lnTo>
                  <a:pt x="97726" y="0"/>
                </a:lnTo>
                <a:lnTo>
                  <a:pt x="112307" y="857"/>
                </a:lnTo>
                <a:lnTo>
                  <a:pt x="149637" y="13715"/>
                </a:lnTo>
                <a:lnTo>
                  <a:pt x="97726" y="30479"/>
                </a:lnTo>
                <a:lnTo>
                  <a:pt x="81685" y="31672"/>
                </a:lnTo>
                <a:lnTo>
                  <a:pt x="45815" y="51911"/>
                </a:lnTo>
                <a:lnTo>
                  <a:pt x="27304" y="96488"/>
                </a:lnTo>
                <a:lnTo>
                  <a:pt x="25908" y="115919"/>
                </a:lnTo>
                <a:lnTo>
                  <a:pt x="25908" y="192214"/>
                </a:lnTo>
                <a:lnTo>
                  <a:pt x="12191" y="192214"/>
                </a:lnTo>
                <a:lnTo>
                  <a:pt x="25908" y="205930"/>
                </a:lnTo>
                <a:lnTo>
                  <a:pt x="285559" y="205930"/>
                </a:lnTo>
                <a:lnTo>
                  <a:pt x="285559" y="221265"/>
                </a:lnTo>
                <a:close/>
              </a:path>
              <a:path w="285750" h="221615">
                <a:moveTo>
                  <a:pt x="169545" y="205930"/>
                </a:moveTo>
                <a:lnTo>
                  <a:pt x="169545" y="115919"/>
                </a:lnTo>
                <a:lnTo>
                  <a:pt x="168376" y="96488"/>
                </a:lnTo>
                <a:lnTo>
                  <a:pt x="149637" y="51911"/>
                </a:lnTo>
                <a:lnTo>
                  <a:pt x="113807" y="31672"/>
                </a:lnTo>
                <a:lnTo>
                  <a:pt x="97726" y="30479"/>
                </a:lnTo>
                <a:lnTo>
                  <a:pt x="169144" y="30479"/>
                </a:lnTo>
                <a:lnTo>
                  <a:pt x="188380" y="66841"/>
                </a:lnTo>
                <a:lnTo>
                  <a:pt x="195453" y="115919"/>
                </a:lnTo>
                <a:lnTo>
                  <a:pt x="195453" y="192214"/>
                </a:lnTo>
                <a:lnTo>
                  <a:pt x="180213" y="192214"/>
                </a:lnTo>
                <a:lnTo>
                  <a:pt x="181817" y="193658"/>
                </a:lnTo>
                <a:lnTo>
                  <a:pt x="169545" y="205930"/>
                </a:lnTo>
                <a:close/>
              </a:path>
              <a:path w="285750" h="221615">
                <a:moveTo>
                  <a:pt x="25908" y="205930"/>
                </a:moveTo>
                <a:lnTo>
                  <a:pt x="12191" y="192214"/>
                </a:lnTo>
                <a:lnTo>
                  <a:pt x="25908" y="192214"/>
                </a:lnTo>
                <a:lnTo>
                  <a:pt x="25908" y="205930"/>
                </a:lnTo>
                <a:close/>
              </a:path>
              <a:path w="285750" h="221615">
                <a:moveTo>
                  <a:pt x="169545" y="205930"/>
                </a:moveTo>
                <a:lnTo>
                  <a:pt x="25908" y="205930"/>
                </a:lnTo>
                <a:lnTo>
                  <a:pt x="25908" y="192214"/>
                </a:lnTo>
                <a:lnTo>
                  <a:pt x="169545" y="192214"/>
                </a:lnTo>
                <a:lnTo>
                  <a:pt x="169545" y="205930"/>
                </a:lnTo>
                <a:close/>
              </a:path>
              <a:path w="285750" h="221615">
                <a:moveTo>
                  <a:pt x="181817" y="193658"/>
                </a:moveTo>
                <a:lnTo>
                  <a:pt x="180213" y="192214"/>
                </a:lnTo>
                <a:lnTo>
                  <a:pt x="183261" y="192214"/>
                </a:lnTo>
                <a:lnTo>
                  <a:pt x="181817" y="193658"/>
                </a:lnTo>
                <a:close/>
              </a:path>
              <a:path w="285750" h="221615">
                <a:moveTo>
                  <a:pt x="195453" y="205930"/>
                </a:moveTo>
                <a:lnTo>
                  <a:pt x="181817" y="193658"/>
                </a:lnTo>
                <a:lnTo>
                  <a:pt x="183261" y="192214"/>
                </a:lnTo>
                <a:lnTo>
                  <a:pt x="195453" y="192214"/>
                </a:lnTo>
                <a:lnTo>
                  <a:pt x="195453" y="205930"/>
                </a:lnTo>
                <a:close/>
              </a:path>
              <a:path w="285750" h="221615">
                <a:moveTo>
                  <a:pt x="285559" y="205930"/>
                </a:moveTo>
                <a:lnTo>
                  <a:pt x="195453" y="205930"/>
                </a:lnTo>
                <a:lnTo>
                  <a:pt x="195453" y="192214"/>
                </a:lnTo>
                <a:lnTo>
                  <a:pt x="285559" y="192214"/>
                </a:lnTo>
                <a:lnTo>
                  <a:pt x="285559" y="205930"/>
                </a:lnTo>
                <a:close/>
              </a:path>
              <a:path w="285750" h="221615">
                <a:moveTo>
                  <a:pt x="195453" y="205930"/>
                </a:moveTo>
                <a:lnTo>
                  <a:pt x="169545" y="205930"/>
                </a:lnTo>
                <a:lnTo>
                  <a:pt x="181817" y="193658"/>
                </a:lnTo>
                <a:lnTo>
                  <a:pt x="195453" y="205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1399" y="6492049"/>
            <a:ext cx="288925" cy="1143000"/>
          </a:xfrm>
          <a:custGeom>
            <a:avLst/>
            <a:gdLst/>
            <a:ahLst/>
            <a:cxnLst/>
            <a:rect l="l" t="t" r="r" b="b"/>
            <a:pathLst>
              <a:path w="288925" h="1143000">
                <a:moveTo>
                  <a:pt x="287083" y="916978"/>
                </a:moveTo>
                <a:lnTo>
                  <a:pt x="189039" y="986142"/>
                </a:lnTo>
                <a:lnTo>
                  <a:pt x="184785" y="974979"/>
                </a:lnTo>
                <a:lnTo>
                  <a:pt x="178473" y="963002"/>
                </a:lnTo>
                <a:lnTo>
                  <a:pt x="171069" y="952601"/>
                </a:lnTo>
                <a:lnTo>
                  <a:pt x="171069" y="1037564"/>
                </a:lnTo>
                <a:lnTo>
                  <a:pt x="171069" y="1113853"/>
                </a:lnTo>
                <a:lnTo>
                  <a:pt x="27432" y="1113853"/>
                </a:lnTo>
                <a:lnTo>
                  <a:pt x="27432" y="1037564"/>
                </a:lnTo>
                <a:lnTo>
                  <a:pt x="39090" y="985405"/>
                </a:lnTo>
                <a:lnTo>
                  <a:pt x="69291" y="956310"/>
                </a:lnTo>
                <a:lnTo>
                  <a:pt x="99250" y="950595"/>
                </a:lnTo>
                <a:lnTo>
                  <a:pt x="115354" y="952030"/>
                </a:lnTo>
                <a:lnTo>
                  <a:pt x="152692" y="973455"/>
                </a:lnTo>
                <a:lnTo>
                  <a:pt x="169926" y="1017905"/>
                </a:lnTo>
                <a:lnTo>
                  <a:pt x="171069" y="1037564"/>
                </a:lnTo>
                <a:lnTo>
                  <a:pt x="171069" y="952601"/>
                </a:lnTo>
                <a:lnTo>
                  <a:pt x="140068" y="929347"/>
                </a:lnTo>
                <a:lnTo>
                  <a:pt x="99250" y="921550"/>
                </a:lnTo>
                <a:lnTo>
                  <a:pt x="84709" y="922426"/>
                </a:lnTo>
                <a:lnTo>
                  <a:pt x="47345" y="935355"/>
                </a:lnTo>
                <a:lnTo>
                  <a:pt x="20040" y="963002"/>
                </a:lnTo>
                <a:lnTo>
                  <a:pt x="4762" y="1003414"/>
                </a:lnTo>
                <a:lnTo>
                  <a:pt x="1524" y="1037564"/>
                </a:lnTo>
                <a:lnTo>
                  <a:pt x="1524" y="1142809"/>
                </a:lnTo>
                <a:lnTo>
                  <a:pt x="287083" y="1142809"/>
                </a:lnTo>
                <a:lnTo>
                  <a:pt x="287083" y="1126045"/>
                </a:lnTo>
                <a:lnTo>
                  <a:pt x="287083" y="1113853"/>
                </a:lnTo>
                <a:lnTo>
                  <a:pt x="196977" y="1113853"/>
                </a:lnTo>
                <a:lnTo>
                  <a:pt x="196977" y="1037564"/>
                </a:lnTo>
                <a:lnTo>
                  <a:pt x="196265" y="1022324"/>
                </a:lnTo>
                <a:lnTo>
                  <a:pt x="196138" y="1019860"/>
                </a:lnTo>
                <a:lnTo>
                  <a:pt x="195262" y="1013853"/>
                </a:lnTo>
                <a:lnTo>
                  <a:pt x="287083" y="949071"/>
                </a:lnTo>
                <a:lnTo>
                  <a:pt x="287083" y="916978"/>
                </a:lnTo>
                <a:close/>
              </a:path>
              <a:path w="288925" h="1143000">
                <a:moveTo>
                  <a:pt x="287083" y="270141"/>
                </a:moveTo>
                <a:lnTo>
                  <a:pt x="186309" y="315899"/>
                </a:lnTo>
                <a:lnTo>
                  <a:pt x="186309" y="347002"/>
                </a:lnTo>
                <a:lnTo>
                  <a:pt x="186309" y="483082"/>
                </a:lnTo>
                <a:lnTo>
                  <a:pt x="47180" y="421106"/>
                </a:lnTo>
                <a:lnTo>
                  <a:pt x="33502" y="415010"/>
                </a:lnTo>
                <a:lnTo>
                  <a:pt x="47205" y="408914"/>
                </a:lnTo>
                <a:lnTo>
                  <a:pt x="186309" y="347002"/>
                </a:lnTo>
                <a:lnTo>
                  <a:pt x="186309" y="315899"/>
                </a:lnTo>
                <a:lnTo>
                  <a:pt x="1524" y="399770"/>
                </a:lnTo>
                <a:lnTo>
                  <a:pt x="1524" y="428828"/>
                </a:lnTo>
                <a:lnTo>
                  <a:pt x="287083" y="558457"/>
                </a:lnTo>
                <a:lnTo>
                  <a:pt x="287083" y="527977"/>
                </a:lnTo>
                <a:lnTo>
                  <a:pt x="242392" y="508076"/>
                </a:lnTo>
                <a:lnTo>
                  <a:pt x="210794" y="493991"/>
                </a:lnTo>
                <a:lnTo>
                  <a:pt x="210794" y="336105"/>
                </a:lnTo>
                <a:lnTo>
                  <a:pt x="235724" y="325005"/>
                </a:lnTo>
                <a:lnTo>
                  <a:pt x="287083" y="302145"/>
                </a:lnTo>
                <a:lnTo>
                  <a:pt x="287083" y="270141"/>
                </a:lnTo>
                <a:close/>
              </a:path>
              <a:path w="288925" h="1143000">
                <a:moveTo>
                  <a:pt x="288607" y="726287"/>
                </a:moveTo>
                <a:lnTo>
                  <a:pt x="282816" y="680808"/>
                </a:lnTo>
                <a:lnTo>
                  <a:pt x="264972" y="641426"/>
                </a:lnTo>
                <a:lnTo>
                  <a:pt x="262699" y="638251"/>
                </a:lnTo>
                <a:lnTo>
                  <a:pt x="262699" y="726287"/>
                </a:lnTo>
                <a:lnTo>
                  <a:pt x="262128" y="738606"/>
                </a:lnTo>
                <a:lnTo>
                  <a:pt x="248615" y="783869"/>
                </a:lnTo>
                <a:lnTo>
                  <a:pt x="220535" y="819175"/>
                </a:lnTo>
                <a:lnTo>
                  <a:pt x="180060" y="840168"/>
                </a:lnTo>
                <a:lnTo>
                  <a:pt x="143548" y="845350"/>
                </a:lnTo>
                <a:lnTo>
                  <a:pt x="131241" y="844778"/>
                </a:lnTo>
                <a:lnTo>
                  <a:pt x="86829" y="831227"/>
                </a:lnTo>
                <a:lnTo>
                  <a:pt x="52082" y="803198"/>
                </a:lnTo>
                <a:lnTo>
                  <a:pt x="31127" y="762114"/>
                </a:lnTo>
                <a:lnTo>
                  <a:pt x="25908" y="726287"/>
                </a:lnTo>
                <a:lnTo>
                  <a:pt x="26492" y="713765"/>
                </a:lnTo>
                <a:lnTo>
                  <a:pt x="40030" y="668108"/>
                </a:lnTo>
                <a:lnTo>
                  <a:pt x="67856" y="633399"/>
                </a:lnTo>
                <a:lnTo>
                  <a:pt x="108318" y="612470"/>
                </a:lnTo>
                <a:lnTo>
                  <a:pt x="143548" y="607326"/>
                </a:lnTo>
                <a:lnTo>
                  <a:pt x="156730" y="607898"/>
                </a:lnTo>
                <a:lnTo>
                  <a:pt x="201777" y="621347"/>
                </a:lnTo>
                <a:lnTo>
                  <a:pt x="236524" y="649160"/>
                </a:lnTo>
                <a:lnTo>
                  <a:pt x="257556" y="689851"/>
                </a:lnTo>
                <a:lnTo>
                  <a:pt x="262699" y="726287"/>
                </a:lnTo>
                <a:lnTo>
                  <a:pt x="262699" y="638251"/>
                </a:lnTo>
                <a:lnTo>
                  <a:pt x="256895" y="630110"/>
                </a:lnTo>
                <a:lnTo>
                  <a:pt x="247370" y="619518"/>
                </a:lnTo>
                <a:lnTo>
                  <a:pt x="237642" y="609790"/>
                </a:lnTo>
                <a:lnTo>
                  <a:pt x="234518" y="607326"/>
                </a:lnTo>
                <a:lnTo>
                  <a:pt x="226783" y="601218"/>
                </a:lnTo>
                <a:lnTo>
                  <a:pt x="188429" y="583171"/>
                </a:lnTo>
                <a:lnTo>
                  <a:pt x="143548" y="576745"/>
                </a:lnTo>
                <a:lnTo>
                  <a:pt x="128714" y="577557"/>
                </a:lnTo>
                <a:lnTo>
                  <a:pt x="87058" y="587413"/>
                </a:lnTo>
                <a:lnTo>
                  <a:pt x="50965" y="609790"/>
                </a:lnTo>
                <a:lnTo>
                  <a:pt x="23634" y="641426"/>
                </a:lnTo>
                <a:lnTo>
                  <a:pt x="5791" y="680808"/>
                </a:lnTo>
                <a:lnTo>
                  <a:pt x="0" y="726287"/>
                </a:lnTo>
                <a:lnTo>
                  <a:pt x="596" y="742022"/>
                </a:lnTo>
                <a:lnTo>
                  <a:pt x="10668" y="785825"/>
                </a:lnTo>
                <a:lnTo>
                  <a:pt x="31711" y="822464"/>
                </a:lnTo>
                <a:lnTo>
                  <a:pt x="61823" y="850671"/>
                </a:lnTo>
                <a:lnTo>
                  <a:pt x="100164" y="868756"/>
                </a:lnTo>
                <a:lnTo>
                  <a:pt x="143548" y="875830"/>
                </a:lnTo>
                <a:lnTo>
                  <a:pt x="159283" y="874991"/>
                </a:lnTo>
                <a:lnTo>
                  <a:pt x="201549" y="863638"/>
                </a:lnTo>
                <a:lnTo>
                  <a:pt x="233934" y="845350"/>
                </a:lnTo>
                <a:lnTo>
                  <a:pt x="237642" y="842594"/>
                </a:lnTo>
                <a:lnTo>
                  <a:pt x="264972" y="811161"/>
                </a:lnTo>
                <a:lnTo>
                  <a:pt x="282816" y="771804"/>
                </a:lnTo>
                <a:lnTo>
                  <a:pt x="288010" y="742022"/>
                </a:lnTo>
                <a:lnTo>
                  <a:pt x="288607" y="726287"/>
                </a:lnTo>
                <a:close/>
              </a:path>
              <a:path w="288925" h="1143000">
                <a:moveTo>
                  <a:pt x="288607" y="103822"/>
                </a:moveTo>
                <a:lnTo>
                  <a:pt x="282816" y="58940"/>
                </a:lnTo>
                <a:lnTo>
                  <a:pt x="265544" y="20624"/>
                </a:lnTo>
                <a:lnTo>
                  <a:pt x="247370" y="0"/>
                </a:lnTo>
                <a:lnTo>
                  <a:pt x="227558" y="18389"/>
                </a:lnTo>
                <a:lnTo>
                  <a:pt x="236105" y="27559"/>
                </a:lnTo>
                <a:lnTo>
                  <a:pt x="243370" y="36868"/>
                </a:lnTo>
                <a:lnTo>
                  <a:pt x="260413" y="79362"/>
                </a:lnTo>
                <a:lnTo>
                  <a:pt x="262699" y="102298"/>
                </a:lnTo>
                <a:lnTo>
                  <a:pt x="262128" y="114833"/>
                </a:lnTo>
                <a:lnTo>
                  <a:pt x="248615" y="160426"/>
                </a:lnTo>
                <a:lnTo>
                  <a:pt x="220751" y="195440"/>
                </a:lnTo>
                <a:lnTo>
                  <a:pt x="180263" y="217652"/>
                </a:lnTo>
                <a:lnTo>
                  <a:pt x="143548" y="222796"/>
                </a:lnTo>
                <a:lnTo>
                  <a:pt x="131241" y="222224"/>
                </a:lnTo>
                <a:lnTo>
                  <a:pt x="86829" y="208534"/>
                </a:lnTo>
                <a:lnTo>
                  <a:pt x="52082" y="179374"/>
                </a:lnTo>
                <a:lnTo>
                  <a:pt x="31127" y="138734"/>
                </a:lnTo>
                <a:lnTo>
                  <a:pt x="25908" y="102298"/>
                </a:lnTo>
                <a:lnTo>
                  <a:pt x="26492" y="90817"/>
                </a:lnTo>
                <a:lnTo>
                  <a:pt x="39408" y="46469"/>
                </a:lnTo>
                <a:lnTo>
                  <a:pt x="61061" y="18389"/>
                </a:lnTo>
                <a:lnTo>
                  <a:pt x="41249" y="0"/>
                </a:lnTo>
                <a:lnTo>
                  <a:pt x="16078" y="32664"/>
                </a:lnTo>
                <a:lnTo>
                  <a:pt x="2476" y="73647"/>
                </a:lnTo>
                <a:lnTo>
                  <a:pt x="0" y="103822"/>
                </a:lnTo>
                <a:lnTo>
                  <a:pt x="596" y="119545"/>
                </a:lnTo>
                <a:lnTo>
                  <a:pt x="10668" y="163258"/>
                </a:lnTo>
                <a:lnTo>
                  <a:pt x="31711" y="199148"/>
                </a:lnTo>
                <a:lnTo>
                  <a:pt x="61823" y="227368"/>
                </a:lnTo>
                <a:lnTo>
                  <a:pt x="100164" y="245960"/>
                </a:lnTo>
                <a:lnTo>
                  <a:pt x="143548" y="251752"/>
                </a:lnTo>
                <a:lnTo>
                  <a:pt x="159283" y="251155"/>
                </a:lnTo>
                <a:lnTo>
                  <a:pt x="201549" y="241084"/>
                </a:lnTo>
                <a:lnTo>
                  <a:pt x="237642" y="219443"/>
                </a:lnTo>
                <a:lnTo>
                  <a:pt x="264972" y="188683"/>
                </a:lnTo>
                <a:lnTo>
                  <a:pt x="282816" y="149263"/>
                </a:lnTo>
                <a:lnTo>
                  <a:pt x="288010" y="119545"/>
                </a:lnTo>
                <a:lnTo>
                  <a:pt x="288607" y="10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2923" y="6190017"/>
            <a:ext cx="285750" cy="237490"/>
          </a:xfrm>
          <a:custGeom>
            <a:avLst/>
            <a:gdLst/>
            <a:ahLst/>
            <a:cxnLst/>
            <a:rect l="l" t="t" r="r" b="b"/>
            <a:pathLst>
              <a:path w="285750" h="237489">
                <a:moveTo>
                  <a:pt x="285559" y="0"/>
                </a:moveTo>
                <a:lnTo>
                  <a:pt x="0" y="0"/>
                </a:lnTo>
                <a:lnTo>
                  <a:pt x="0" y="27940"/>
                </a:lnTo>
                <a:lnTo>
                  <a:pt x="0" y="30480"/>
                </a:lnTo>
                <a:lnTo>
                  <a:pt x="126784" y="30480"/>
                </a:lnTo>
                <a:lnTo>
                  <a:pt x="126784" y="207010"/>
                </a:lnTo>
                <a:lnTo>
                  <a:pt x="0" y="207010"/>
                </a:lnTo>
                <a:lnTo>
                  <a:pt x="0" y="210820"/>
                </a:lnTo>
                <a:lnTo>
                  <a:pt x="0" y="237490"/>
                </a:lnTo>
                <a:lnTo>
                  <a:pt x="285559" y="237490"/>
                </a:lnTo>
                <a:lnTo>
                  <a:pt x="285559" y="210820"/>
                </a:lnTo>
                <a:lnTo>
                  <a:pt x="126784" y="210820"/>
                </a:lnTo>
                <a:lnTo>
                  <a:pt x="126784" y="210502"/>
                </a:lnTo>
                <a:lnTo>
                  <a:pt x="154216" y="210502"/>
                </a:lnTo>
                <a:lnTo>
                  <a:pt x="285559" y="210502"/>
                </a:lnTo>
                <a:lnTo>
                  <a:pt x="285559" y="207454"/>
                </a:lnTo>
                <a:lnTo>
                  <a:pt x="154216" y="207454"/>
                </a:lnTo>
                <a:lnTo>
                  <a:pt x="154216" y="30480"/>
                </a:lnTo>
                <a:lnTo>
                  <a:pt x="285559" y="30480"/>
                </a:lnTo>
                <a:lnTo>
                  <a:pt x="285559" y="27940"/>
                </a:lnTo>
                <a:lnTo>
                  <a:pt x="285559" y="27432"/>
                </a:lnTo>
                <a:lnTo>
                  <a:pt x="2855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274569" y="1185481"/>
            <a:ext cx="340995" cy="7354570"/>
            <a:chOff x="2274569" y="1185481"/>
            <a:chExt cx="340995" cy="73545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4569" y="2190940"/>
              <a:ext cx="340518" cy="63486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4569" y="1185481"/>
              <a:ext cx="145065" cy="98469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811780" y="1356359"/>
            <a:ext cx="339725" cy="7186930"/>
            <a:chOff x="2811780" y="1356359"/>
            <a:chExt cx="339725" cy="71869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780" y="3135439"/>
              <a:ext cx="339375" cy="54072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1780" y="1391507"/>
              <a:ext cx="124015" cy="17235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11780" y="1356359"/>
              <a:ext cx="121920" cy="15240"/>
            </a:xfrm>
            <a:custGeom>
              <a:avLst/>
              <a:gdLst/>
              <a:ahLst/>
              <a:cxnLst/>
              <a:rect l="l" t="t" r="r" b="b"/>
              <a:pathLst>
                <a:path w="121919" h="15240">
                  <a:moveTo>
                    <a:pt x="121919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21919" y="0"/>
                  </a:lnTo>
                  <a:lnTo>
                    <a:pt x="121919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348132" y="4729829"/>
            <a:ext cx="339090" cy="3808729"/>
            <a:chOff x="3348132" y="4729829"/>
            <a:chExt cx="339090" cy="380872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8132" y="8103107"/>
              <a:ext cx="123729" cy="43348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8132" y="4729829"/>
              <a:ext cx="339090" cy="380828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40512" y="976502"/>
            <a:ext cx="166497" cy="3696081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882675" y="3745706"/>
            <a:ext cx="157480" cy="4791075"/>
            <a:chOff x="3882675" y="3745706"/>
            <a:chExt cx="157480" cy="479107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82675" y="5755100"/>
              <a:ext cx="125253" cy="27814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2675" y="3745706"/>
              <a:ext cx="157353" cy="199062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84199" y="1023747"/>
            <a:ext cx="155829" cy="266280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102607" y="7880508"/>
            <a:ext cx="122555" cy="657860"/>
            <a:chOff x="4102607" y="7880508"/>
            <a:chExt cx="122555" cy="65786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2607" y="8213121"/>
              <a:ext cx="88582" cy="3249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2607" y="7880508"/>
              <a:ext cx="122205" cy="309657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4421784" y="7692872"/>
            <a:ext cx="122555" cy="337820"/>
          </a:xfrm>
          <a:custGeom>
            <a:avLst/>
            <a:gdLst/>
            <a:ahLst/>
            <a:cxnLst/>
            <a:rect l="l" t="t" r="r" b="b"/>
            <a:pathLst>
              <a:path w="122554" h="337820">
                <a:moveTo>
                  <a:pt x="120675" y="263677"/>
                </a:moveTo>
                <a:lnTo>
                  <a:pt x="100876" y="263677"/>
                </a:lnTo>
                <a:lnTo>
                  <a:pt x="100876" y="314477"/>
                </a:lnTo>
                <a:lnTo>
                  <a:pt x="6096" y="314477"/>
                </a:lnTo>
                <a:lnTo>
                  <a:pt x="6096" y="337337"/>
                </a:lnTo>
                <a:lnTo>
                  <a:pt x="120675" y="337337"/>
                </a:lnTo>
                <a:lnTo>
                  <a:pt x="120675" y="314477"/>
                </a:lnTo>
                <a:lnTo>
                  <a:pt x="120675" y="263677"/>
                </a:lnTo>
                <a:close/>
              </a:path>
              <a:path w="122554" h="337820">
                <a:moveTo>
                  <a:pt x="122199" y="216598"/>
                </a:moveTo>
                <a:lnTo>
                  <a:pt x="119151" y="210502"/>
                </a:lnTo>
                <a:lnTo>
                  <a:pt x="114579" y="205930"/>
                </a:lnTo>
                <a:lnTo>
                  <a:pt x="113055" y="204406"/>
                </a:lnTo>
                <a:lnTo>
                  <a:pt x="116103" y="204406"/>
                </a:lnTo>
                <a:lnTo>
                  <a:pt x="119151" y="202882"/>
                </a:lnTo>
                <a:lnTo>
                  <a:pt x="120675" y="202882"/>
                </a:lnTo>
                <a:lnTo>
                  <a:pt x="120675" y="180022"/>
                </a:lnTo>
                <a:lnTo>
                  <a:pt x="119151" y="180022"/>
                </a:lnTo>
                <a:lnTo>
                  <a:pt x="114579" y="181546"/>
                </a:lnTo>
                <a:lnTo>
                  <a:pt x="108483" y="183070"/>
                </a:lnTo>
                <a:lnTo>
                  <a:pt x="105435" y="183070"/>
                </a:lnTo>
                <a:lnTo>
                  <a:pt x="105435" y="218122"/>
                </a:lnTo>
                <a:lnTo>
                  <a:pt x="105435" y="224320"/>
                </a:lnTo>
                <a:lnTo>
                  <a:pt x="103911" y="227368"/>
                </a:lnTo>
                <a:lnTo>
                  <a:pt x="102387" y="228892"/>
                </a:lnTo>
                <a:lnTo>
                  <a:pt x="100863" y="231940"/>
                </a:lnTo>
                <a:lnTo>
                  <a:pt x="85534" y="231940"/>
                </a:lnTo>
                <a:lnTo>
                  <a:pt x="82486" y="225844"/>
                </a:lnTo>
                <a:lnTo>
                  <a:pt x="82486" y="205930"/>
                </a:lnTo>
                <a:lnTo>
                  <a:pt x="96291" y="205930"/>
                </a:lnTo>
                <a:lnTo>
                  <a:pt x="99339" y="207454"/>
                </a:lnTo>
                <a:lnTo>
                  <a:pt x="100863" y="208978"/>
                </a:lnTo>
                <a:lnTo>
                  <a:pt x="105435" y="218122"/>
                </a:lnTo>
                <a:lnTo>
                  <a:pt x="105435" y="183070"/>
                </a:lnTo>
                <a:lnTo>
                  <a:pt x="55054" y="183070"/>
                </a:lnTo>
                <a:lnTo>
                  <a:pt x="47332" y="186118"/>
                </a:lnTo>
                <a:lnTo>
                  <a:pt x="33616" y="216598"/>
                </a:lnTo>
                <a:lnTo>
                  <a:pt x="33616" y="224320"/>
                </a:lnTo>
                <a:lnTo>
                  <a:pt x="56578" y="253276"/>
                </a:lnTo>
                <a:lnTo>
                  <a:pt x="61150" y="253276"/>
                </a:lnTo>
                <a:lnTo>
                  <a:pt x="61150" y="230416"/>
                </a:lnTo>
                <a:lnTo>
                  <a:pt x="58102" y="230416"/>
                </a:lnTo>
                <a:lnTo>
                  <a:pt x="55054" y="228892"/>
                </a:lnTo>
                <a:lnTo>
                  <a:pt x="52006" y="225844"/>
                </a:lnTo>
                <a:lnTo>
                  <a:pt x="50380" y="222796"/>
                </a:lnTo>
                <a:lnTo>
                  <a:pt x="50380" y="213550"/>
                </a:lnTo>
                <a:lnTo>
                  <a:pt x="52006" y="210502"/>
                </a:lnTo>
                <a:lnTo>
                  <a:pt x="56578" y="205930"/>
                </a:lnTo>
                <a:lnTo>
                  <a:pt x="68770" y="205930"/>
                </a:lnTo>
                <a:lnTo>
                  <a:pt x="68834" y="218122"/>
                </a:lnTo>
                <a:lnTo>
                  <a:pt x="69100" y="225247"/>
                </a:lnTo>
                <a:lnTo>
                  <a:pt x="87058" y="254800"/>
                </a:lnTo>
                <a:lnTo>
                  <a:pt x="103911" y="254800"/>
                </a:lnTo>
                <a:lnTo>
                  <a:pt x="110007" y="251752"/>
                </a:lnTo>
                <a:lnTo>
                  <a:pt x="114579" y="247180"/>
                </a:lnTo>
                <a:lnTo>
                  <a:pt x="119151" y="241084"/>
                </a:lnTo>
                <a:lnTo>
                  <a:pt x="122199" y="234988"/>
                </a:lnTo>
                <a:lnTo>
                  <a:pt x="122199" y="231940"/>
                </a:lnTo>
                <a:lnTo>
                  <a:pt x="122199" y="216598"/>
                </a:lnTo>
                <a:close/>
              </a:path>
              <a:path w="122554" h="337820">
                <a:moveTo>
                  <a:pt x="122199" y="28956"/>
                </a:moveTo>
                <a:lnTo>
                  <a:pt x="120675" y="21336"/>
                </a:lnTo>
                <a:lnTo>
                  <a:pt x="117627" y="16764"/>
                </a:lnTo>
                <a:lnTo>
                  <a:pt x="116103" y="10668"/>
                </a:lnTo>
                <a:lnTo>
                  <a:pt x="106959" y="1524"/>
                </a:lnTo>
                <a:lnTo>
                  <a:pt x="94678" y="13716"/>
                </a:lnTo>
                <a:lnTo>
                  <a:pt x="100863" y="18288"/>
                </a:lnTo>
                <a:lnTo>
                  <a:pt x="103911" y="24384"/>
                </a:lnTo>
                <a:lnTo>
                  <a:pt x="103911" y="39624"/>
                </a:lnTo>
                <a:lnTo>
                  <a:pt x="102387" y="44196"/>
                </a:lnTo>
                <a:lnTo>
                  <a:pt x="99339" y="47244"/>
                </a:lnTo>
                <a:lnTo>
                  <a:pt x="94678" y="51816"/>
                </a:lnTo>
                <a:lnTo>
                  <a:pt x="91630" y="53340"/>
                </a:lnTo>
                <a:lnTo>
                  <a:pt x="85534" y="54864"/>
                </a:lnTo>
                <a:lnTo>
                  <a:pt x="85534" y="22860"/>
                </a:lnTo>
                <a:lnTo>
                  <a:pt x="85534" y="0"/>
                </a:lnTo>
                <a:lnTo>
                  <a:pt x="76390" y="0"/>
                </a:lnTo>
                <a:lnTo>
                  <a:pt x="70294" y="381"/>
                </a:lnTo>
                <a:lnTo>
                  <a:pt x="70294" y="22860"/>
                </a:lnTo>
                <a:lnTo>
                  <a:pt x="70294" y="54864"/>
                </a:lnTo>
                <a:lnTo>
                  <a:pt x="64198" y="53340"/>
                </a:lnTo>
                <a:lnTo>
                  <a:pt x="59626" y="51816"/>
                </a:lnTo>
                <a:lnTo>
                  <a:pt x="53530" y="45720"/>
                </a:lnTo>
                <a:lnTo>
                  <a:pt x="52006" y="42672"/>
                </a:lnTo>
                <a:lnTo>
                  <a:pt x="52006" y="33528"/>
                </a:lnTo>
                <a:lnTo>
                  <a:pt x="53530" y="28956"/>
                </a:lnTo>
                <a:lnTo>
                  <a:pt x="56578" y="27432"/>
                </a:lnTo>
                <a:lnTo>
                  <a:pt x="59626" y="24384"/>
                </a:lnTo>
                <a:lnTo>
                  <a:pt x="62674" y="22860"/>
                </a:lnTo>
                <a:lnTo>
                  <a:pt x="70294" y="22860"/>
                </a:lnTo>
                <a:lnTo>
                  <a:pt x="70294" y="381"/>
                </a:lnTo>
                <a:lnTo>
                  <a:pt x="36093" y="22098"/>
                </a:lnTo>
                <a:lnTo>
                  <a:pt x="33616" y="38100"/>
                </a:lnTo>
                <a:lnTo>
                  <a:pt x="33616" y="45720"/>
                </a:lnTo>
                <a:lnTo>
                  <a:pt x="35140" y="51816"/>
                </a:lnTo>
                <a:lnTo>
                  <a:pt x="39712" y="58013"/>
                </a:lnTo>
                <a:lnTo>
                  <a:pt x="42760" y="64109"/>
                </a:lnTo>
                <a:lnTo>
                  <a:pt x="47332" y="70205"/>
                </a:lnTo>
                <a:lnTo>
                  <a:pt x="55054" y="73253"/>
                </a:lnTo>
                <a:lnTo>
                  <a:pt x="61150" y="76301"/>
                </a:lnTo>
                <a:lnTo>
                  <a:pt x="68770" y="77825"/>
                </a:lnTo>
                <a:lnTo>
                  <a:pt x="79438" y="77825"/>
                </a:lnTo>
                <a:lnTo>
                  <a:pt x="115138" y="59347"/>
                </a:lnTo>
                <a:lnTo>
                  <a:pt x="117487" y="54864"/>
                </a:lnTo>
                <a:lnTo>
                  <a:pt x="118960" y="52057"/>
                </a:lnTo>
                <a:lnTo>
                  <a:pt x="121373" y="43903"/>
                </a:lnTo>
                <a:lnTo>
                  <a:pt x="122199" y="35052"/>
                </a:lnTo>
                <a:lnTo>
                  <a:pt x="122199" y="28956"/>
                </a:lnTo>
                <a:close/>
              </a:path>
              <a:path w="122554" h="337820">
                <a:moveTo>
                  <a:pt x="122212" y="122021"/>
                </a:moveTo>
                <a:lnTo>
                  <a:pt x="103924" y="93764"/>
                </a:lnTo>
                <a:lnTo>
                  <a:pt x="103924" y="120497"/>
                </a:lnTo>
                <a:lnTo>
                  <a:pt x="103924" y="134213"/>
                </a:lnTo>
                <a:lnTo>
                  <a:pt x="100876" y="140398"/>
                </a:lnTo>
                <a:lnTo>
                  <a:pt x="94678" y="141922"/>
                </a:lnTo>
                <a:lnTo>
                  <a:pt x="61150" y="141922"/>
                </a:lnTo>
                <a:lnTo>
                  <a:pt x="55054" y="140398"/>
                </a:lnTo>
                <a:lnTo>
                  <a:pt x="52006" y="134213"/>
                </a:lnTo>
                <a:lnTo>
                  <a:pt x="52006" y="122021"/>
                </a:lnTo>
                <a:lnTo>
                  <a:pt x="53530" y="117449"/>
                </a:lnTo>
                <a:lnTo>
                  <a:pt x="58102" y="115925"/>
                </a:lnTo>
                <a:lnTo>
                  <a:pt x="62674" y="112877"/>
                </a:lnTo>
                <a:lnTo>
                  <a:pt x="68770" y="111353"/>
                </a:lnTo>
                <a:lnTo>
                  <a:pt x="90106" y="111353"/>
                </a:lnTo>
                <a:lnTo>
                  <a:pt x="93154" y="112877"/>
                </a:lnTo>
                <a:lnTo>
                  <a:pt x="100876" y="115925"/>
                </a:lnTo>
                <a:lnTo>
                  <a:pt x="103924" y="120497"/>
                </a:lnTo>
                <a:lnTo>
                  <a:pt x="103924" y="93764"/>
                </a:lnTo>
                <a:lnTo>
                  <a:pt x="103733" y="93637"/>
                </a:lnTo>
                <a:lnTo>
                  <a:pt x="96443" y="90779"/>
                </a:lnTo>
                <a:lnTo>
                  <a:pt x="88290" y="89065"/>
                </a:lnTo>
                <a:lnTo>
                  <a:pt x="79438" y="88493"/>
                </a:lnTo>
                <a:lnTo>
                  <a:pt x="77914" y="88493"/>
                </a:lnTo>
                <a:lnTo>
                  <a:pt x="40690" y="102514"/>
                </a:lnTo>
                <a:lnTo>
                  <a:pt x="33629" y="122021"/>
                </a:lnTo>
                <a:lnTo>
                  <a:pt x="33629" y="129641"/>
                </a:lnTo>
                <a:lnTo>
                  <a:pt x="36677" y="137261"/>
                </a:lnTo>
                <a:lnTo>
                  <a:pt x="42773" y="141922"/>
                </a:lnTo>
                <a:lnTo>
                  <a:pt x="0" y="141922"/>
                </a:lnTo>
                <a:lnTo>
                  <a:pt x="0" y="164782"/>
                </a:lnTo>
                <a:lnTo>
                  <a:pt x="120688" y="164782"/>
                </a:lnTo>
                <a:lnTo>
                  <a:pt x="120688" y="144970"/>
                </a:lnTo>
                <a:lnTo>
                  <a:pt x="111544" y="143446"/>
                </a:lnTo>
                <a:lnTo>
                  <a:pt x="119164" y="138874"/>
                </a:lnTo>
                <a:lnTo>
                  <a:pt x="122212" y="131165"/>
                </a:lnTo>
                <a:lnTo>
                  <a:pt x="122212" y="122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4419600" y="1106138"/>
            <a:ext cx="341630" cy="7437120"/>
            <a:chOff x="4419600" y="1106138"/>
            <a:chExt cx="341630" cy="7437120"/>
          </a:xfrm>
        </p:grpSpPr>
        <p:sp>
          <p:nvSpPr>
            <p:cNvPr id="27" name="object 27"/>
            <p:cNvSpPr/>
            <p:nvPr/>
          </p:nvSpPr>
          <p:spPr>
            <a:xfrm>
              <a:off x="4419600" y="5404103"/>
              <a:ext cx="123825" cy="15240"/>
            </a:xfrm>
            <a:custGeom>
              <a:avLst/>
              <a:gdLst/>
              <a:ahLst/>
              <a:cxnLst/>
              <a:rect l="l" t="t" r="r" b="b"/>
              <a:pathLst>
                <a:path w="123825" h="15239">
                  <a:moveTo>
                    <a:pt x="123443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23443" y="0"/>
                  </a:lnTo>
                  <a:lnTo>
                    <a:pt x="123443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55413" y="5314188"/>
              <a:ext cx="88582" cy="70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421784" y="5135689"/>
              <a:ext cx="122555" cy="158750"/>
            </a:xfrm>
            <a:custGeom>
              <a:avLst/>
              <a:gdLst/>
              <a:ahLst/>
              <a:cxnLst/>
              <a:rect l="l" t="t" r="r" b="b"/>
              <a:pathLst>
                <a:path w="122554" h="158750">
                  <a:moveTo>
                    <a:pt x="122199" y="32004"/>
                  </a:moveTo>
                  <a:lnTo>
                    <a:pt x="121081" y="22288"/>
                  </a:lnTo>
                  <a:lnTo>
                    <a:pt x="117817" y="13716"/>
                  </a:lnTo>
                  <a:lnTo>
                    <a:pt x="112560" y="6286"/>
                  </a:lnTo>
                  <a:lnTo>
                    <a:pt x="105435" y="0"/>
                  </a:lnTo>
                  <a:lnTo>
                    <a:pt x="99339" y="9144"/>
                  </a:lnTo>
                  <a:lnTo>
                    <a:pt x="105435" y="15240"/>
                  </a:lnTo>
                  <a:lnTo>
                    <a:pt x="106959" y="18288"/>
                  </a:lnTo>
                  <a:lnTo>
                    <a:pt x="110007" y="22860"/>
                  </a:lnTo>
                  <a:lnTo>
                    <a:pt x="110007" y="39624"/>
                  </a:lnTo>
                  <a:lnTo>
                    <a:pt x="106959" y="45821"/>
                  </a:lnTo>
                  <a:lnTo>
                    <a:pt x="97815" y="54965"/>
                  </a:lnTo>
                  <a:lnTo>
                    <a:pt x="90106" y="56489"/>
                  </a:lnTo>
                  <a:lnTo>
                    <a:pt x="82486" y="56489"/>
                  </a:lnTo>
                  <a:lnTo>
                    <a:pt x="82486" y="13716"/>
                  </a:lnTo>
                  <a:lnTo>
                    <a:pt x="82486" y="0"/>
                  </a:lnTo>
                  <a:lnTo>
                    <a:pt x="76390" y="0"/>
                  </a:lnTo>
                  <a:lnTo>
                    <a:pt x="70294" y="368"/>
                  </a:lnTo>
                  <a:lnTo>
                    <a:pt x="70294" y="13716"/>
                  </a:lnTo>
                  <a:lnTo>
                    <a:pt x="70294" y="56489"/>
                  </a:lnTo>
                  <a:lnTo>
                    <a:pt x="62674" y="56489"/>
                  </a:lnTo>
                  <a:lnTo>
                    <a:pt x="56578" y="53441"/>
                  </a:lnTo>
                  <a:lnTo>
                    <a:pt x="52006" y="48869"/>
                  </a:lnTo>
                  <a:lnTo>
                    <a:pt x="47332" y="45821"/>
                  </a:lnTo>
                  <a:lnTo>
                    <a:pt x="45808" y="39624"/>
                  </a:lnTo>
                  <a:lnTo>
                    <a:pt x="45808" y="28956"/>
                  </a:lnTo>
                  <a:lnTo>
                    <a:pt x="47332" y="22860"/>
                  </a:lnTo>
                  <a:lnTo>
                    <a:pt x="52006" y="19812"/>
                  </a:lnTo>
                  <a:lnTo>
                    <a:pt x="61150" y="13716"/>
                  </a:lnTo>
                  <a:lnTo>
                    <a:pt x="70294" y="13716"/>
                  </a:lnTo>
                  <a:lnTo>
                    <a:pt x="70294" y="368"/>
                  </a:lnTo>
                  <a:lnTo>
                    <a:pt x="36093" y="19812"/>
                  </a:lnTo>
                  <a:lnTo>
                    <a:pt x="33616" y="35052"/>
                  </a:lnTo>
                  <a:lnTo>
                    <a:pt x="33616" y="41148"/>
                  </a:lnTo>
                  <a:lnTo>
                    <a:pt x="35140" y="47345"/>
                  </a:lnTo>
                  <a:lnTo>
                    <a:pt x="39712" y="53441"/>
                  </a:lnTo>
                  <a:lnTo>
                    <a:pt x="42760" y="59537"/>
                  </a:lnTo>
                  <a:lnTo>
                    <a:pt x="48856" y="64109"/>
                  </a:lnTo>
                  <a:lnTo>
                    <a:pt x="61150" y="70205"/>
                  </a:lnTo>
                  <a:lnTo>
                    <a:pt x="68770" y="71729"/>
                  </a:lnTo>
                  <a:lnTo>
                    <a:pt x="80962" y="71729"/>
                  </a:lnTo>
                  <a:lnTo>
                    <a:pt x="116420" y="55029"/>
                  </a:lnTo>
                  <a:lnTo>
                    <a:pt x="121615" y="40665"/>
                  </a:lnTo>
                  <a:lnTo>
                    <a:pt x="122199" y="32004"/>
                  </a:lnTo>
                  <a:close/>
                </a:path>
                <a:path w="122554" h="158750">
                  <a:moveTo>
                    <a:pt x="122212" y="118973"/>
                  </a:moveTo>
                  <a:lnTo>
                    <a:pt x="121373" y="112166"/>
                  </a:lnTo>
                  <a:lnTo>
                    <a:pt x="118973" y="105638"/>
                  </a:lnTo>
                  <a:lnTo>
                    <a:pt x="115773" y="100685"/>
                  </a:lnTo>
                  <a:lnTo>
                    <a:pt x="115138" y="99682"/>
                  </a:lnTo>
                  <a:lnTo>
                    <a:pt x="110020" y="94589"/>
                  </a:lnTo>
                  <a:lnTo>
                    <a:pt x="110020" y="115925"/>
                  </a:lnTo>
                  <a:lnTo>
                    <a:pt x="110020" y="132778"/>
                  </a:lnTo>
                  <a:lnTo>
                    <a:pt x="105448" y="138874"/>
                  </a:lnTo>
                  <a:lnTo>
                    <a:pt x="96304" y="143446"/>
                  </a:lnTo>
                  <a:lnTo>
                    <a:pt x="59626" y="143446"/>
                  </a:lnTo>
                  <a:lnTo>
                    <a:pt x="50393" y="140398"/>
                  </a:lnTo>
                  <a:lnTo>
                    <a:pt x="45821" y="132778"/>
                  </a:lnTo>
                  <a:lnTo>
                    <a:pt x="45821" y="115925"/>
                  </a:lnTo>
                  <a:lnTo>
                    <a:pt x="48869" y="109829"/>
                  </a:lnTo>
                  <a:lnTo>
                    <a:pt x="53530" y="106781"/>
                  </a:lnTo>
                  <a:lnTo>
                    <a:pt x="59626" y="102209"/>
                  </a:lnTo>
                  <a:lnTo>
                    <a:pt x="67246" y="100685"/>
                  </a:lnTo>
                  <a:lnTo>
                    <a:pt x="88582" y="100685"/>
                  </a:lnTo>
                  <a:lnTo>
                    <a:pt x="96304" y="102209"/>
                  </a:lnTo>
                  <a:lnTo>
                    <a:pt x="102400" y="106781"/>
                  </a:lnTo>
                  <a:lnTo>
                    <a:pt x="106972" y="111353"/>
                  </a:lnTo>
                  <a:lnTo>
                    <a:pt x="110020" y="115925"/>
                  </a:lnTo>
                  <a:lnTo>
                    <a:pt x="110020" y="94589"/>
                  </a:lnTo>
                  <a:lnTo>
                    <a:pt x="103733" y="91465"/>
                  </a:lnTo>
                  <a:lnTo>
                    <a:pt x="96443" y="89065"/>
                  </a:lnTo>
                  <a:lnTo>
                    <a:pt x="88290" y="87515"/>
                  </a:lnTo>
                  <a:lnTo>
                    <a:pt x="79438" y="86969"/>
                  </a:lnTo>
                  <a:lnTo>
                    <a:pt x="77914" y="86969"/>
                  </a:lnTo>
                  <a:lnTo>
                    <a:pt x="40690" y="99682"/>
                  </a:lnTo>
                  <a:lnTo>
                    <a:pt x="33629" y="118973"/>
                  </a:lnTo>
                  <a:lnTo>
                    <a:pt x="34213" y="126695"/>
                  </a:lnTo>
                  <a:lnTo>
                    <a:pt x="36106" y="133540"/>
                  </a:lnTo>
                  <a:lnTo>
                    <a:pt x="39408" y="139217"/>
                  </a:lnTo>
                  <a:lnTo>
                    <a:pt x="44297" y="143446"/>
                  </a:lnTo>
                  <a:lnTo>
                    <a:pt x="0" y="143446"/>
                  </a:lnTo>
                  <a:lnTo>
                    <a:pt x="0" y="158686"/>
                  </a:lnTo>
                  <a:lnTo>
                    <a:pt x="120688" y="158686"/>
                  </a:lnTo>
                  <a:lnTo>
                    <a:pt x="120688" y="144970"/>
                  </a:lnTo>
                  <a:lnTo>
                    <a:pt x="110020" y="144970"/>
                  </a:lnTo>
                  <a:lnTo>
                    <a:pt x="115773" y="139852"/>
                  </a:lnTo>
                  <a:lnTo>
                    <a:pt x="119545" y="133731"/>
                  </a:lnTo>
                  <a:lnTo>
                    <a:pt x="121589" y="126720"/>
                  </a:lnTo>
                  <a:lnTo>
                    <a:pt x="122212" y="118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19600" y="1106138"/>
              <a:ext cx="156495" cy="401145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9600" y="5190648"/>
              <a:ext cx="341280" cy="335203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10493" y="5167693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12192" y="18383"/>
                  </a:moveTo>
                  <a:lnTo>
                    <a:pt x="9144" y="18383"/>
                  </a:lnTo>
                  <a:lnTo>
                    <a:pt x="3048" y="18383"/>
                  </a:lnTo>
                  <a:lnTo>
                    <a:pt x="0" y="15335"/>
                  </a:lnTo>
                  <a:lnTo>
                    <a:pt x="0" y="4571"/>
                  </a:lnTo>
                  <a:lnTo>
                    <a:pt x="3048" y="1523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3047"/>
                  </a:lnTo>
                  <a:lnTo>
                    <a:pt x="16764" y="4571"/>
                  </a:lnTo>
                  <a:lnTo>
                    <a:pt x="16764" y="15335"/>
                  </a:lnTo>
                  <a:lnTo>
                    <a:pt x="13716" y="16859"/>
                  </a:lnTo>
                  <a:lnTo>
                    <a:pt x="12192" y="18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56047" y="8103107"/>
            <a:ext cx="124015" cy="43348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956047" y="1524190"/>
            <a:ext cx="340995" cy="7014209"/>
            <a:chOff x="4956047" y="1524190"/>
            <a:chExt cx="340995" cy="7014209"/>
          </a:xfrm>
        </p:grpSpPr>
        <p:sp>
          <p:nvSpPr>
            <p:cNvPr id="35" name="object 35"/>
            <p:cNvSpPr/>
            <p:nvPr/>
          </p:nvSpPr>
          <p:spPr>
            <a:xfrm>
              <a:off x="5018531" y="7691628"/>
              <a:ext cx="20320" cy="45720"/>
            </a:xfrm>
            <a:custGeom>
              <a:avLst/>
              <a:gdLst/>
              <a:ahLst/>
              <a:cxnLst/>
              <a:rect l="l" t="t" r="r" b="b"/>
              <a:pathLst>
                <a:path w="20320" h="45720">
                  <a:moveTo>
                    <a:pt x="19812" y="45719"/>
                  </a:moveTo>
                  <a:lnTo>
                    <a:pt x="0" y="45719"/>
                  </a:lnTo>
                  <a:lnTo>
                    <a:pt x="0" y="0"/>
                  </a:lnTo>
                  <a:lnTo>
                    <a:pt x="19812" y="0"/>
                  </a:lnTo>
                  <a:lnTo>
                    <a:pt x="19812" y="457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56047" y="1524190"/>
              <a:ext cx="340899" cy="7013924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5493918" y="7825561"/>
            <a:ext cx="122555" cy="720725"/>
          </a:xfrm>
          <a:custGeom>
            <a:avLst/>
            <a:gdLst/>
            <a:ahLst/>
            <a:cxnLst/>
            <a:rect l="l" t="t" r="r" b="b"/>
            <a:pathLst>
              <a:path w="122554" h="720725">
                <a:moveTo>
                  <a:pt x="26009" y="465391"/>
                </a:moveTo>
                <a:lnTo>
                  <a:pt x="24485" y="462343"/>
                </a:lnTo>
                <a:lnTo>
                  <a:pt x="19913" y="457771"/>
                </a:lnTo>
                <a:lnTo>
                  <a:pt x="16865" y="456247"/>
                </a:lnTo>
                <a:lnTo>
                  <a:pt x="10668" y="456247"/>
                </a:lnTo>
                <a:lnTo>
                  <a:pt x="4572" y="459295"/>
                </a:lnTo>
                <a:lnTo>
                  <a:pt x="1524" y="465391"/>
                </a:lnTo>
                <a:lnTo>
                  <a:pt x="1524" y="473011"/>
                </a:lnTo>
                <a:lnTo>
                  <a:pt x="3048" y="476059"/>
                </a:lnTo>
                <a:lnTo>
                  <a:pt x="7620" y="480631"/>
                </a:lnTo>
                <a:lnTo>
                  <a:pt x="10668" y="482155"/>
                </a:lnTo>
                <a:lnTo>
                  <a:pt x="16865" y="482155"/>
                </a:lnTo>
                <a:lnTo>
                  <a:pt x="19913" y="480631"/>
                </a:lnTo>
                <a:lnTo>
                  <a:pt x="21437" y="477583"/>
                </a:lnTo>
                <a:lnTo>
                  <a:pt x="24485" y="476059"/>
                </a:lnTo>
                <a:lnTo>
                  <a:pt x="26009" y="473011"/>
                </a:lnTo>
                <a:lnTo>
                  <a:pt x="26009" y="465391"/>
                </a:lnTo>
                <a:close/>
              </a:path>
              <a:path w="122554" h="720725">
                <a:moveTo>
                  <a:pt x="26009" y="190779"/>
                </a:moveTo>
                <a:lnTo>
                  <a:pt x="24485" y="187731"/>
                </a:lnTo>
                <a:lnTo>
                  <a:pt x="19913" y="183159"/>
                </a:lnTo>
                <a:lnTo>
                  <a:pt x="16865" y="181635"/>
                </a:lnTo>
                <a:lnTo>
                  <a:pt x="10668" y="181635"/>
                </a:lnTo>
                <a:lnTo>
                  <a:pt x="4572" y="184683"/>
                </a:lnTo>
                <a:lnTo>
                  <a:pt x="1524" y="190779"/>
                </a:lnTo>
                <a:lnTo>
                  <a:pt x="1524" y="198399"/>
                </a:lnTo>
                <a:lnTo>
                  <a:pt x="3048" y="201447"/>
                </a:lnTo>
                <a:lnTo>
                  <a:pt x="7620" y="206019"/>
                </a:lnTo>
                <a:lnTo>
                  <a:pt x="10668" y="207543"/>
                </a:lnTo>
                <a:lnTo>
                  <a:pt x="16865" y="207543"/>
                </a:lnTo>
                <a:lnTo>
                  <a:pt x="19913" y="206019"/>
                </a:lnTo>
                <a:lnTo>
                  <a:pt x="21437" y="202971"/>
                </a:lnTo>
                <a:lnTo>
                  <a:pt x="24485" y="201447"/>
                </a:lnTo>
                <a:lnTo>
                  <a:pt x="26009" y="198399"/>
                </a:lnTo>
                <a:lnTo>
                  <a:pt x="26009" y="190779"/>
                </a:lnTo>
                <a:close/>
              </a:path>
              <a:path w="122554" h="720725">
                <a:moveTo>
                  <a:pt x="120675" y="0"/>
                </a:moveTo>
                <a:lnTo>
                  <a:pt x="54952" y="0"/>
                </a:lnTo>
                <a:lnTo>
                  <a:pt x="47332" y="1524"/>
                </a:lnTo>
                <a:lnTo>
                  <a:pt x="42760" y="6184"/>
                </a:lnTo>
                <a:lnTo>
                  <a:pt x="36664" y="10756"/>
                </a:lnTo>
                <a:lnTo>
                  <a:pt x="33616" y="18376"/>
                </a:lnTo>
                <a:lnTo>
                  <a:pt x="33616" y="25996"/>
                </a:lnTo>
                <a:lnTo>
                  <a:pt x="34455" y="33693"/>
                </a:lnTo>
                <a:lnTo>
                  <a:pt x="36855" y="40665"/>
                </a:lnTo>
                <a:lnTo>
                  <a:pt x="40690" y="46786"/>
                </a:lnTo>
                <a:lnTo>
                  <a:pt x="45808" y="51904"/>
                </a:lnTo>
                <a:lnTo>
                  <a:pt x="35140" y="51904"/>
                </a:lnTo>
                <a:lnTo>
                  <a:pt x="35140" y="73240"/>
                </a:lnTo>
                <a:lnTo>
                  <a:pt x="120675" y="73240"/>
                </a:lnTo>
                <a:lnTo>
                  <a:pt x="120675" y="50380"/>
                </a:lnTo>
                <a:lnTo>
                  <a:pt x="61150" y="50380"/>
                </a:lnTo>
                <a:lnTo>
                  <a:pt x="54952" y="47332"/>
                </a:lnTo>
                <a:lnTo>
                  <a:pt x="51904" y="42760"/>
                </a:lnTo>
                <a:lnTo>
                  <a:pt x="51904" y="30568"/>
                </a:lnTo>
                <a:lnTo>
                  <a:pt x="53428" y="27520"/>
                </a:lnTo>
                <a:lnTo>
                  <a:pt x="56476" y="25996"/>
                </a:lnTo>
                <a:lnTo>
                  <a:pt x="58000" y="22948"/>
                </a:lnTo>
                <a:lnTo>
                  <a:pt x="120675" y="22948"/>
                </a:lnTo>
                <a:lnTo>
                  <a:pt x="120675" y="0"/>
                </a:lnTo>
                <a:close/>
              </a:path>
              <a:path w="122554" h="720725">
                <a:moveTo>
                  <a:pt x="120688" y="656069"/>
                </a:moveTo>
                <a:lnTo>
                  <a:pt x="6096" y="616445"/>
                </a:lnTo>
                <a:lnTo>
                  <a:pt x="6096" y="642353"/>
                </a:lnTo>
                <a:lnTo>
                  <a:pt x="93154" y="668362"/>
                </a:lnTo>
                <a:lnTo>
                  <a:pt x="6096" y="694270"/>
                </a:lnTo>
                <a:lnTo>
                  <a:pt x="6096" y="720178"/>
                </a:lnTo>
                <a:lnTo>
                  <a:pt x="120688" y="680554"/>
                </a:lnTo>
                <a:lnTo>
                  <a:pt x="120688" y="656069"/>
                </a:lnTo>
                <a:close/>
              </a:path>
              <a:path w="122554" h="720725">
                <a:moveTo>
                  <a:pt x="120688" y="457771"/>
                </a:moveTo>
                <a:lnTo>
                  <a:pt x="35153" y="457771"/>
                </a:lnTo>
                <a:lnTo>
                  <a:pt x="35153" y="480631"/>
                </a:lnTo>
                <a:lnTo>
                  <a:pt x="120688" y="480631"/>
                </a:lnTo>
                <a:lnTo>
                  <a:pt x="120688" y="457771"/>
                </a:lnTo>
                <a:close/>
              </a:path>
              <a:path w="122554" h="720725">
                <a:moveTo>
                  <a:pt x="120688" y="183159"/>
                </a:moveTo>
                <a:lnTo>
                  <a:pt x="35153" y="183159"/>
                </a:lnTo>
                <a:lnTo>
                  <a:pt x="35153" y="206019"/>
                </a:lnTo>
                <a:lnTo>
                  <a:pt x="120688" y="206019"/>
                </a:lnTo>
                <a:lnTo>
                  <a:pt x="120688" y="183159"/>
                </a:lnTo>
                <a:close/>
              </a:path>
              <a:path w="122554" h="720725">
                <a:moveTo>
                  <a:pt x="122008" y="500062"/>
                </a:moveTo>
                <a:lnTo>
                  <a:pt x="88" y="500062"/>
                </a:lnTo>
                <a:lnTo>
                  <a:pt x="88" y="522909"/>
                </a:lnTo>
                <a:lnTo>
                  <a:pt x="122008" y="522909"/>
                </a:lnTo>
                <a:lnTo>
                  <a:pt x="122008" y="500062"/>
                </a:lnTo>
                <a:close/>
              </a:path>
              <a:path w="122554" h="720725">
                <a:moveTo>
                  <a:pt x="122199" y="399757"/>
                </a:moveTo>
                <a:lnTo>
                  <a:pt x="119151" y="392137"/>
                </a:lnTo>
                <a:lnTo>
                  <a:pt x="111531" y="387565"/>
                </a:lnTo>
                <a:lnTo>
                  <a:pt x="120675" y="386041"/>
                </a:lnTo>
                <a:lnTo>
                  <a:pt x="120675" y="364705"/>
                </a:lnTo>
                <a:lnTo>
                  <a:pt x="103911" y="364705"/>
                </a:lnTo>
                <a:lnTo>
                  <a:pt x="103911" y="395185"/>
                </a:lnTo>
                <a:lnTo>
                  <a:pt x="103911" y="408901"/>
                </a:lnTo>
                <a:lnTo>
                  <a:pt x="102298" y="411949"/>
                </a:lnTo>
                <a:lnTo>
                  <a:pt x="93154" y="418045"/>
                </a:lnTo>
                <a:lnTo>
                  <a:pt x="87058" y="419658"/>
                </a:lnTo>
                <a:lnTo>
                  <a:pt x="79438" y="419658"/>
                </a:lnTo>
                <a:lnTo>
                  <a:pt x="67424" y="418528"/>
                </a:lnTo>
                <a:lnTo>
                  <a:pt x="58813" y="415239"/>
                </a:lnTo>
                <a:lnTo>
                  <a:pt x="53644" y="409943"/>
                </a:lnTo>
                <a:lnTo>
                  <a:pt x="51904" y="402805"/>
                </a:lnTo>
                <a:lnTo>
                  <a:pt x="51904" y="395185"/>
                </a:lnTo>
                <a:lnTo>
                  <a:pt x="54952" y="390613"/>
                </a:lnTo>
                <a:lnTo>
                  <a:pt x="61150" y="387565"/>
                </a:lnTo>
                <a:lnTo>
                  <a:pt x="94678" y="387565"/>
                </a:lnTo>
                <a:lnTo>
                  <a:pt x="100774" y="390613"/>
                </a:lnTo>
                <a:lnTo>
                  <a:pt x="103911" y="395185"/>
                </a:lnTo>
                <a:lnTo>
                  <a:pt x="103911" y="364705"/>
                </a:lnTo>
                <a:lnTo>
                  <a:pt x="0" y="364705"/>
                </a:lnTo>
                <a:lnTo>
                  <a:pt x="0" y="387565"/>
                </a:lnTo>
                <a:lnTo>
                  <a:pt x="42760" y="387565"/>
                </a:lnTo>
                <a:lnTo>
                  <a:pt x="36664" y="393661"/>
                </a:lnTo>
                <a:lnTo>
                  <a:pt x="33616" y="399757"/>
                </a:lnTo>
                <a:lnTo>
                  <a:pt x="33743" y="409943"/>
                </a:lnTo>
                <a:lnTo>
                  <a:pt x="34455" y="416407"/>
                </a:lnTo>
                <a:lnTo>
                  <a:pt x="68186" y="441947"/>
                </a:lnTo>
                <a:lnTo>
                  <a:pt x="77914" y="442518"/>
                </a:lnTo>
                <a:lnTo>
                  <a:pt x="87655" y="441947"/>
                </a:lnTo>
                <a:lnTo>
                  <a:pt x="120484" y="419658"/>
                </a:lnTo>
                <a:lnTo>
                  <a:pt x="122110" y="409943"/>
                </a:lnTo>
                <a:lnTo>
                  <a:pt x="122199" y="399757"/>
                </a:lnTo>
                <a:close/>
              </a:path>
              <a:path w="122554" h="720725">
                <a:moveTo>
                  <a:pt x="122199" y="126682"/>
                </a:moveTo>
                <a:lnTo>
                  <a:pt x="104343" y="92824"/>
                </a:lnTo>
                <a:lnTo>
                  <a:pt x="103911" y="92646"/>
                </a:lnTo>
                <a:lnTo>
                  <a:pt x="103911" y="122110"/>
                </a:lnTo>
                <a:lnTo>
                  <a:pt x="103911" y="132778"/>
                </a:lnTo>
                <a:lnTo>
                  <a:pt x="102298" y="137350"/>
                </a:lnTo>
                <a:lnTo>
                  <a:pt x="93154" y="143446"/>
                </a:lnTo>
                <a:lnTo>
                  <a:pt x="87058" y="144970"/>
                </a:lnTo>
                <a:lnTo>
                  <a:pt x="70294" y="144970"/>
                </a:lnTo>
                <a:lnTo>
                  <a:pt x="64198" y="143446"/>
                </a:lnTo>
                <a:lnTo>
                  <a:pt x="59626" y="140398"/>
                </a:lnTo>
                <a:lnTo>
                  <a:pt x="54952" y="137350"/>
                </a:lnTo>
                <a:lnTo>
                  <a:pt x="51904" y="132778"/>
                </a:lnTo>
                <a:lnTo>
                  <a:pt x="51904" y="122110"/>
                </a:lnTo>
                <a:lnTo>
                  <a:pt x="54952" y="117538"/>
                </a:lnTo>
                <a:lnTo>
                  <a:pt x="59626" y="114490"/>
                </a:lnTo>
                <a:lnTo>
                  <a:pt x="64198" y="111442"/>
                </a:lnTo>
                <a:lnTo>
                  <a:pt x="70294" y="109918"/>
                </a:lnTo>
                <a:lnTo>
                  <a:pt x="87058" y="109918"/>
                </a:lnTo>
                <a:lnTo>
                  <a:pt x="93154" y="111442"/>
                </a:lnTo>
                <a:lnTo>
                  <a:pt x="102298" y="117538"/>
                </a:lnTo>
                <a:lnTo>
                  <a:pt x="103911" y="122110"/>
                </a:lnTo>
                <a:lnTo>
                  <a:pt x="103911" y="92646"/>
                </a:lnTo>
                <a:lnTo>
                  <a:pt x="96596" y="89484"/>
                </a:lnTo>
                <a:lnTo>
                  <a:pt x="88303" y="87566"/>
                </a:lnTo>
                <a:lnTo>
                  <a:pt x="79438" y="86956"/>
                </a:lnTo>
                <a:lnTo>
                  <a:pt x="73342" y="86956"/>
                </a:lnTo>
                <a:lnTo>
                  <a:pt x="36664" y="111823"/>
                </a:lnTo>
                <a:lnTo>
                  <a:pt x="33616" y="126682"/>
                </a:lnTo>
                <a:lnTo>
                  <a:pt x="33616" y="135826"/>
                </a:lnTo>
                <a:lnTo>
                  <a:pt x="42760" y="154114"/>
                </a:lnTo>
                <a:lnTo>
                  <a:pt x="54952" y="163258"/>
                </a:lnTo>
                <a:lnTo>
                  <a:pt x="61150" y="166306"/>
                </a:lnTo>
                <a:lnTo>
                  <a:pt x="68770" y="167830"/>
                </a:lnTo>
                <a:lnTo>
                  <a:pt x="77914" y="167830"/>
                </a:lnTo>
                <a:lnTo>
                  <a:pt x="116420" y="150888"/>
                </a:lnTo>
                <a:lnTo>
                  <a:pt x="121615" y="135509"/>
                </a:lnTo>
                <a:lnTo>
                  <a:pt x="122199" y="126682"/>
                </a:lnTo>
                <a:close/>
              </a:path>
              <a:path w="122554" h="720725">
                <a:moveTo>
                  <a:pt x="122212" y="576732"/>
                </a:moveTo>
                <a:lnTo>
                  <a:pt x="119164" y="569112"/>
                </a:lnTo>
                <a:lnTo>
                  <a:pt x="114592" y="564540"/>
                </a:lnTo>
                <a:lnTo>
                  <a:pt x="113068" y="563016"/>
                </a:lnTo>
                <a:lnTo>
                  <a:pt x="116116" y="563016"/>
                </a:lnTo>
                <a:lnTo>
                  <a:pt x="119164" y="561492"/>
                </a:lnTo>
                <a:lnTo>
                  <a:pt x="120688" y="561492"/>
                </a:lnTo>
                <a:lnTo>
                  <a:pt x="120688" y="538632"/>
                </a:lnTo>
                <a:lnTo>
                  <a:pt x="119164" y="538632"/>
                </a:lnTo>
                <a:lnTo>
                  <a:pt x="116116" y="540156"/>
                </a:lnTo>
                <a:lnTo>
                  <a:pt x="110020" y="541680"/>
                </a:lnTo>
                <a:lnTo>
                  <a:pt x="105448" y="541680"/>
                </a:lnTo>
                <a:lnTo>
                  <a:pt x="105448" y="576732"/>
                </a:lnTo>
                <a:lnTo>
                  <a:pt x="105448" y="582828"/>
                </a:lnTo>
                <a:lnTo>
                  <a:pt x="103924" y="585978"/>
                </a:lnTo>
                <a:lnTo>
                  <a:pt x="102298" y="587502"/>
                </a:lnTo>
                <a:lnTo>
                  <a:pt x="100774" y="590550"/>
                </a:lnTo>
                <a:lnTo>
                  <a:pt x="85534" y="590550"/>
                </a:lnTo>
                <a:lnTo>
                  <a:pt x="82486" y="584352"/>
                </a:lnTo>
                <a:lnTo>
                  <a:pt x="82486" y="564540"/>
                </a:lnTo>
                <a:lnTo>
                  <a:pt x="96202" y="564540"/>
                </a:lnTo>
                <a:lnTo>
                  <a:pt x="99250" y="566064"/>
                </a:lnTo>
                <a:lnTo>
                  <a:pt x="100774" y="567588"/>
                </a:lnTo>
                <a:lnTo>
                  <a:pt x="102298" y="570636"/>
                </a:lnTo>
                <a:lnTo>
                  <a:pt x="103924" y="573684"/>
                </a:lnTo>
                <a:lnTo>
                  <a:pt x="105448" y="576732"/>
                </a:lnTo>
                <a:lnTo>
                  <a:pt x="105448" y="541680"/>
                </a:lnTo>
                <a:lnTo>
                  <a:pt x="54965" y="541680"/>
                </a:lnTo>
                <a:lnTo>
                  <a:pt x="47345" y="544728"/>
                </a:lnTo>
                <a:lnTo>
                  <a:pt x="42773" y="550824"/>
                </a:lnTo>
                <a:lnTo>
                  <a:pt x="38773" y="555701"/>
                </a:lnTo>
                <a:lnTo>
                  <a:pt x="35915" y="561301"/>
                </a:lnTo>
                <a:lnTo>
                  <a:pt x="34201" y="567753"/>
                </a:lnTo>
                <a:lnTo>
                  <a:pt x="33743" y="573684"/>
                </a:lnTo>
                <a:lnTo>
                  <a:pt x="33629" y="582828"/>
                </a:lnTo>
                <a:lnTo>
                  <a:pt x="35153" y="589026"/>
                </a:lnTo>
                <a:lnTo>
                  <a:pt x="38201" y="595122"/>
                </a:lnTo>
                <a:lnTo>
                  <a:pt x="39725" y="599694"/>
                </a:lnTo>
                <a:lnTo>
                  <a:pt x="42773" y="604266"/>
                </a:lnTo>
                <a:lnTo>
                  <a:pt x="51917" y="610362"/>
                </a:lnTo>
                <a:lnTo>
                  <a:pt x="56489" y="611886"/>
                </a:lnTo>
                <a:lnTo>
                  <a:pt x="61150" y="611886"/>
                </a:lnTo>
                <a:lnTo>
                  <a:pt x="61150" y="589026"/>
                </a:lnTo>
                <a:lnTo>
                  <a:pt x="58013" y="589026"/>
                </a:lnTo>
                <a:lnTo>
                  <a:pt x="54965" y="587502"/>
                </a:lnTo>
                <a:lnTo>
                  <a:pt x="53441" y="585978"/>
                </a:lnTo>
                <a:lnTo>
                  <a:pt x="51917" y="584352"/>
                </a:lnTo>
                <a:lnTo>
                  <a:pt x="50393" y="581304"/>
                </a:lnTo>
                <a:lnTo>
                  <a:pt x="50393" y="572160"/>
                </a:lnTo>
                <a:lnTo>
                  <a:pt x="51917" y="569112"/>
                </a:lnTo>
                <a:lnTo>
                  <a:pt x="54965" y="567588"/>
                </a:lnTo>
                <a:lnTo>
                  <a:pt x="56489" y="566064"/>
                </a:lnTo>
                <a:lnTo>
                  <a:pt x="59626" y="564540"/>
                </a:lnTo>
                <a:lnTo>
                  <a:pt x="68770" y="564540"/>
                </a:lnTo>
                <a:lnTo>
                  <a:pt x="68872" y="576732"/>
                </a:lnTo>
                <a:lnTo>
                  <a:pt x="69316" y="583857"/>
                </a:lnTo>
                <a:lnTo>
                  <a:pt x="88582" y="613410"/>
                </a:lnTo>
                <a:lnTo>
                  <a:pt x="103924" y="613410"/>
                </a:lnTo>
                <a:lnTo>
                  <a:pt x="110020" y="611886"/>
                </a:lnTo>
                <a:lnTo>
                  <a:pt x="116116" y="605790"/>
                </a:lnTo>
                <a:lnTo>
                  <a:pt x="120688" y="599694"/>
                </a:lnTo>
                <a:lnTo>
                  <a:pt x="122212" y="593598"/>
                </a:lnTo>
                <a:lnTo>
                  <a:pt x="122212" y="590550"/>
                </a:lnTo>
                <a:lnTo>
                  <a:pt x="122212" y="576732"/>
                </a:lnTo>
                <a:close/>
              </a:path>
              <a:path w="122554" h="720725">
                <a:moveTo>
                  <a:pt x="122212" y="312801"/>
                </a:moveTo>
                <a:lnTo>
                  <a:pt x="119164" y="306705"/>
                </a:lnTo>
                <a:lnTo>
                  <a:pt x="114592" y="302133"/>
                </a:lnTo>
                <a:lnTo>
                  <a:pt x="113068" y="300609"/>
                </a:lnTo>
                <a:lnTo>
                  <a:pt x="116116" y="300609"/>
                </a:lnTo>
                <a:lnTo>
                  <a:pt x="119164" y="299085"/>
                </a:lnTo>
                <a:lnTo>
                  <a:pt x="120688" y="297561"/>
                </a:lnTo>
                <a:lnTo>
                  <a:pt x="120688" y="274701"/>
                </a:lnTo>
                <a:lnTo>
                  <a:pt x="119164" y="274701"/>
                </a:lnTo>
                <a:lnTo>
                  <a:pt x="116116" y="277749"/>
                </a:lnTo>
                <a:lnTo>
                  <a:pt x="110020" y="279273"/>
                </a:lnTo>
                <a:lnTo>
                  <a:pt x="105448" y="279273"/>
                </a:lnTo>
                <a:lnTo>
                  <a:pt x="105448" y="314325"/>
                </a:lnTo>
                <a:lnTo>
                  <a:pt x="105448" y="320421"/>
                </a:lnTo>
                <a:lnTo>
                  <a:pt x="103924" y="323469"/>
                </a:lnTo>
                <a:lnTo>
                  <a:pt x="102298" y="324993"/>
                </a:lnTo>
                <a:lnTo>
                  <a:pt x="100774" y="326517"/>
                </a:lnTo>
                <a:lnTo>
                  <a:pt x="97726" y="328041"/>
                </a:lnTo>
                <a:lnTo>
                  <a:pt x="85534" y="328041"/>
                </a:lnTo>
                <a:lnTo>
                  <a:pt x="82486" y="321945"/>
                </a:lnTo>
                <a:lnTo>
                  <a:pt x="82486" y="302133"/>
                </a:lnTo>
                <a:lnTo>
                  <a:pt x="99250" y="302133"/>
                </a:lnTo>
                <a:lnTo>
                  <a:pt x="102298" y="308229"/>
                </a:lnTo>
                <a:lnTo>
                  <a:pt x="103924" y="311277"/>
                </a:lnTo>
                <a:lnTo>
                  <a:pt x="105448" y="314325"/>
                </a:lnTo>
                <a:lnTo>
                  <a:pt x="105448" y="279273"/>
                </a:lnTo>
                <a:lnTo>
                  <a:pt x="54965" y="279273"/>
                </a:lnTo>
                <a:lnTo>
                  <a:pt x="47345" y="282321"/>
                </a:lnTo>
                <a:lnTo>
                  <a:pt x="42773" y="288417"/>
                </a:lnTo>
                <a:lnTo>
                  <a:pt x="38773" y="293293"/>
                </a:lnTo>
                <a:lnTo>
                  <a:pt x="35915" y="298894"/>
                </a:lnTo>
                <a:lnTo>
                  <a:pt x="34201" y="305346"/>
                </a:lnTo>
                <a:lnTo>
                  <a:pt x="33743" y="311277"/>
                </a:lnTo>
                <a:lnTo>
                  <a:pt x="33705" y="320725"/>
                </a:lnTo>
                <a:lnTo>
                  <a:pt x="35153" y="326517"/>
                </a:lnTo>
                <a:lnTo>
                  <a:pt x="38201" y="331089"/>
                </a:lnTo>
                <a:lnTo>
                  <a:pt x="39725" y="337273"/>
                </a:lnTo>
                <a:lnTo>
                  <a:pt x="42773" y="341845"/>
                </a:lnTo>
                <a:lnTo>
                  <a:pt x="51917" y="347941"/>
                </a:lnTo>
                <a:lnTo>
                  <a:pt x="56489" y="349465"/>
                </a:lnTo>
                <a:lnTo>
                  <a:pt x="61150" y="349465"/>
                </a:lnTo>
                <a:lnTo>
                  <a:pt x="61150" y="326517"/>
                </a:lnTo>
                <a:lnTo>
                  <a:pt x="58013" y="326517"/>
                </a:lnTo>
                <a:lnTo>
                  <a:pt x="54965" y="324993"/>
                </a:lnTo>
                <a:lnTo>
                  <a:pt x="53441" y="323469"/>
                </a:lnTo>
                <a:lnTo>
                  <a:pt x="50393" y="317373"/>
                </a:lnTo>
                <a:lnTo>
                  <a:pt x="50393" y="309753"/>
                </a:lnTo>
                <a:lnTo>
                  <a:pt x="51917" y="306705"/>
                </a:lnTo>
                <a:lnTo>
                  <a:pt x="54965" y="305181"/>
                </a:lnTo>
                <a:lnTo>
                  <a:pt x="56489" y="302133"/>
                </a:lnTo>
                <a:lnTo>
                  <a:pt x="68770" y="302133"/>
                </a:lnTo>
                <a:lnTo>
                  <a:pt x="68859" y="312801"/>
                </a:lnTo>
                <a:lnTo>
                  <a:pt x="69316" y="320725"/>
                </a:lnTo>
                <a:lnTo>
                  <a:pt x="70866" y="328612"/>
                </a:lnTo>
                <a:lnTo>
                  <a:pt x="73266" y="335102"/>
                </a:lnTo>
                <a:lnTo>
                  <a:pt x="80962" y="347941"/>
                </a:lnTo>
                <a:lnTo>
                  <a:pt x="88582" y="350989"/>
                </a:lnTo>
                <a:lnTo>
                  <a:pt x="103924" y="350989"/>
                </a:lnTo>
                <a:lnTo>
                  <a:pt x="110020" y="347941"/>
                </a:lnTo>
                <a:lnTo>
                  <a:pt x="116116" y="343369"/>
                </a:lnTo>
                <a:lnTo>
                  <a:pt x="120688" y="337273"/>
                </a:lnTo>
                <a:lnTo>
                  <a:pt x="122212" y="331089"/>
                </a:lnTo>
                <a:lnTo>
                  <a:pt x="122212" y="328041"/>
                </a:lnTo>
                <a:lnTo>
                  <a:pt x="122212" y="312801"/>
                </a:lnTo>
                <a:close/>
              </a:path>
              <a:path w="122554" h="720725">
                <a:moveTo>
                  <a:pt x="122212" y="222783"/>
                </a:moveTo>
                <a:lnTo>
                  <a:pt x="120688" y="218211"/>
                </a:lnTo>
                <a:lnTo>
                  <a:pt x="103924" y="218211"/>
                </a:lnTo>
                <a:lnTo>
                  <a:pt x="103924" y="230403"/>
                </a:lnTo>
                <a:lnTo>
                  <a:pt x="100774" y="233451"/>
                </a:lnTo>
                <a:lnTo>
                  <a:pt x="51917" y="233451"/>
                </a:lnTo>
                <a:lnTo>
                  <a:pt x="51917" y="219735"/>
                </a:lnTo>
                <a:lnTo>
                  <a:pt x="35153" y="219735"/>
                </a:lnTo>
                <a:lnTo>
                  <a:pt x="35153" y="233451"/>
                </a:lnTo>
                <a:lnTo>
                  <a:pt x="15341" y="233451"/>
                </a:lnTo>
                <a:lnTo>
                  <a:pt x="15341" y="256413"/>
                </a:lnTo>
                <a:lnTo>
                  <a:pt x="35153" y="256413"/>
                </a:lnTo>
                <a:lnTo>
                  <a:pt x="35153" y="268605"/>
                </a:lnTo>
                <a:lnTo>
                  <a:pt x="51917" y="268605"/>
                </a:lnTo>
                <a:lnTo>
                  <a:pt x="51917" y="256413"/>
                </a:lnTo>
                <a:lnTo>
                  <a:pt x="97726" y="256413"/>
                </a:lnTo>
                <a:lnTo>
                  <a:pt x="108661" y="254939"/>
                </a:lnTo>
                <a:lnTo>
                  <a:pt x="116293" y="250456"/>
                </a:lnTo>
                <a:lnTo>
                  <a:pt x="120751" y="242824"/>
                </a:lnTo>
                <a:lnTo>
                  <a:pt x="122212" y="231927"/>
                </a:lnTo>
                <a:lnTo>
                  <a:pt x="122212" y="2227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93924" y="7517416"/>
            <a:ext cx="122206" cy="253269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5492400" y="1315212"/>
            <a:ext cx="156210" cy="6143625"/>
            <a:chOff x="5492400" y="1315212"/>
            <a:chExt cx="156210" cy="6143625"/>
          </a:xfrm>
        </p:grpSpPr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93924" y="5747480"/>
              <a:ext cx="122206" cy="17109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92400" y="1315212"/>
              <a:ext cx="155828" cy="4415027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683376" y="7488459"/>
            <a:ext cx="148590" cy="1047115"/>
            <a:chOff x="5683376" y="7488459"/>
            <a:chExt cx="148590" cy="1047115"/>
          </a:xfrm>
        </p:grpSpPr>
        <p:sp>
          <p:nvSpPr>
            <p:cNvPr id="43" name="object 43"/>
            <p:cNvSpPr/>
            <p:nvPr/>
          </p:nvSpPr>
          <p:spPr>
            <a:xfrm>
              <a:off x="5683376" y="8518302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6014" y="16764"/>
                  </a:moveTo>
                  <a:lnTo>
                    <a:pt x="30575" y="16764"/>
                  </a:lnTo>
                  <a:lnTo>
                    <a:pt x="30575" y="1524"/>
                  </a:lnTo>
                  <a:lnTo>
                    <a:pt x="116014" y="1524"/>
                  </a:lnTo>
                  <a:lnTo>
                    <a:pt x="116014" y="16764"/>
                  </a:lnTo>
                  <a:close/>
                </a:path>
                <a:path w="116204" h="17145">
                  <a:moveTo>
                    <a:pt x="12192" y="16764"/>
                  </a:moveTo>
                  <a:lnTo>
                    <a:pt x="3048" y="16764"/>
                  </a:lnTo>
                  <a:lnTo>
                    <a:pt x="0" y="13716"/>
                  </a:lnTo>
                  <a:lnTo>
                    <a:pt x="0" y="3048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6096" y="0"/>
                  </a:lnTo>
                  <a:lnTo>
                    <a:pt x="12192" y="0"/>
                  </a:lnTo>
                  <a:lnTo>
                    <a:pt x="15240" y="3048"/>
                  </a:lnTo>
                  <a:lnTo>
                    <a:pt x="16764" y="6096"/>
                  </a:lnTo>
                  <a:lnTo>
                    <a:pt x="16764" y="12192"/>
                  </a:lnTo>
                  <a:lnTo>
                    <a:pt x="12192" y="16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12332" y="8376380"/>
              <a:ext cx="87058" cy="1205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692521" y="7488466"/>
              <a:ext cx="139065" cy="866775"/>
            </a:xfrm>
            <a:custGeom>
              <a:avLst/>
              <a:gdLst/>
              <a:ahLst/>
              <a:cxnLst/>
              <a:rect l="l" t="t" r="r" b="b"/>
              <a:pathLst>
                <a:path w="139064" h="866775">
                  <a:moveTo>
                    <a:pt x="106857" y="3048"/>
                  </a:moveTo>
                  <a:lnTo>
                    <a:pt x="103809" y="0"/>
                  </a:lnTo>
                  <a:lnTo>
                    <a:pt x="94665" y="0"/>
                  </a:lnTo>
                  <a:lnTo>
                    <a:pt x="91617" y="3048"/>
                  </a:lnTo>
                  <a:lnTo>
                    <a:pt x="90093" y="6096"/>
                  </a:lnTo>
                  <a:lnTo>
                    <a:pt x="90093" y="12192"/>
                  </a:lnTo>
                  <a:lnTo>
                    <a:pt x="96189" y="18288"/>
                  </a:lnTo>
                  <a:lnTo>
                    <a:pt x="99237" y="18288"/>
                  </a:lnTo>
                  <a:lnTo>
                    <a:pt x="100761" y="18288"/>
                  </a:lnTo>
                  <a:lnTo>
                    <a:pt x="103809" y="16764"/>
                  </a:lnTo>
                  <a:lnTo>
                    <a:pt x="106857" y="13716"/>
                  </a:lnTo>
                  <a:lnTo>
                    <a:pt x="106857" y="3048"/>
                  </a:lnTo>
                  <a:close/>
                </a:path>
                <a:path w="139064" h="866775">
                  <a:moveTo>
                    <a:pt x="106870" y="761339"/>
                  </a:moveTo>
                  <a:lnTo>
                    <a:pt x="45808" y="761339"/>
                  </a:lnTo>
                  <a:lnTo>
                    <a:pt x="38100" y="758291"/>
                  </a:lnTo>
                  <a:lnTo>
                    <a:pt x="33528" y="752094"/>
                  </a:lnTo>
                  <a:lnTo>
                    <a:pt x="33528" y="736854"/>
                  </a:lnTo>
                  <a:lnTo>
                    <a:pt x="35052" y="735330"/>
                  </a:lnTo>
                  <a:lnTo>
                    <a:pt x="21336" y="735330"/>
                  </a:lnTo>
                  <a:lnTo>
                    <a:pt x="19812" y="736854"/>
                  </a:lnTo>
                  <a:lnTo>
                    <a:pt x="19812" y="750570"/>
                  </a:lnTo>
                  <a:lnTo>
                    <a:pt x="22860" y="756767"/>
                  </a:lnTo>
                  <a:lnTo>
                    <a:pt x="30480" y="761339"/>
                  </a:lnTo>
                  <a:lnTo>
                    <a:pt x="21336" y="761339"/>
                  </a:lnTo>
                  <a:lnTo>
                    <a:pt x="21336" y="776579"/>
                  </a:lnTo>
                  <a:lnTo>
                    <a:pt x="106870" y="776579"/>
                  </a:lnTo>
                  <a:lnTo>
                    <a:pt x="106870" y="761339"/>
                  </a:lnTo>
                  <a:close/>
                </a:path>
                <a:path w="139064" h="866775">
                  <a:moveTo>
                    <a:pt x="106870" y="598068"/>
                  </a:moveTo>
                  <a:lnTo>
                    <a:pt x="21424" y="567499"/>
                  </a:lnTo>
                  <a:lnTo>
                    <a:pt x="21424" y="582739"/>
                  </a:lnTo>
                  <a:lnTo>
                    <a:pt x="87058" y="604164"/>
                  </a:lnTo>
                  <a:lnTo>
                    <a:pt x="21424" y="625500"/>
                  </a:lnTo>
                  <a:lnTo>
                    <a:pt x="21424" y="640740"/>
                  </a:lnTo>
                  <a:lnTo>
                    <a:pt x="106870" y="610260"/>
                  </a:lnTo>
                  <a:lnTo>
                    <a:pt x="106870" y="598068"/>
                  </a:lnTo>
                  <a:close/>
                </a:path>
                <a:path w="139064" h="866775">
                  <a:moveTo>
                    <a:pt x="106870" y="350901"/>
                  </a:moveTo>
                  <a:lnTo>
                    <a:pt x="48856" y="350901"/>
                  </a:lnTo>
                  <a:lnTo>
                    <a:pt x="35915" y="352615"/>
                  </a:lnTo>
                  <a:lnTo>
                    <a:pt x="26860" y="357759"/>
                  </a:lnTo>
                  <a:lnTo>
                    <a:pt x="21539" y="366331"/>
                  </a:lnTo>
                  <a:lnTo>
                    <a:pt x="19812" y="378333"/>
                  </a:lnTo>
                  <a:lnTo>
                    <a:pt x="19812" y="384429"/>
                  </a:lnTo>
                  <a:lnTo>
                    <a:pt x="33528" y="405765"/>
                  </a:lnTo>
                  <a:lnTo>
                    <a:pt x="27520" y="409790"/>
                  </a:lnTo>
                  <a:lnTo>
                    <a:pt x="23241" y="415112"/>
                  </a:lnTo>
                  <a:lnTo>
                    <a:pt x="20662" y="421881"/>
                  </a:lnTo>
                  <a:lnTo>
                    <a:pt x="19812" y="430250"/>
                  </a:lnTo>
                  <a:lnTo>
                    <a:pt x="20396" y="437934"/>
                  </a:lnTo>
                  <a:lnTo>
                    <a:pt x="22288" y="444919"/>
                  </a:lnTo>
                  <a:lnTo>
                    <a:pt x="25590" y="451027"/>
                  </a:lnTo>
                  <a:lnTo>
                    <a:pt x="30480" y="456158"/>
                  </a:lnTo>
                  <a:lnTo>
                    <a:pt x="21336" y="456158"/>
                  </a:lnTo>
                  <a:lnTo>
                    <a:pt x="21336" y="469874"/>
                  </a:lnTo>
                  <a:lnTo>
                    <a:pt x="106870" y="469874"/>
                  </a:lnTo>
                  <a:lnTo>
                    <a:pt x="106870" y="454634"/>
                  </a:lnTo>
                  <a:lnTo>
                    <a:pt x="44284" y="454634"/>
                  </a:lnTo>
                  <a:lnTo>
                    <a:pt x="36576" y="451586"/>
                  </a:lnTo>
                  <a:lnTo>
                    <a:pt x="32004" y="445490"/>
                  </a:lnTo>
                  <a:lnTo>
                    <a:pt x="32004" y="436346"/>
                  </a:lnTo>
                  <a:lnTo>
                    <a:pt x="33147" y="428282"/>
                  </a:lnTo>
                  <a:lnTo>
                    <a:pt x="36576" y="422541"/>
                  </a:lnTo>
                  <a:lnTo>
                    <a:pt x="42329" y="419100"/>
                  </a:lnTo>
                  <a:lnTo>
                    <a:pt x="50380" y="417957"/>
                  </a:lnTo>
                  <a:lnTo>
                    <a:pt x="106870" y="417957"/>
                  </a:lnTo>
                  <a:lnTo>
                    <a:pt x="106870" y="402717"/>
                  </a:lnTo>
                  <a:lnTo>
                    <a:pt x="44284" y="402717"/>
                  </a:lnTo>
                  <a:lnTo>
                    <a:pt x="39624" y="399669"/>
                  </a:lnTo>
                  <a:lnTo>
                    <a:pt x="33528" y="393573"/>
                  </a:lnTo>
                  <a:lnTo>
                    <a:pt x="32004" y="389001"/>
                  </a:lnTo>
                  <a:lnTo>
                    <a:pt x="32004" y="376809"/>
                  </a:lnTo>
                  <a:lnTo>
                    <a:pt x="33528" y="372237"/>
                  </a:lnTo>
                  <a:lnTo>
                    <a:pt x="39624" y="366141"/>
                  </a:lnTo>
                  <a:lnTo>
                    <a:pt x="44284" y="364617"/>
                  </a:lnTo>
                  <a:lnTo>
                    <a:pt x="106870" y="364617"/>
                  </a:lnTo>
                  <a:lnTo>
                    <a:pt x="106870" y="350901"/>
                  </a:lnTo>
                  <a:close/>
                </a:path>
                <a:path w="139064" h="866775">
                  <a:moveTo>
                    <a:pt x="106870" y="175361"/>
                  </a:moveTo>
                  <a:lnTo>
                    <a:pt x="50380" y="175361"/>
                  </a:lnTo>
                  <a:lnTo>
                    <a:pt x="37211" y="177088"/>
                  </a:lnTo>
                  <a:lnTo>
                    <a:pt x="27622" y="182257"/>
                  </a:lnTo>
                  <a:lnTo>
                    <a:pt x="21780" y="190868"/>
                  </a:lnTo>
                  <a:lnTo>
                    <a:pt x="19812" y="202882"/>
                  </a:lnTo>
                  <a:lnTo>
                    <a:pt x="20637" y="210578"/>
                  </a:lnTo>
                  <a:lnTo>
                    <a:pt x="23050" y="217551"/>
                  </a:lnTo>
                  <a:lnTo>
                    <a:pt x="26873" y="223672"/>
                  </a:lnTo>
                  <a:lnTo>
                    <a:pt x="32004" y="228790"/>
                  </a:lnTo>
                  <a:lnTo>
                    <a:pt x="21336" y="228790"/>
                  </a:lnTo>
                  <a:lnTo>
                    <a:pt x="21336" y="242506"/>
                  </a:lnTo>
                  <a:lnTo>
                    <a:pt x="106870" y="242506"/>
                  </a:lnTo>
                  <a:lnTo>
                    <a:pt x="106870" y="228790"/>
                  </a:lnTo>
                  <a:lnTo>
                    <a:pt x="45808" y="228790"/>
                  </a:lnTo>
                  <a:lnTo>
                    <a:pt x="41236" y="225742"/>
                  </a:lnTo>
                  <a:lnTo>
                    <a:pt x="38188" y="224218"/>
                  </a:lnTo>
                  <a:lnTo>
                    <a:pt x="35140" y="219646"/>
                  </a:lnTo>
                  <a:lnTo>
                    <a:pt x="33528" y="216598"/>
                  </a:lnTo>
                  <a:lnTo>
                    <a:pt x="32004" y="212026"/>
                  </a:lnTo>
                  <a:lnTo>
                    <a:pt x="32004" y="201358"/>
                  </a:lnTo>
                  <a:lnTo>
                    <a:pt x="33528" y="198310"/>
                  </a:lnTo>
                  <a:lnTo>
                    <a:pt x="39712" y="192214"/>
                  </a:lnTo>
                  <a:lnTo>
                    <a:pt x="44284" y="190690"/>
                  </a:lnTo>
                  <a:lnTo>
                    <a:pt x="106870" y="190690"/>
                  </a:lnTo>
                  <a:lnTo>
                    <a:pt x="106870" y="175361"/>
                  </a:lnTo>
                  <a:close/>
                </a:path>
                <a:path w="139064" h="866775">
                  <a:moveTo>
                    <a:pt x="108394" y="688086"/>
                  </a:moveTo>
                  <a:lnTo>
                    <a:pt x="108305" y="680135"/>
                  </a:lnTo>
                  <a:lnTo>
                    <a:pt x="106870" y="674370"/>
                  </a:lnTo>
                  <a:lnTo>
                    <a:pt x="102298" y="668185"/>
                  </a:lnTo>
                  <a:lnTo>
                    <a:pt x="100012" y="663613"/>
                  </a:lnTo>
                  <a:lnTo>
                    <a:pt x="99250" y="662089"/>
                  </a:lnTo>
                  <a:lnTo>
                    <a:pt x="96202" y="659803"/>
                  </a:lnTo>
                  <a:lnTo>
                    <a:pt x="96202" y="680466"/>
                  </a:lnTo>
                  <a:lnTo>
                    <a:pt x="96202" y="695706"/>
                  </a:lnTo>
                  <a:lnTo>
                    <a:pt x="93154" y="701802"/>
                  </a:lnTo>
                  <a:lnTo>
                    <a:pt x="87058" y="706374"/>
                  </a:lnTo>
                  <a:lnTo>
                    <a:pt x="82384" y="709422"/>
                  </a:lnTo>
                  <a:lnTo>
                    <a:pt x="74764" y="712470"/>
                  </a:lnTo>
                  <a:lnTo>
                    <a:pt x="65620" y="712470"/>
                  </a:lnTo>
                  <a:lnTo>
                    <a:pt x="32004" y="695706"/>
                  </a:lnTo>
                  <a:lnTo>
                    <a:pt x="32004" y="680466"/>
                  </a:lnTo>
                  <a:lnTo>
                    <a:pt x="35052" y="674370"/>
                  </a:lnTo>
                  <a:lnTo>
                    <a:pt x="39624" y="671233"/>
                  </a:lnTo>
                  <a:lnTo>
                    <a:pt x="45808" y="666661"/>
                  </a:lnTo>
                  <a:lnTo>
                    <a:pt x="53428" y="663613"/>
                  </a:lnTo>
                  <a:lnTo>
                    <a:pt x="73240" y="663613"/>
                  </a:lnTo>
                  <a:lnTo>
                    <a:pt x="82384" y="666661"/>
                  </a:lnTo>
                  <a:lnTo>
                    <a:pt x="87058" y="669709"/>
                  </a:lnTo>
                  <a:lnTo>
                    <a:pt x="93154" y="674370"/>
                  </a:lnTo>
                  <a:lnTo>
                    <a:pt x="96202" y="680466"/>
                  </a:lnTo>
                  <a:lnTo>
                    <a:pt x="96202" y="659803"/>
                  </a:lnTo>
                  <a:lnTo>
                    <a:pt x="93154" y="657517"/>
                  </a:lnTo>
                  <a:lnTo>
                    <a:pt x="80860" y="651421"/>
                  </a:lnTo>
                  <a:lnTo>
                    <a:pt x="73240" y="649897"/>
                  </a:lnTo>
                  <a:lnTo>
                    <a:pt x="64096" y="649897"/>
                  </a:lnTo>
                  <a:lnTo>
                    <a:pt x="26873" y="665937"/>
                  </a:lnTo>
                  <a:lnTo>
                    <a:pt x="19812" y="688086"/>
                  </a:lnTo>
                  <a:lnTo>
                    <a:pt x="19812" y="695706"/>
                  </a:lnTo>
                  <a:lnTo>
                    <a:pt x="41236" y="721614"/>
                  </a:lnTo>
                  <a:lnTo>
                    <a:pt x="47332" y="724662"/>
                  </a:lnTo>
                  <a:lnTo>
                    <a:pt x="54952" y="727710"/>
                  </a:lnTo>
                  <a:lnTo>
                    <a:pt x="64096" y="727710"/>
                  </a:lnTo>
                  <a:lnTo>
                    <a:pt x="99225" y="712470"/>
                  </a:lnTo>
                  <a:lnTo>
                    <a:pt x="101320" y="710374"/>
                  </a:lnTo>
                  <a:lnTo>
                    <a:pt x="105156" y="704088"/>
                  </a:lnTo>
                  <a:lnTo>
                    <a:pt x="107556" y="696658"/>
                  </a:lnTo>
                  <a:lnTo>
                    <a:pt x="108394" y="688086"/>
                  </a:lnTo>
                  <a:close/>
                </a:path>
                <a:path w="139064" h="866775">
                  <a:moveTo>
                    <a:pt x="108394" y="520255"/>
                  </a:moveTo>
                  <a:lnTo>
                    <a:pt x="107264" y="509625"/>
                  </a:lnTo>
                  <a:lnTo>
                    <a:pt x="104013" y="500735"/>
                  </a:lnTo>
                  <a:lnTo>
                    <a:pt x="98742" y="493585"/>
                  </a:lnTo>
                  <a:lnTo>
                    <a:pt x="91630" y="488149"/>
                  </a:lnTo>
                  <a:lnTo>
                    <a:pt x="85534" y="495769"/>
                  </a:lnTo>
                  <a:lnTo>
                    <a:pt x="91630" y="501865"/>
                  </a:lnTo>
                  <a:lnTo>
                    <a:pt x="93154" y="506437"/>
                  </a:lnTo>
                  <a:lnTo>
                    <a:pt x="94678" y="509587"/>
                  </a:lnTo>
                  <a:lnTo>
                    <a:pt x="96164" y="514070"/>
                  </a:lnTo>
                  <a:lnTo>
                    <a:pt x="96202" y="526351"/>
                  </a:lnTo>
                  <a:lnTo>
                    <a:pt x="93154" y="532447"/>
                  </a:lnTo>
                  <a:lnTo>
                    <a:pt x="88582" y="537019"/>
                  </a:lnTo>
                  <a:lnTo>
                    <a:pt x="83908" y="541591"/>
                  </a:lnTo>
                  <a:lnTo>
                    <a:pt x="76288" y="544639"/>
                  </a:lnTo>
                  <a:lnTo>
                    <a:pt x="68668" y="544639"/>
                  </a:lnTo>
                  <a:lnTo>
                    <a:pt x="68668" y="543115"/>
                  </a:lnTo>
                  <a:lnTo>
                    <a:pt x="68668" y="500341"/>
                  </a:lnTo>
                  <a:lnTo>
                    <a:pt x="68668" y="486625"/>
                  </a:lnTo>
                  <a:lnTo>
                    <a:pt x="62572" y="486625"/>
                  </a:lnTo>
                  <a:lnTo>
                    <a:pt x="56476" y="486994"/>
                  </a:lnTo>
                  <a:lnTo>
                    <a:pt x="56476" y="500341"/>
                  </a:lnTo>
                  <a:lnTo>
                    <a:pt x="56476" y="543115"/>
                  </a:lnTo>
                  <a:lnTo>
                    <a:pt x="48856" y="543115"/>
                  </a:lnTo>
                  <a:lnTo>
                    <a:pt x="42760" y="540067"/>
                  </a:lnTo>
                  <a:lnTo>
                    <a:pt x="38100" y="537019"/>
                  </a:lnTo>
                  <a:lnTo>
                    <a:pt x="33528" y="532447"/>
                  </a:lnTo>
                  <a:lnTo>
                    <a:pt x="32029" y="527964"/>
                  </a:lnTo>
                  <a:lnTo>
                    <a:pt x="32004" y="515683"/>
                  </a:lnTo>
                  <a:lnTo>
                    <a:pt x="33528" y="511111"/>
                  </a:lnTo>
                  <a:lnTo>
                    <a:pt x="38100" y="506437"/>
                  </a:lnTo>
                  <a:lnTo>
                    <a:pt x="41236" y="503389"/>
                  </a:lnTo>
                  <a:lnTo>
                    <a:pt x="47332" y="501865"/>
                  </a:lnTo>
                  <a:lnTo>
                    <a:pt x="54952" y="500341"/>
                  </a:lnTo>
                  <a:lnTo>
                    <a:pt x="56476" y="500341"/>
                  </a:lnTo>
                  <a:lnTo>
                    <a:pt x="56476" y="486994"/>
                  </a:lnTo>
                  <a:lnTo>
                    <a:pt x="22288" y="507060"/>
                  </a:lnTo>
                  <a:lnTo>
                    <a:pt x="19824" y="527964"/>
                  </a:lnTo>
                  <a:lnTo>
                    <a:pt x="21336" y="533971"/>
                  </a:lnTo>
                  <a:lnTo>
                    <a:pt x="25908" y="540067"/>
                  </a:lnTo>
                  <a:lnTo>
                    <a:pt x="28956" y="546163"/>
                  </a:lnTo>
                  <a:lnTo>
                    <a:pt x="35052" y="550735"/>
                  </a:lnTo>
                  <a:lnTo>
                    <a:pt x="47332" y="556831"/>
                  </a:lnTo>
                  <a:lnTo>
                    <a:pt x="54952" y="558355"/>
                  </a:lnTo>
                  <a:lnTo>
                    <a:pt x="65620" y="558355"/>
                  </a:lnTo>
                  <a:lnTo>
                    <a:pt x="98793" y="544639"/>
                  </a:lnTo>
                  <a:lnTo>
                    <a:pt x="101320" y="541680"/>
                  </a:lnTo>
                  <a:lnTo>
                    <a:pt x="105156" y="535114"/>
                  </a:lnTo>
                  <a:lnTo>
                    <a:pt x="107556" y="527964"/>
                  </a:lnTo>
                  <a:lnTo>
                    <a:pt x="108394" y="520255"/>
                  </a:lnTo>
                  <a:close/>
                </a:path>
                <a:path w="139064" h="866775">
                  <a:moveTo>
                    <a:pt x="108394" y="292900"/>
                  </a:moveTo>
                  <a:lnTo>
                    <a:pt x="107264" y="283184"/>
                  </a:lnTo>
                  <a:lnTo>
                    <a:pt x="104013" y="274612"/>
                  </a:lnTo>
                  <a:lnTo>
                    <a:pt x="98742" y="267182"/>
                  </a:lnTo>
                  <a:lnTo>
                    <a:pt x="91630" y="260896"/>
                  </a:lnTo>
                  <a:lnTo>
                    <a:pt x="85534" y="270040"/>
                  </a:lnTo>
                  <a:lnTo>
                    <a:pt x="91630" y="276136"/>
                  </a:lnTo>
                  <a:lnTo>
                    <a:pt x="94678" y="282232"/>
                  </a:lnTo>
                  <a:lnTo>
                    <a:pt x="96177" y="286727"/>
                  </a:lnTo>
                  <a:lnTo>
                    <a:pt x="96202" y="298996"/>
                  </a:lnTo>
                  <a:lnTo>
                    <a:pt x="93154" y="305092"/>
                  </a:lnTo>
                  <a:lnTo>
                    <a:pt x="88582" y="309664"/>
                  </a:lnTo>
                  <a:lnTo>
                    <a:pt x="83908" y="314236"/>
                  </a:lnTo>
                  <a:lnTo>
                    <a:pt x="76288" y="317284"/>
                  </a:lnTo>
                  <a:lnTo>
                    <a:pt x="68668" y="317284"/>
                  </a:lnTo>
                  <a:lnTo>
                    <a:pt x="68668" y="274612"/>
                  </a:lnTo>
                  <a:lnTo>
                    <a:pt x="68668" y="259270"/>
                  </a:lnTo>
                  <a:lnTo>
                    <a:pt x="62572" y="259270"/>
                  </a:lnTo>
                  <a:lnTo>
                    <a:pt x="56476" y="259638"/>
                  </a:lnTo>
                  <a:lnTo>
                    <a:pt x="56476" y="274612"/>
                  </a:lnTo>
                  <a:lnTo>
                    <a:pt x="56476" y="317284"/>
                  </a:lnTo>
                  <a:lnTo>
                    <a:pt x="32004" y="300520"/>
                  </a:lnTo>
                  <a:lnTo>
                    <a:pt x="32004" y="288328"/>
                  </a:lnTo>
                  <a:lnTo>
                    <a:pt x="33528" y="283756"/>
                  </a:lnTo>
                  <a:lnTo>
                    <a:pt x="38100" y="280708"/>
                  </a:lnTo>
                  <a:lnTo>
                    <a:pt x="41236" y="276136"/>
                  </a:lnTo>
                  <a:lnTo>
                    <a:pt x="47332" y="274612"/>
                  </a:lnTo>
                  <a:lnTo>
                    <a:pt x="56476" y="274612"/>
                  </a:lnTo>
                  <a:lnTo>
                    <a:pt x="56476" y="259638"/>
                  </a:lnTo>
                  <a:lnTo>
                    <a:pt x="22288" y="279755"/>
                  </a:lnTo>
                  <a:lnTo>
                    <a:pt x="19812" y="302044"/>
                  </a:lnTo>
                  <a:lnTo>
                    <a:pt x="21336" y="308140"/>
                  </a:lnTo>
                  <a:lnTo>
                    <a:pt x="25908" y="314236"/>
                  </a:lnTo>
                  <a:lnTo>
                    <a:pt x="28956" y="318808"/>
                  </a:lnTo>
                  <a:lnTo>
                    <a:pt x="35052" y="323380"/>
                  </a:lnTo>
                  <a:lnTo>
                    <a:pt x="41236" y="327952"/>
                  </a:lnTo>
                  <a:lnTo>
                    <a:pt x="47332" y="331000"/>
                  </a:lnTo>
                  <a:lnTo>
                    <a:pt x="54952" y="332524"/>
                  </a:lnTo>
                  <a:lnTo>
                    <a:pt x="65620" y="332524"/>
                  </a:lnTo>
                  <a:lnTo>
                    <a:pt x="100076" y="317284"/>
                  </a:lnTo>
                  <a:lnTo>
                    <a:pt x="101320" y="315823"/>
                  </a:lnTo>
                  <a:lnTo>
                    <a:pt x="105156" y="309092"/>
                  </a:lnTo>
                  <a:lnTo>
                    <a:pt x="107556" y="301485"/>
                  </a:lnTo>
                  <a:lnTo>
                    <a:pt x="108394" y="292900"/>
                  </a:lnTo>
                  <a:close/>
                </a:path>
                <a:path w="139064" h="866775">
                  <a:moveTo>
                    <a:pt x="108394" y="122021"/>
                  </a:moveTo>
                  <a:lnTo>
                    <a:pt x="106870" y="117449"/>
                  </a:lnTo>
                  <a:lnTo>
                    <a:pt x="94678" y="117449"/>
                  </a:lnTo>
                  <a:lnTo>
                    <a:pt x="94678" y="120497"/>
                  </a:lnTo>
                  <a:lnTo>
                    <a:pt x="96202" y="123545"/>
                  </a:lnTo>
                  <a:lnTo>
                    <a:pt x="96202" y="128117"/>
                  </a:lnTo>
                  <a:lnTo>
                    <a:pt x="94678" y="131165"/>
                  </a:lnTo>
                  <a:lnTo>
                    <a:pt x="91630" y="134213"/>
                  </a:lnTo>
                  <a:lnTo>
                    <a:pt x="32004" y="134213"/>
                  </a:lnTo>
                  <a:lnTo>
                    <a:pt x="32004" y="118973"/>
                  </a:lnTo>
                  <a:lnTo>
                    <a:pt x="21336" y="118973"/>
                  </a:lnTo>
                  <a:lnTo>
                    <a:pt x="21336" y="134213"/>
                  </a:lnTo>
                  <a:lnTo>
                    <a:pt x="0" y="134213"/>
                  </a:lnTo>
                  <a:lnTo>
                    <a:pt x="0" y="149453"/>
                  </a:lnTo>
                  <a:lnTo>
                    <a:pt x="21336" y="149453"/>
                  </a:lnTo>
                  <a:lnTo>
                    <a:pt x="21336" y="164693"/>
                  </a:lnTo>
                  <a:lnTo>
                    <a:pt x="32004" y="164693"/>
                  </a:lnTo>
                  <a:lnTo>
                    <a:pt x="32004" y="149453"/>
                  </a:lnTo>
                  <a:lnTo>
                    <a:pt x="93154" y="149453"/>
                  </a:lnTo>
                  <a:lnTo>
                    <a:pt x="97726" y="147929"/>
                  </a:lnTo>
                  <a:lnTo>
                    <a:pt x="102298" y="143357"/>
                  </a:lnTo>
                  <a:lnTo>
                    <a:pt x="106870" y="140309"/>
                  </a:lnTo>
                  <a:lnTo>
                    <a:pt x="108394" y="135737"/>
                  </a:lnTo>
                  <a:lnTo>
                    <a:pt x="108394" y="122021"/>
                  </a:lnTo>
                  <a:close/>
                </a:path>
                <a:path w="139064" h="866775">
                  <a:moveTo>
                    <a:pt x="108394" y="70104"/>
                  </a:moveTo>
                  <a:lnTo>
                    <a:pt x="90106" y="36576"/>
                  </a:lnTo>
                  <a:lnTo>
                    <a:pt x="77812" y="36576"/>
                  </a:lnTo>
                  <a:lnTo>
                    <a:pt x="74764" y="38100"/>
                  </a:lnTo>
                  <a:lnTo>
                    <a:pt x="71716" y="41148"/>
                  </a:lnTo>
                  <a:lnTo>
                    <a:pt x="68668" y="42672"/>
                  </a:lnTo>
                  <a:lnTo>
                    <a:pt x="58000" y="68580"/>
                  </a:lnTo>
                  <a:lnTo>
                    <a:pt x="54952" y="76200"/>
                  </a:lnTo>
                  <a:lnTo>
                    <a:pt x="53428" y="80772"/>
                  </a:lnTo>
                  <a:lnTo>
                    <a:pt x="50380" y="86868"/>
                  </a:lnTo>
                  <a:lnTo>
                    <a:pt x="41236" y="86868"/>
                  </a:lnTo>
                  <a:lnTo>
                    <a:pt x="38100" y="85344"/>
                  </a:lnTo>
                  <a:lnTo>
                    <a:pt x="33528" y="80772"/>
                  </a:lnTo>
                  <a:lnTo>
                    <a:pt x="32004" y="76200"/>
                  </a:lnTo>
                  <a:lnTo>
                    <a:pt x="32004" y="65532"/>
                  </a:lnTo>
                  <a:lnTo>
                    <a:pt x="33528" y="60960"/>
                  </a:lnTo>
                  <a:lnTo>
                    <a:pt x="39624" y="54864"/>
                  </a:lnTo>
                  <a:lnTo>
                    <a:pt x="42760" y="53340"/>
                  </a:lnTo>
                  <a:lnTo>
                    <a:pt x="45808" y="53340"/>
                  </a:lnTo>
                  <a:lnTo>
                    <a:pt x="45808" y="38100"/>
                  </a:lnTo>
                  <a:lnTo>
                    <a:pt x="38100" y="38100"/>
                  </a:lnTo>
                  <a:lnTo>
                    <a:pt x="32004" y="41148"/>
                  </a:lnTo>
                  <a:lnTo>
                    <a:pt x="22860" y="53340"/>
                  </a:lnTo>
                  <a:lnTo>
                    <a:pt x="19812" y="60960"/>
                  </a:lnTo>
                  <a:lnTo>
                    <a:pt x="19812" y="79248"/>
                  </a:lnTo>
                  <a:lnTo>
                    <a:pt x="22860" y="86868"/>
                  </a:lnTo>
                  <a:lnTo>
                    <a:pt x="32004" y="99161"/>
                  </a:lnTo>
                  <a:lnTo>
                    <a:pt x="38100" y="102209"/>
                  </a:lnTo>
                  <a:lnTo>
                    <a:pt x="48856" y="102209"/>
                  </a:lnTo>
                  <a:lnTo>
                    <a:pt x="58000" y="97637"/>
                  </a:lnTo>
                  <a:lnTo>
                    <a:pt x="61048" y="92964"/>
                  </a:lnTo>
                  <a:lnTo>
                    <a:pt x="64096" y="89916"/>
                  </a:lnTo>
                  <a:lnTo>
                    <a:pt x="65620" y="85344"/>
                  </a:lnTo>
                  <a:lnTo>
                    <a:pt x="67144" y="79248"/>
                  </a:lnTo>
                  <a:lnTo>
                    <a:pt x="70192" y="64008"/>
                  </a:lnTo>
                  <a:lnTo>
                    <a:pt x="73240" y="59436"/>
                  </a:lnTo>
                  <a:lnTo>
                    <a:pt x="76288" y="53340"/>
                  </a:lnTo>
                  <a:lnTo>
                    <a:pt x="79336" y="51816"/>
                  </a:lnTo>
                  <a:lnTo>
                    <a:pt x="83908" y="51816"/>
                  </a:lnTo>
                  <a:lnTo>
                    <a:pt x="87058" y="51816"/>
                  </a:lnTo>
                  <a:lnTo>
                    <a:pt x="90106" y="53340"/>
                  </a:lnTo>
                  <a:lnTo>
                    <a:pt x="93154" y="56388"/>
                  </a:lnTo>
                  <a:lnTo>
                    <a:pt x="94678" y="60960"/>
                  </a:lnTo>
                  <a:lnTo>
                    <a:pt x="96202" y="64008"/>
                  </a:lnTo>
                  <a:lnTo>
                    <a:pt x="96202" y="76200"/>
                  </a:lnTo>
                  <a:lnTo>
                    <a:pt x="94678" y="80772"/>
                  </a:lnTo>
                  <a:lnTo>
                    <a:pt x="91630" y="83820"/>
                  </a:lnTo>
                  <a:lnTo>
                    <a:pt x="88582" y="88392"/>
                  </a:lnTo>
                  <a:lnTo>
                    <a:pt x="85534" y="89916"/>
                  </a:lnTo>
                  <a:lnTo>
                    <a:pt x="80860" y="89916"/>
                  </a:lnTo>
                  <a:lnTo>
                    <a:pt x="80860" y="105257"/>
                  </a:lnTo>
                  <a:lnTo>
                    <a:pt x="85534" y="105257"/>
                  </a:lnTo>
                  <a:lnTo>
                    <a:pt x="90106" y="103733"/>
                  </a:lnTo>
                  <a:lnTo>
                    <a:pt x="99250" y="97637"/>
                  </a:lnTo>
                  <a:lnTo>
                    <a:pt x="102298" y="92964"/>
                  </a:lnTo>
                  <a:lnTo>
                    <a:pt x="103822" y="88392"/>
                  </a:lnTo>
                  <a:lnTo>
                    <a:pt x="106870" y="82296"/>
                  </a:lnTo>
                  <a:lnTo>
                    <a:pt x="108394" y="76200"/>
                  </a:lnTo>
                  <a:lnTo>
                    <a:pt x="108394" y="70104"/>
                  </a:lnTo>
                  <a:close/>
                </a:path>
                <a:path w="139064" h="866775">
                  <a:moveTo>
                    <a:pt x="138963" y="852868"/>
                  </a:moveTo>
                  <a:lnTo>
                    <a:pt x="97726" y="852868"/>
                  </a:lnTo>
                  <a:lnTo>
                    <a:pt x="102603" y="847763"/>
                  </a:lnTo>
                  <a:lnTo>
                    <a:pt x="105918" y="841768"/>
                  </a:lnTo>
                  <a:lnTo>
                    <a:pt x="107797" y="835215"/>
                  </a:lnTo>
                  <a:lnTo>
                    <a:pt x="108394" y="828395"/>
                  </a:lnTo>
                  <a:lnTo>
                    <a:pt x="107556" y="820940"/>
                  </a:lnTo>
                  <a:lnTo>
                    <a:pt x="105156" y="814489"/>
                  </a:lnTo>
                  <a:lnTo>
                    <a:pt x="101320" y="808888"/>
                  </a:lnTo>
                  <a:lnTo>
                    <a:pt x="100990" y="808583"/>
                  </a:lnTo>
                  <a:lnTo>
                    <a:pt x="96202" y="804011"/>
                  </a:lnTo>
                  <a:lnTo>
                    <a:pt x="96202" y="825347"/>
                  </a:lnTo>
                  <a:lnTo>
                    <a:pt x="96202" y="840676"/>
                  </a:lnTo>
                  <a:lnTo>
                    <a:pt x="93154" y="848296"/>
                  </a:lnTo>
                  <a:lnTo>
                    <a:pt x="83908" y="852868"/>
                  </a:lnTo>
                  <a:lnTo>
                    <a:pt x="44284" y="852868"/>
                  </a:lnTo>
                  <a:lnTo>
                    <a:pt x="36576" y="848296"/>
                  </a:lnTo>
                  <a:lnTo>
                    <a:pt x="32004" y="840676"/>
                  </a:lnTo>
                  <a:lnTo>
                    <a:pt x="32004" y="825347"/>
                  </a:lnTo>
                  <a:lnTo>
                    <a:pt x="35052" y="819251"/>
                  </a:lnTo>
                  <a:lnTo>
                    <a:pt x="41236" y="816203"/>
                  </a:lnTo>
                  <a:lnTo>
                    <a:pt x="45808" y="811631"/>
                  </a:lnTo>
                  <a:lnTo>
                    <a:pt x="53428" y="808583"/>
                  </a:lnTo>
                  <a:lnTo>
                    <a:pt x="62572" y="808583"/>
                  </a:lnTo>
                  <a:lnTo>
                    <a:pt x="96202" y="825347"/>
                  </a:lnTo>
                  <a:lnTo>
                    <a:pt x="96202" y="804011"/>
                  </a:lnTo>
                  <a:lnTo>
                    <a:pt x="89916" y="800011"/>
                  </a:lnTo>
                  <a:lnTo>
                    <a:pt x="82626" y="797153"/>
                  </a:lnTo>
                  <a:lnTo>
                    <a:pt x="74472" y="795439"/>
                  </a:lnTo>
                  <a:lnTo>
                    <a:pt x="65620" y="794867"/>
                  </a:lnTo>
                  <a:lnTo>
                    <a:pt x="64096" y="794867"/>
                  </a:lnTo>
                  <a:lnTo>
                    <a:pt x="26238" y="808888"/>
                  </a:lnTo>
                  <a:lnTo>
                    <a:pt x="19812" y="828395"/>
                  </a:lnTo>
                  <a:lnTo>
                    <a:pt x="20396" y="835863"/>
                  </a:lnTo>
                  <a:lnTo>
                    <a:pt x="22288" y="842340"/>
                  </a:lnTo>
                  <a:lnTo>
                    <a:pt x="25590" y="847966"/>
                  </a:lnTo>
                  <a:lnTo>
                    <a:pt x="30480" y="852868"/>
                  </a:lnTo>
                  <a:lnTo>
                    <a:pt x="21336" y="852868"/>
                  </a:lnTo>
                  <a:lnTo>
                    <a:pt x="21336" y="866584"/>
                  </a:lnTo>
                  <a:lnTo>
                    <a:pt x="138963" y="866584"/>
                  </a:lnTo>
                  <a:lnTo>
                    <a:pt x="138963" y="852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780" y="8324468"/>
            <a:ext cx="235172" cy="18468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1256" y="7802689"/>
            <a:ext cx="238760" cy="468630"/>
            <a:chOff x="1671256" y="7802689"/>
            <a:chExt cx="238760" cy="4686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2780" y="8083486"/>
              <a:ext cx="235172" cy="1876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1256" y="7802689"/>
              <a:ext cx="238315" cy="24564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2780" y="7549419"/>
            <a:ext cx="235172" cy="19678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72767" y="7336790"/>
            <a:ext cx="235585" cy="156210"/>
          </a:xfrm>
          <a:custGeom>
            <a:avLst/>
            <a:gdLst/>
            <a:ahLst/>
            <a:cxnLst/>
            <a:rect l="l" t="t" r="r" b="b"/>
            <a:pathLst>
              <a:path w="235585" h="156209">
                <a:moveTo>
                  <a:pt x="235178" y="0"/>
                </a:moveTo>
                <a:lnTo>
                  <a:pt x="213842" y="0"/>
                </a:lnTo>
                <a:lnTo>
                  <a:pt x="213842" y="132080"/>
                </a:lnTo>
                <a:lnTo>
                  <a:pt x="0" y="132080"/>
                </a:lnTo>
                <a:lnTo>
                  <a:pt x="0" y="156210"/>
                </a:lnTo>
                <a:lnTo>
                  <a:pt x="235178" y="156210"/>
                </a:lnTo>
                <a:lnTo>
                  <a:pt x="235178" y="132080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9551" y="7129779"/>
            <a:ext cx="108585" cy="143510"/>
          </a:xfrm>
          <a:custGeom>
            <a:avLst/>
            <a:gdLst/>
            <a:ahLst/>
            <a:cxnLst/>
            <a:rect l="l" t="t" r="r" b="b"/>
            <a:pathLst>
              <a:path w="108585" h="143509">
                <a:moveTo>
                  <a:pt x="108394" y="0"/>
                </a:moveTo>
                <a:lnTo>
                  <a:pt x="87058" y="0"/>
                </a:lnTo>
                <a:lnTo>
                  <a:pt x="87058" y="140970"/>
                </a:lnTo>
                <a:lnTo>
                  <a:pt x="0" y="140970"/>
                </a:lnTo>
                <a:lnTo>
                  <a:pt x="0" y="143510"/>
                </a:lnTo>
                <a:lnTo>
                  <a:pt x="108394" y="143510"/>
                </a:lnTo>
                <a:lnTo>
                  <a:pt x="108394" y="140970"/>
                </a:lnTo>
                <a:lnTo>
                  <a:pt x="108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2780" y="7134859"/>
            <a:ext cx="235585" cy="161290"/>
          </a:xfrm>
          <a:custGeom>
            <a:avLst/>
            <a:gdLst/>
            <a:ahLst/>
            <a:cxnLst/>
            <a:rect l="l" t="t" r="r" b="b"/>
            <a:pathLst>
              <a:path w="235585" h="161290">
                <a:moveTo>
                  <a:pt x="235165" y="138430"/>
                </a:moveTo>
                <a:lnTo>
                  <a:pt x="126771" y="138430"/>
                </a:lnTo>
                <a:lnTo>
                  <a:pt x="126771" y="14795"/>
                </a:lnTo>
                <a:lnTo>
                  <a:pt x="105435" y="14795"/>
                </a:lnTo>
                <a:lnTo>
                  <a:pt x="105435" y="135890"/>
                </a:lnTo>
                <a:lnTo>
                  <a:pt x="21424" y="135890"/>
                </a:lnTo>
                <a:lnTo>
                  <a:pt x="21424" y="0"/>
                </a:lnTo>
                <a:lnTo>
                  <a:pt x="0" y="0"/>
                </a:lnTo>
                <a:lnTo>
                  <a:pt x="0" y="135890"/>
                </a:lnTo>
                <a:lnTo>
                  <a:pt x="0" y="138430"/>
                </a:lnTo>
                <a:lnTo>
                  <a:pt x="0" y="161290"/>
                </a:lnTo>
                <a:lnTo>
                  <a:pt x="235165" y="161290"/>
                </a:lnTo>
                <a:lnTo>
                  <a:pt x="235165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2780" y="6827710"/>
            <a:ext cx="235172" cy="24260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71256" y="6510432"/>
            <a:ext cx="238760" cy="173990"/>
          </a:xfrm>
          <a:custGeom>
            <a:avLst/>
            <a:gdLst/>
            <a:ahLst/>
            <a:cxnLst/>
            <a:rect l="l" t="t" r="r" b="b"/>
            <a:pathLst>
              <a:path w="238760" h="173990">
                <a:moveTo>
                  <a:pt x="207740" y="173926"/>
                </a:moveTo>
                <a:lnTo>
                  <a:pt x="189357" y="164782"/>
                </a:lnTo>
                <a:lnTo>
                  <a:pt x="194865" y="158202"/>
                </a:lnTo>
                <a:lnTo>
                  <a:pt x="199917" y="150221"/>
                </a:lnTo>
                <a:lnTo>
                  <a:pt x="216122" y="109632"/>
                </a:lnTo>
                <a:lnTo>
                  <a:pt x="218408" y="86963"/>
                </a:lnTo>
                <a:lnTo>
                  <a:pt x="217884" y="76930"/>
                </a:lnTo>
                <a:lnTo>
                  <a:pt x="205263" y="39433"/>
                </a:lnTo>
                <a:lnTo>
                  <a:pt x="183261" y="24384"/>
                </a:lnTo>
                <a:lnTo>
                  <a:pt x="166497" y="24384"/>
                </a:lnTo>
                <a:lnTo>
                  <a:pt x="138231" y="59342"/>
                </a:lnTo>
                <a:lnTo>
                  <a:pt x="132873" y="80867"/>
                </a:lnTo>
                <a:lnTo>
                  <a:pt x="126015" y="104227"/>
                </a:lnTo>
                <a:lnTo>
                  <a:pt x="123729" y="111347"/>
                </a:lnTo>
                <a:lnTo>
                  <a:pt x="122062" y="119086"/>
                </a:lnTo>
                <a:lnTo>
                  <a:pt x="119538" y="126396"/>
                </a:lnTo>
                <a:lnTo>
                  <a:pt x="94678" y="161734"/>
                </a:lnTo>
                <a:lnTo>
                  <a:pt x="64198" y="169354"/>
                </a:lnTo>
                <a:lnTo>
                  <a:pt x="55285" y="168781"/>
                </a:lnTo>
                <a:lnTo>
                  <a:pt x="18942" y="148494"/>
                </a:lnTo>
                <a:lnTo>
                  <a:pt x="2285" y="109632"/>
                </a:lnTo>
                <a:lnTo>
                  <a:pt x="0" y="82391"/>
                </a:lnTo>
                <a:lnTo>
                  <a:pt x="285" y="72287"/>
                </a:lnTo>
                <a:lnTo>
                  <a:pt x="8039" y="33575"/>
                </a:lnTo>
                <a:lnTo>
                  <a:pt x="19907" y="9144"/>
                </a:lnTo>
                <a:lnTo>
                  <a:pt x="39719" y="18288"/>
                </a:lnTo>
                <a:lnTo>
                  <a:pt x="35433" y="25431"/>
                </a:lnTo>
                <a:lnTo>
                  <a:pt x="31718" y="33147"/>
                </a:lnTo>
                <a:lnTo>
                  <a:pt x="21716" y="74335"/>
                </a:lnTo>
                <a:lnTo>
                  <a:pt x="21431" y="82391"/>
                </a:lnTo>
                <a:lnTo>
                  <a:pt x="21716" y="92368"/>
                </a:lnTo>
                <a:lnTo>
                  <a:pt x="35147" y="134207"/>
                </a:lnTo>
                <a:lnTo>
                  <a:pt x="41243" y="137255"/>
                </a:lnTo>
                <a:lnTo>
                  <a:pt x="47339" y="141827"/>
                </a:lnTo>
                <a:lnTo>
                  <a:pt x="54959" y="144875"/>
                </a:lnTo>
                <a:lnTo>
                  <a:pt x="71818" y="144875"/>
                </a:lnTo>
                <a:lnTo>
                  <a:pt x="99250" y="115919"/>
                </a:lnTo>
                <a:lnTo>
                  <a:pt x="106965" y="86963"/>
                </a:lnTo>
                <a:lnTo>
                  <a:pt x="109013" y="79828"/>
                </a:lnTo>
                <a:lnTo>
                  <a:pt x="120110" y="42100"/>
                </a:lnTo>
                <a:lnTo>
                  <a:pt x="145065" y="7620"/>
                </a:lnTo>
                <a:lnTo>
                  <a:pt x="174117" y="0"/>
                </a:lnTo>
                <a:lnTo>
                  <a:pt x="182990" y="571"/>
                </a:lnTo>
                <a:lnTo>
                  <a:pt x="219551" y="20764"/>
                </a:lnTo>
                <a:lnTo>
                  <a:pt x="236172" y="59638"/>
                </a:lnTo>
                <a:lnTo>
                  <a:pt x="238315" y="86963"/>
                </a:lnTo>
                <a:lnTo>
                  <a:pt x="237967" y="100393"/>
                </a:lnTo>
                <a:lnTo>
                  <a:pt x="225742" y="148985"/>
                </a:lnTo>
                <a:lnTo>
                  <a:pt x="214312" y="167339"/>
                </a:lnTo>
                <a:lnTo>
                  <a:pt x="207740" y="173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72767" y="6077051"/>
            <a:ext cx="235585" cy="419734"/>
          </a:xfrm>
          <a:custGeom>
            <a:avLst/>
            <a:gdLst/>
            <a:ahLst/>
            <a:cxnLst/>
            <a:rect l="l" t="t" r="r" b="b"/>
            <a:pathLst>
              <a:path w="235585" h="419735">
                <a:moveTo>
                  <a:pt x="235178" y="313055"/>
                </a:moveTo>
                <a:lnTo>
                  <a:pt x="21437" y="313055"/>
                </a:lnTo>
                <a:lnTo>
                  <a:pt x="21437" y="230505"/>
                </a:lnTo>
                <a:lnTo>
                  <a:pt x="0" y="230505"/>
                </a:lnTo>
                <a:lnTo>
                  <a:pt x="0" y="313055"/>
                </a:lnTo>
                <a:lnTo>
                  <a:pt x="0" y="337185"/>
                </a:lnTo>
                <a:lnTo>
                  <a:pt x="0" y="419735"/>
                </a:lnTo>
                <a:lnTo>
                  <a:pt x="21437" y="419735"/>
                </a:lnTo>
                <a:lnTo>
                  <a:pt x="21437" y="337185"/>
                </a:lnTo>
                <a:lnTo>
                  <a:pt x="235178" y="337185"/>
                </a:lnTo>
                <a:lnTo>
                  <a:pt x="235178" y="313055"/>
                </a:lnTo>
                <a:close/>
              </a:path>
              <a:path w="235585" h="419735">
                <a:moveTo>
                  <a:pt x="235178" y="0"/>
                </a:moveTo>
                <a:lnTo>
                  <a:pt x="152781" y="37452"/>
                </a:lnTo>
                <a:lnTo>
                  <a:pt x="152781" y="62344"/>
                </a:lnTo>
                <a:lnTo>
                  <a:pt x="152781" y="176745"/>
                </a:lnTo>
                <a:lnTo>
                  <a:pt x="34226" y="123634"/>
                </a:lnTo>
                <a:lnTo>
                  <a:pt x="24104" y="119100"/>
                </a:lnTo>
                <a:lnTo>
                  <a:pt x="34544" y="114490"/>
                </a:lnTo>
                <a:lnTo>
                  <a:pt x="152781" y="62344"/>
                </a:lnTo>
                <a:lnTo>
                  <a:pt x="152781" y="37452"/>
                </a:lnTo>
                <a:lnTo>
                  <a:pt x="0" y="106870"/>
                </a:lnTo>
                <a:lnTo>
                  <a:pt x="0" y="131254"/>
                </a:lnTo>
                <a:lnTo>
                  <a:pt x="235178" y="239547"/>
                </a:lnTo>
                <a:lnTo>
                  <a:pt x="235178" y="213639"/>
                </a:lnTo>
                <a:lnTo>
                  <a:pt x="197751" y="196875"/>
                </a:lnTo>
                <a:lnTo>
                  <a:pt x="172593" y="185610"/>
                </a:lnTo>
                <a:lnTo>
                  <a:pt x="172593" y="53606"/>
                </a:lnTo>
                <a:lnTo>
                  <a:pt x="190258" y="45808"/>
                </a:lnTo>
                <a:lnTo>
                  <a:pt x="235178" y="25996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72767" y="5897130"/>
            <a:ext cx="235585" cy="189230"/>
          </a:xfrm>
          <a:custGeom>
            <a:avLst/>
            <a:gdLst/>
            <a:ahLst/>
            <a:cxnLst/>
            <a:rect l="l" t="t" r="r" b="b"/>
            <a:pathLst>
              <a:path w="235585" h="189229">
                <a:moveTo>
                  <a:pt x="235178" y="82550"/>
                </a:moveTo>
                <a:lnTo>
                  <a:pt x="21437" y="82550"/>
                </a:lnTo>
                <a:lnTo>
                  <a:pt x="21437" y="0"/>
                </a:lnTo>
                <a:lnTo>
                  <a:pt x="0" y="0"/>
                </a:lnTo>
                <a:lnTo>
                  <a:pt x="0" y="82550"/>
                </a:lnTo>
                <a:lnTo>
                  <a:pt x="0" y="106680"/>
                </a:lnTo>
                <a:lnTo>
                  <a:pt x="0" y="189230"/>
                </a:lnTo>
                <a:lnTo>
                  <a:pt x="21437" y="189230"/>
                </a:lnTo>
                <a:lnTo>
                  <a:pt x="21437" y="106680"/>
                </a:lnTo>
                <a:lnTo>
                  <a:pt x="235178" y="106680"/>
                </a:lnTo>
                <a:lnTo>
                  <a:pt x="235178" y="82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99551" y="5690933"/>
            <a:ext cx="108585" cy="143510"/>
          </a:xfrm>
          <a:custGeom>
            <a:avLst/>
            <a:gdLst/>
            <a:ahLst/>
            <a:cxnLst/>
            <a:rect l="l" t="t" r="r" b="b"/>
            <a:pathLst>
              <a:path w="108585" h="143510">
                <a:moveTo>
                  <a:pt x="108394" y="0"/>
                </a:moveTo>
                <a:lnTo>
                  <a:pt x="87058" y="0"/>
                </a:lnTo>
                <a:lnTo>
                  <a:pt x="87058" y="140970"/>
                </a:lnTo>
                <a:lnTo>
                  <a:pt x="0" y="140970"/>
                </a:lnTo>
                <a:lnTo>
                  <a:pt x="0" y="143510"/>
                </a:lnTo>
                <a:lnTo>
                  <a:pt x="108394" y="143510"/>
                </a:lnTo>
                <a:lnTo>
                  <a:pt x="108394" y="140970"/>
                </a:lnTo>
                <a:lnTo>
                  <a:pt x="108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72780" y="5696013"/>
            <a:ext cx="235585" cy="161290"/>
          </a:xfrm>
          <a:custGeom>
            <a:avLst/>
            <a:gdLst/>
            <a:ahLst/>
            <a:cxnLst/>
            <a:rect l="l" t="t" r="r" b="b"/>
            <a:pathLst>
              <a:path w="235585" h="161289">
                <a:moveTo>
                  <a:pt x="235165" y="138430"/>
                </a:moveTo>
                <a:lnTo>
                  <a:pt x="126771" y="138430"/>
                </a:lnTo>
                <a:lnTo>
                  <a:pt x="126771" y="14795"/>
                </a:lnTo>
                <a:lnTo>
                  <a:pt x="105435" y="14795"/>
                </a:lnTo>
                <a:lnTo>
                  <a:pt x="105435" y="135890"/>
                </a:lnTo>
                <a:lnTo>
                  <a:pt x="21424" y="135890"/>
                </a:lnTo>
                <a:lnTo>
                  <a:pt x="21424" y="0"/>
                </a:lnTo>
                <a:lnTo>
                  <a:pt x="0" y="0"/>
                </a:lnTo>
                <a:lnTo>
                  <a:pt x="0" y="135890"/>
                </a:lnTo>
                <a:lnTo>
                  <a:pt x="0" y="138430"/>
                </a:lnTo>
                <a:lnTo>
                  <a:pt x="0" y="161290"/>
                </a:lnTo>
                <a:lnTo>
                  <a:pt x="235165" y="161290"/>
                </a:lnTo>
                <a:lnTo>
                  <a:pt x="235165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2780" y="5387435"/>
            <a:ext cx="235172" cy="244125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799551" y="5145023"/>
            <a:ext cx="108585" cy="144780"/>
          </a:xfrm>
          <a:custGeom>
            <a:avLst/>
            <a:gdLst/>
            <a:ahLst/>
            <a:cxnLst/>
            <a:rect l="l" t="t" r="r" b="b"/>
            <a:pathLst>
              <a:path w="108585" h="144779">
                <a:moveTo>
                  <a:pt x="108394" y="0"/>
                </a:moveTo>
                <a:lnTo>
                  <a:pt x="87058" y="0"/>
                </a:lnTo>
                <a:lnTo>
                  <a:pt x="87058" y="142240"/>
                </a:lnTo>
                <a:lnTo>
                  <a:pt x="0" y="142240"/>
                </a:lnTo>
                <a:lnTo>
                  <a:pt x="0" y="144780"/>
                </a:lnTo>
                <a:lnTo>
                  <a:pt x="108394" y="144780"/>
                </a:lnTo>
                <a:lnTo>
                  <a:pt x="108394" y="142240"/>
                </a:lnTo>
                <a:lnTo>
                  <a:pt x="108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72780" y="5148833"/>
            <a:ext cx="235585" cy="162560"/>
          </a:xfrm>
          <a:custGeom>
            <a:avLst/>
            <a:gdLst/>
            <a:ahLst/>
            <a:cxnLst/>
            <a:rect l="l" t="t" r="r" b="b"/>
            <a:pathLst>
              <a:path w="235585" h="162560">
                <a:moveTo>
                  <a:pt x="235165" y="140970"/>
                </a:moveTo>
                <a:lnTo>
                  <a:pt x="126771" y="140970"/>
                </a:lnTo>
                <a:lnTo>
                  <a:pt x="126771" y="15811"/>
                </a:lnTo>
                <a:lnTo>
                  <a:pt x="105435" y="15811"/>
                </a:lnTo>
                <a:lnTo>
                  <a:pt x="105435" y="138430"/>
                </a:lnTo>
                <a:lnTo>
                  <a:pt x="21424" y="138430"/>
                </a:lnTo>
                <a:lnTo>
                  <a:pt x="21424" y="0"/>
                </a:lnTo>
                <a:lnTo>
                  <a:pt x="0" y="0"/>
                </a:lnTo>
                <a:lnTo>
                  <a:pt x="0" y="138430"/>
                </a:lnTo>
                <a:lnTo>
                  <a:pt x="0" y="140970"/>
                </a:lnTo>
                <a:lnTo>
                  <a:pt x="0" y="162560"/>
                </a:lnTo>
                <a:lnTo>
                  <a:pt x="235165" y="162560"/>
                </a:lnTo>
                <a:lnTo>
                  <a:pt x="235165" y="140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2780" y="4890039"/>
            <a:ext cx="235172" cy="19678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672767" y="4661344"/>
            <a:ext cx="235585" cy="189230"/>
          </a:xfrm>
          <a:custGeom>
            <a:avLst/>
            <a:gdLst/>
            <a:ahLst/>
            <a:cxnLst/>
            <a:rect l="l" t="t" r="r" b="b"/>
            <a:pathLst>
              <a:path w="235585" h="189229">
                <a:moveTo>
                  <a:pt x="235178" y="82550"/>
                </a:moveTo>
                <a:lnTo>
                  <a:pt x="21437" y="82550"/>
                </a:lnTo>
                <a:lnTo>
                  <a:pt x="21437" y="0"/>
                </a:lnTo>
                <a:lnTo>
                  <a:pt x="0" y="0"/>
                </a:lnTo>
                <a:lnTo>
                  <a:pt x="0" y="82550"/>
                </a:lnTo>
                <a:lnTo>
                  <a:pt x="0" y="106680"/>
                </a:lnTo>
                <a:lnTo>
                  <a:pt x="0" y="189230"/>
                </a:lnTo>
                <a:lnTo>
                  <a:pt x="21437" y="189230"/>
                </a:lnTo>
                <a:lnTo>
                  <a:pt x="21437" y="106680"/>
                </a:lnTo>
                <a:lnTo>
                  <a:pt x="235178" y="106680"/>
                </a:lnTo>
                <a:lnTo>
                  <a:pt x="235178" y="82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933700" y="7520463"/>
            <a:ext cx="236220" cy="998219"/>
            <a:chOff x="2933700" y="7520463"/>
            <a:chExt cx="236220" cy="998219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5034" y="8351995"/>
              <a:ext cx="175545" cy="16630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87706" y="7915655"/>
              <a:ext cx="134397" cy="4118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33700" y="7860791"/>
              <a:ext cx="189230" cy="18415"/>
            </a:xfrm>
            <a:custGeom>
              <a:avLst/>
              <a:gdLst/>
              <a:ahLst/>
              <a:cxnLst/>
              <a:rect l="l" t="t" r="r" b="b"/>
              <a:pathLst>
                <a:path w="189230" h="18415">
                  <a:moveTo>
                    <a:pt x="188975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88975" y="0"/>
                  </a:lnTo>
                  <a:lnTo>
                    <a:pt x="188975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87706" y="7689817"/>
              <a:ext cx="134397" cy="1357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87706" y="7520463"/>
              <a:ext cx="181832" cy="132683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87758" y="7317485"/>
            <a:ext cx="134281" cy="11144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34271" y="6336410"/>
            <a:ext cx="235267" cy="86668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34271" y="5013674"/>
            <a:ext cx="235267" cy="122053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2933700" y="4145279"/>
            <a:ext cx="189230" cy="766445"/>
            <a:chOff x="2933700" y="4145279"/>
            <a:chExt cx="189230" cy="766445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87706" y="4693252"/>
              <a:ext cx="132873" cy="2181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87706" y="4522374"/>
              <a:ext cx="134397" cy="1357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34271" y="4365212"/>
              <a:ext cx="187832" cy="13420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87706" y="4200429"/>
              <a:ext cx="134397" cy="12811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933700" y="4145279"/>
              <a:ext cx="189230" cy="18415"/>
            </a:xfrm>
            <a:custGeom>
              <a:avLst/>
              <a:gdLst/>
              <a:ahLst/>
              <a:cxnLst/>
              <a:rect l="l" t="t" r="r" b="b"/>
              <a:pathLst>
                <a:path w="189230" h="18414">
                  <a:moveTo>
                    <a:pt x="188975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88975" y="0"/>
                  </a:lnTo>
                  <a:lnTo>
                    <a:pt x="188975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2932747" y="3722846"/>
            <a:ext cx="189865" cy="328295"/>
            <a:chOff x="2932747" y="3722846"/>
            <a:chExt cx="189865" cy="328295"/>
          </a:xfrm>
        </p:grpSpPr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32747" y="3825049"/>
              <a:ext cx="189357" cy="2258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87706" y="3722846"/>
              <a:ext cx="132873" cy="65627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32747" y="3513772"/>
            <a:ext cx="187832" cy="128206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2987706" y="3198018"/>
            <a:ext cx="134620" cy="270510"/>
            <a:chOff x="2987706" y="3198018"/>
            <a:chExt cx="134620" cy="270510"/>
          </a:xfrm>
        </p:grpSpPr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87706" y="3347465"/>
              <a:ext cx="132873" cy="1205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87813" y="3198018"/>
              <a:ext cx="134234" cy="111347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2934271" y="2671572"/>
            <a:ext cx="187960" cy="478155"/>
            <a:chOff x="2934271" y="2671572"/>
            <a:chExt cx="187960" cy="478155"/>
          </a:xfrm>
        </p:grpSpPr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87706" y="3028664"/>
              <a:ext cx="132873" cy="1204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87706" y="2873025"/>
              <a:ext cx="134397" cy="12049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34271" y="2818066"/>
              <a:ext cx="186690" cy="26034"/>
            </a:xfrm>
            <a:custGeom>
              <a:avLst/>
              <a:gdLst/>
              <a:ahLst/>
              <a:cxnLst/>
              <a:rect l="l" t="t" r="r" b="b"/>
              <a:pathLst>
                <a:path w="186689" h="26035">
                  <a:moveTo>
                    <a:pt x="186308" y="21336"/>
                  </a:moveTo>
                  <a:lnTo>
                    <a:pt x="55054" y="21336"/>
                  </a:lnTo>
                  <a:lnTo>
                    <a:pt x="55054" y="4572"/>
                  </a:lnTo>
                  <a:lnTo>
                    <a:pt x="186308" y="4572"/>
                  </a:lnTo>
                  <a:lnTo>
                    <a:pt x="186308" y="21336"/>
                  </a:lnTo>
                  <a:close/>
                </a:path>
                <a:path w="186689" h="26035">
                  <a:moveTo>
                    <a:pt x="16859" y="25908"/>
                  </a:moveTo>
                  <a:lnTo>
                    <a:pt x="9143" y="25908"/>
                  </a:lnTo>
                  <a:lnTo>
                    <a:pt x="3047" y="22860"/>
                  </a:lnTo>
                  <a:lnTo>
                    <a:pt x="0" y="16764"/>
                  </a:lnTo>
                  <a:lnTo>
                    <a:pt x="0" y="9144"/>
                  </a:lnTo>
                  <a:lnTo>
                    <a:pt x="3047" y="3048"/>
                  </a:lnTo>
                  <a:lnTo>
                    <a:pt x="9143" y="0"/>
                  </a:lnTo>
                  <a:lnTo>
                    <a:pt x="16859" y="0"/>
                  </a:lnTo>
                  <a:lnTo>
                    <a:pt x="19907" y="1524"/>
                  </a:lnTo>
                  <a:lnTo>
                    <a:pt x="24479" y="6096"/>
                  </a:lnTo>
                  <a:lnTo>
                    <a:pt x="26003" y="9144"/>
                  </a:lnTo>
                  <a:lnTo>
                    <a:pt x="26003" y="16764"/>
                  </a:lnTo>
                  <a:lnTo>
                    <a:pt x="24479" y="19812"/>
                  </a:lnTo>
                  <a:lnTo>
                    <a:pt x="19907" y="24384"/>
                  </a:lnTo>
                  <a:lnTo>
                    <a:pt x="16859" y="259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87813" y="2671572"/>
              <a:ext cx="134290" cy="111442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2933700" y="2606039"/>
            <a:ext cx="189230" cy="18415"/>
          </a:xfrm>
          <a:custGeom>
            <a:avLst/>
            <a:gdLst/>
            <a:ahLst/>
            <a:cxnLst/>
            <a:rect l="l" t="t" r="r" b="b"/>
            <a:pathLst>
              <a:path w="189230" h="18414">
                <a:moveTo>
                  <a:pt x="188975" y="18287"/>
                </a:moveTo>
                <a:lnTo>
                  <a:pt x="0" y="18287"/>
                </a:lnTo>
                <a:lnTo>
                  <a:pt x="0" y="0"/>
                </a:lnTo>
                <a:lnTo>
                  <a:pt x="188975" y="0"/>
                </a:lnTo>
                <a:lnTo>
                  <a:pt x="188975" y="18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2960274" y="1873662"/>
            <a:ext cx="161925" cy="627380"/>
            <a:chOff x="2960274" y="1873662"/>
            <a:chExt cx="161925" cy="627380"/>
          </a:xfrm>
        </p:grpSpPr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87796" y="2390870"/>
              <a:ext cx="134307" cy="1098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87706" y="2128456"/>
              <a:ext cx="134397" cy="23183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60274" y="1873662"/>
              <a:ext cx="161829" cy="234981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2934271" y="1182433"/>
            <a:ext cx="235585" cy="593725"/>
            <a:chOff x="2934271" y="1182433"/>
            <a:chExt cx="235585" cy="593725"/>
          </a:xfrm>
        </p:grpSpPr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987706" y="1641728"/>
              <a:ext cx="181832" cy="13420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87706" y="1538001"/>
              <a:ext cx="132873" cy="6705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934271" y="1483042"/>
              <a:ext cx="186690" cy="27940"/>
            </a:xfrm>
            <a:custGeom>
              <a:avLst/>
              <a:gdLst/>
              <a:ahLst/>
              <a:cxnLst/>
              <a:rect l="l" t="t" r="r" b="b"/>
              <a:pathLst>
                <a:path w="186689" h="27940">
                  <a:moveTo>
                    <a:pt x="186308" y="22860"/>
                  </a:moveTo>
                  <a:lnTo>
                    <a:pt x="55054" y="22860"/>
                  </a:lnTo>
                  <a:lnTo>
                    <a:pt x="55054" y="4572"/>
                  </a:lnTo>
                  <a:lnTo>
                    <a:pt x="186308" y="4572"/>
                  </a:lnTo>
                  <a:lnTo>
                    <a:pt x="186308" y="22860"/>
                  </a:lnTo>
                  <a:close/>
                </a:path>
                <a:path w="186689" h="27940">
                  <a:moveTo>
                    <a:pt x="16859" y="27432"/>
                  </a:moveTo>
                  <a:lnTo>
                    <a:pt x="9143" y="27432"/>
                  </a:lnTo>
                  <a:lnTo>
                    <a:pt x="6095" y="25908"/>
                  </a:lnTo>
                  <a:lnTo>
                    <a:pt x="3047" y="22860"/>
                  </a:lnTo>
                  <a:lnTo>
                    <a:pt x="0" y="16764"/>
                  </a:lnTo>
                  <a:lnTo>
                    <a:pt x="0" y="10668"/>
                  </a:lnTo>
                  <a:lnTo>
                    <a:pt x="3047" y="4572"/>
                  </a:lnTo>
                  <a:lnTo>
                    <a:pt x="6095" y="1524"/>
                  </a:lnTo>
                  <a:lnTo>
                    <a:pt x="9143" y="0"/>
                  </a:lnTo>
                  <a:lnTo>
                    <a:pt x="16859" y="0"/>
                  </a:lnTo>
                  <a:lnTo>
                    <a:pt x="19907" y="1524"/>
                  </a:lnTo>
                  <a:lnTo>
                    <a:pt x="21431" y="4572"/>
                  </a:lnTo>
                  <a:lnTo>
                    <a:pt x="24479" y="6096"/>
                  </a:lnTo>
                  <a:lnTo>
                    <a:pt x="26003" y="9144"/>
                  </a:lnTo>
                  <a:lnTo>
                    <a:pt x="26003" y="16764"/>
                  </a:lnTo>
                  <a:lnTo>
                    <a:pt x="24479" y="19812"/>
                  </a:lnTo>
                  <a:lnTo>
                    <a:pt x="21431" y="22860"/>
                  </a:lnTo>
                  <a:lnTo>
                    <a:pt x="19907" y="25908"/>
                  </a:lnTo>
                  <a:lnTo>
                    <a:pt x="16859" y="27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87706" y="1331975"/>
              <a:ext cx="134397" cy="11906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87706" y="1182433"/>
              <a:ext cx="134397" cy="129730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280981" y="7155751"/>
            <a:ext cx="238220" cy="1386935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282505" y="6760654"/>
            <a:ext cx="236696" cy="279178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282505" y="5309616"/>
            <a:ext cx="236696" cy="136397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282505" y="4168330"/>
            <a:ext cx="187833" cy="1025365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3281172" y="4102608"/>
            <a:ext cx="187960" cy="18415"/>
          </a:xfrm>
          <a:custGeom>
            <a:avLst/>
            <a:gdLst/>
            <a:ahLst/>
            <a:cxnLst/>
            <a:rect l="l" t="t" r="r" b="b"/>
            <a:pathLst>
              <a:path w="187960" h="18414">
                <a:moveTo>
                  <a:pt x="187451" y="18288"/>
                </a:moveTo>
                <a:lnTo>
                  <a:pt x="0" y="18288"/>
                </a:lnTo>
                <a:lnTo>
                  <a:pt x="0" y="0"/>
                </a:lnTo>
                <a:lnTo>
                  <a:pt x="187451" y="0"/>
                </a:lnTo>
                <a:lnTo>
                  <a:pt x="187451" y="18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4" name="object 64"/>
          <p:cNvGrpSpPr/>
          <p:nvPr/>
        </p:nvGrpSpPr>
        <p:grpSpPr>
          <a:xfrm>
            <a:off x="3335940" y="3619119"/>
            <a:ext cx="134620" cy="367665"/>
            <a:chOff x="3335940" y="3619119"/>
            <a:chExt cx="134620" cy="367665"/>
          </a:xfrm>
        </p:grpSpPr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35940" y="3768566"/>
              <a:ext cx="132873" cy="21821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335979" y="3619119"/>
              <a:ext cx="134287" cy="111347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3282505" y="3103435"/>
            <a:ext cx="187960" cy="467359"/>
            <a:chOff x="3282505" y="3103435"/>
            <a:chExt cx="187960" cy="467359"/>
          </a:xfrm>
        </p:grpSpPr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335940" y="3504628"/>
              <a:ext cx="132873" cy="6562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82505" y="3103435"/>
              <a:ext cx="187833" cy="367664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3282505" y="2419826"/>
            <a:ext cx="223520" cy="598170"/>
            <a:chOff x="3282505" y="2419826"/>
            <a:chExt cx="223520" cy="598170"/>
          </a:xfrm>
        </p:grpSpPr>
        <p:pic>
          <p:nvPicPr>
            <p:cNvPr id="71" name="object 7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82505" y="2883693"/>
              <a:ext cx="187832" cy="13420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335945" y="2734056"/>
              <a:ext cx="134334" cy="11144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306984" y="2616708"/>
              <a:ext cx="163353" cy="9001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335979" y="2483929"/>
              <a:ext cx="134295" cy="11134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442906" y="2419826"/>
              <a:ext cx="62865" cy="27940"/>
            </a:xfrm>
            <a:custGeom>
              <a:avLst/>
              <a:gdLst/>
              <a:ahLst/>
              <a:cxnLst/>
              <a:rect l="l" t="t" r="r" b="b"/>
              <a:pathLst>
                <a:path w="62864" h="27939">
                  <a:moveTo>
                    <a:pt x="18288" y="27527"/>
                  </a:moveTo>
                  <a:lnTo>
                    <a:pt x="9144" y="27527"/>
                  </a:lnTo>
                  <a:lnTo>
                    <a:pt x="6096" y="26003"/>
                  </a:lnTo>
                  <a:lnTo>
                    <a:pt x="3048" y="22860"/>
                  </a:lnTo>
                  <a:lnTo>
                    <a:pt x="0" y="16764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8288" y="0"/>
                  </a:lnTo>
                  <a:lnTo>
                    <a:pt x="19812" y="1524"/>
                  </a:lnTo>
                  <a:lnTo>
                    <a:pt x="24384" y="1524"/>
                  </a:lnTo>
                  <a:lnTo>
                    <a:pt x="25908" y="3048"/>
                  </a:lnTo>
                  <a:lnTo>
                    <a:pt x="27432" y="3048"/>
                  </a:lnTo>
                  <a:lnTo>
                    <a:pt x="62579" y="13716"/>
                  </a:lnTo>
                  <a:lnTo>
                    <a:pt x="27432" y="13716"/>
                  </a:lnTo>
                  <a:lnTo>
                    <a:pt x="16764" y="15240"/>
                  </a:lnTo>
                  <a:lnTo>
                    <a:pt x="26992" y="17642"/>
                  </a:lnTo>
                  <a:lnTo>
                    <a:pt x="25908" y="19812"/>
                  </a:lnTo>
                  <a:lnTo>
                    <a:pt x="22860" y="22860"/>
                  </a:lnTo>
                  <a:lnTo>
                    <a:pt x="21336" y="26003"/>
                  </a:lnTo>
                  <a:lnTo>
                    <a:pt x="18288" y="27527"/>
                  </a:lnTo>
                  <a:close/>
                </a:path>
                <a:path w="62864" h="27939">
                  <a:moveTo>
                    <a:pt x="26992" y="17642"/>
                  </a:moveTo>
                  <a:lnTo>
                    <a:pt x="16764" y="15240"/>
                  </a:lnTo>
                  <a:lnTo>
                    <a:pt x="27432" y="13716"/>
                  </a:lnTo>
                  <a:lnTo>
                    <a:pt x="27432" y="16764"/>
                  </a:lnTo>
                  <a:lnTo>
                    <a:pt x="26992" y="17642"/>
                  </a:lnTo>
                  <a:close/>
                </a:path>
                <a:path w="62864" h="27939">
                  <a:moveTo>
                    <a:pt x="62579" y="26003"/>
                  </a:moveTo>
                  <a:lnTo>
                    <a:pt x="26992" y="17642"/>
                  </a:lnTo>
                  <a:lnTo>
                    <a:pt x="27432" y="16764"/>
                  </a:lnTo>
                  <a:lnTo>
                    <a:pt x="27432" y="13716"/>
                  </a:lnTo>
                  <a:lnTo>
                    <a:pt x="62579" y="13716"/>
                  </a:lnTo>
                  <a:lnTo>
                    <a:pt x="62579" y="260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6" name="object 7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282505" y="1277016"/>
            <a:ext cx="187833" cy="1058894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3281172" y="1210055"/>
            <a:ext cx="187960" cy="18415"/>
          </a:xfrm>
          <a:custGeom>
            <a:avLst/>
            <a:gdLst/>
            <a:ahLst/>
            <a:cxnLst/>
            <a:rect l="l" t="t" r="r" b="b"/>
            <a:pathLst>
              <a:path w="187960" h="18415">
                <a:moveTo>
                  <a:pt x="187451" y="18288"/>
                </a:moveTo>
                <a:lnTo>
                  <a:pt x="0" y="18288"/>
                </a:lnTo>
                <a:lnTo>
                  <a:pt x="0" y="0"/>
                </a:lnTo>
                <a:lnTo>
                  <a:pt x="187451" y="0"/>
                </a:lnTo>
                <a:lnTo>
                  <a:pt x="187451" y="18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8" name="object 7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629215" y="7261097"/>
            <a:ext cx="224504" cy="1264825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682657" y="7056596"/>
            <a:ext cx="135853" cy="111442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3629215" y="6717887"/>
            <a:ext cx="189865" cy="290195"/>
            <a:chOff x="3629215" y="6717887"/>
            <a:chExt cx="189865" cy="290195"/>
          </a:xfrm>
        </p:grpSpPr>
        <p:pic>
          <p:nvPicPr>
            <p:cNvPr id="81" name="object 8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682650" y="6887241"/>
              <a:ext cx="134397" cy="12058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629215" y="6717887"/>
              <a:ext cx="189356" cy="134302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655123" y="5700236"/>
            <a:ext cx="163449" cy="915447"/>
          </a:xfrm>
          <a:prstGeom prst="rect">
            <a:avLst/>
          </a:prstGeom>
        </p:spPr>
      </p:pic>
      <p:sp>
        <p:nvSpPr>
          <p:cNvPr id="84" name="object 84"/>
          <p:cNvSpPr/>
          <p:nvPr/>
        </p:nvSpPr>
        <p:spPr>
          <a:xfrm>
            <a:off x="3628644" y="5632703"/>
            <a:ext cx="189230" cy="18415"/>
          </a:xfrm>
          <a:custGeom>
            <a:avLst/>
            <a:gdLst/>
            <a:ahLst/>
            <a:cxnLst/>
            <a:rect l="l" t="t" r="r" b="b"/>
            <a:pathLst>
              <a:path w="189229" h="18414">
                <a:moveTo>
                  <a:pt x="188975" y="18288"/>
                </a:moveTo>
                <a:lnTo>
                  <a:pt x="0" y="18288"/>
                </a:lnTo>
                <a:lnTo>
                  <a:pt x="0" y="0"/>
                </a:lnTo>
                <a:lnTo>
                  <a:pt x="188975" y="0"/>
                </a:lnTo>
                <a:lnTo>
                  <a:pt x="188975" y="18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5" name="object 8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682703" y="5285232"/>
            <a:ext cx="135805" cy="257841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3629215" y="4969383"/>
            <a:ext cx="189865" cy="267335"/>
            <a:chOff x="3629215" y="4969383"/>
            <a:chExt cx="189865" cy="267335"/>
          </a:xfrm>
        </p:grpSpPr>
        <p:pic>
          <p:nvPicPr>
            <p:cNvPr id="87" name="object 8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682650" y="5170836"/>
              <a:ext cx="134397" cy="65532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629215" y="5115877"/>
              <a:ext cx="187960" cy="26034"/>
            </a:xfrm>
            <a:custGeom>
              <a:avLst/>
              <a:gdLst/>
              <a:ahLst/>
              <a:cxnLst/>
              <a:rect l="l" t="t" r="r" b="b"/>
              <a:pathLst>
                <a:path w="187960" h="26035">
                  <a:moveTo>
                    <a:pt x="187832" y="21336"/>
                  </a:moveTo>
                  <a:lnTo>
                    <a:pt x="54959" y="21336"/>
                  </a:lnTo>
                  <a:lnTo>
                    <a:pt x="54959" y="4572"/>
                  </a:lnTo>
                  <a:lnTo>
                    <a:pt x="187832" y="4572"/>
                  </a:lnTo>
                  <a:lnTo>
                    <a:pt x="187832" y="21336"/>
                  </a:lnTo>
                  <a:close/>
                </a:path>
                <a:path w="187960" h="26035">
                  <a:moveTo>
                    <a:pt x="16764" y="25908"/>
                  </a:moveTo>
                  <a:lnTo>
                    <a:pt x="9143" y="25908"/>
                  </a:lnTo>
                  <a:lnTo>
                    <a:pt x="6095" y="24384"/>
                  </a:lnTo>
                  <a:lnTo>
                    <a:pt x="1524" y="19812"/>
                  </a:lnTo>
                  <a:lnTo>
                    <a:pt x="0" y="16764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6095" y="1524"/>
                  </a:lnTo>
                  <a:lnTo>
                    <a:pt x="9143" y="0"/>
                  </a:lnTo>
                  <a:lnTo>
                    <a:pt x="16764" y="0"/>
                  </a:lnTo>
                  <a:lnTo>
                    <a:pt x="22859" y="3048"/>
                  </a:lnTo>
                  <a:lnTo>
                    <a:pt x="25907" y="9144"/>
                  </a:lnTo>
                  <a:lnTo>
                    <a:pt x="25907" y="16764"/>
                  </a:lnTo>
                  <a:lnTo>
                    <a:pt x="22859" y="22860"/>
                  </a:lnTo>
                  <a:lnTo>
                    <a:pt x="16764" y="259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682759" y="4969383"/>
              <a:ext cx="135812" cy="111347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3628644" y="4392644"/>
            <a:ext cx="190500" cy="529590"/>
            <a:chOff x="3628644" y="4392644"/>
            <a:chExt cx="190500" cy="529590"/>
          </a:xfrm>
        </p:grpSpPr>
        <p:pic>
          <p:nvPicPr>
            <p:cNvPr id="91" name="object 9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629215" y="4787836"/>
              <a:ext cx="189356" cy="134207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3628644" y="4733544"/>
              <a:ext cx="189230" cy="18415"/>
            </a:xfrm>
            <a:custGeom>
              <a:avLst/>
              <a:gdLst/>
              <a:ahLst/>
              <a:cxnLst/>
              <a:rect l="l" t="t" r="r" b="b"/>
              <a:pathLst>
                <a:path w="189229" h="18414">
                  <a:moveTo>
                    <a:pt x="188975" y="18288"/>
                  </a:moveTo>
                  <a:lnTo>
                    <a:pt x="0" y="18288"/>
                  </a:lnTo>
                  <a:lnTo>
                    <a:pt x="0" y="0"/>
                  </a:lnTo>
                  <a:lnTo>
                    <a:pt x="188975" y="0"/>
                  </a:lnTo>
                  <a:lnTo>
                    <a:pt x="188975" y="18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682650" y="4441507"/>
              <a:ext cx="135921" cy="254793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3791045" y="4392644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16859" y="27431"/>
                  </a:moveTo>
                  <a:lnTo>
                    <a:pt x="9239" y="27431"/>
                  </a:lnTo>
                  <a:lnTo>
                    <a:pt x="6096" y="25907"/>
                  </a:lnTo>
                  <a:lnTo>
                    <a:pt x="1524" y="21335"/>
                  </a:lnTo>
                  <a:lnTo>
                    <a:pt x="0" y="16763"/>
                  </a:lnTo>
                  <a:lnTo>
                    <a:pt x="0" y="10667"/>
                  </a:lnTo>
                  <a:lnTo>
                    <a:pt x="3048" y="4571"/>
                  </a:lnTo>
                  <a:lnTo>
                    <a:pt x="6096" y="1523"/>
                  </a:lnTo>
                  <a:lnTo>
                    <a:pt x="9239" y="0"/>
                  </a:lnTo>
                  <a:lnTo>
                    <a:pt x="16859" y="0"/>
                  </a:lnTo>
                  <a:lnTo>
                    <a:pt x="19907" y="1523"/>
                  </a:lnTo>
                  <a:lnTo>
                    <a:pt x="26003" y="7619"/>
                  </a:lnTo>
                  <a:lnTo>
                    <a:pt x="27527" y="10667"/>
                  </a:lnTo>
                  <a:lnTo>
                    <a:pt x="27527" y="13715"/>
                  </a:lnTo>
                  <a:lnTo>
                    <a:pt x="27527" y="16763"/>
                  </a:lnTo>
                  <a:lnTo>
                    <a:pt x="26003" y="19811"/>
                  </a:lnTo>
                  <a:lnTo>
                    <a:pt x="19907" y="25907"/>
                  </a:lnTo>
                  <a:lnTo>
                    <a:pt x="16859" y="27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5" name="object 95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629215" y="3159823"/>
            <a:ext cx="236696" cy="1141285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3628644" y="2292095"/>
            <a:ext cx="190500" cy="765810"/>
            <a:chOff x="3628644" y="2292095"/>
            <a:chExt cx="190500" cy="765810"/>
          </a:xfrm>
        </p:grpSpPr>
        <p:pic>
          <p:nvPicPr>
            <p:cNvPr id="97" name="object 9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682650" y="2839402"/>
              <a:ext cx="134397" cy="21821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682650" y="2670047"/>
              <a:ext cx="135921" cy="13430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629215" y="2511361"/>
              <a:ext cx="189356" cy="13430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682650" y="2346578"/>
              <a:ext cx="135921" cy="12820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3628644" y="2292095"/>
              <a:ext cx="189230" cy="18415"/>
            </a:xfrm>
            <a:custGeom>
              <a:avLst/>
              <a:gdLst/>
              <a:ahLst/>
              <a:cxnLst/>
              <a:rect l="l" t="t" r="r" b="b"/>
              <a:pathLst>
                <a:path w="189229" h="18414">
                  <a:moveTo>
                    <a:pt x="188975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88975" y="0"/>
                  </a:lnTo>
                  <a:lnTo>
                    <a:pt x="188975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" name="object 102"/>
          <p:cNvGrpSpPr/>
          <p:nvPr/>
        </p:nvGrpSpPr>
        <p:grpSpPr>
          <a:xfrm>
            <a:off x="3628644" y="1089374"/>
            <a:ext cx="190500" cy="1106170"/>
            <a:chOff x="3628644" y="1089374"/>
            <a:chExt cx="190500" cy="1106170"/>
          </a:xfrm>
        </p:grpSpPr>
        <p:pic>
          <p:nvPicPr>
            <p:cNvPr id="103" name="object 10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682650" y="1937670"/>
              <a:ext cx="135921" cy="257841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3628644" y="1882140"/>
              <a:ext cx="189230" cy="18415"/>
            </a:xfrm>
            <a:custGeom>
              <a:avLst/>
              <a:gdLst/>
              <a:ahLst/>
              <a:cxnLst/>
              <a:rect l="l" t="t" r="r" b="b"/>
              <a:pathLst>
                <a:path w="189229" h="18414">
                  <a:moveTo>
                    <a:pt x="188975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88975" y="0"/>
                  </a:lnTo>
                  <a:lnTo>
                    <a:pt x="188975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682650" y="1718024"/>
              <a:ext cx="135921" cy="12963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655123" y="1469231"/>
              <a:ext cx="163449" cy="225837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3629215" y="1414367"/>
              <a:ext cx="187960" cy="26034"/>
            </a:xfrm>
            <a:custGeom>
              <a:avLst/>
              <a:gdLst/>
              <a:ahLst/>
              <a:cxnLst/>
              <a:rect l="l" t="t" r="r" b="b"/>
              <a:pathLst>
                <a:path w="187960" h="26034">
                  <a:moveTo>
                    <a:pt x="187832" y="21336"/>
                  </a:moveTo>
                  <a:lnTo>
                    <a:pt x="54959" y="21336"/>
                  </a:lnTo>
                  <a:lnTo>
                    <a:pt x="54959" y="4572"/>
                  </a:lnTo>
                  <a:lnTo>
                    <a:pt x="187832" y="4572"/>
                  </a:lnTo>
                  <a:lnTo>
                    <a:pt x="187832" y="21336"/>
                  </a:lnTo>
                  <a:close/>
                </a:path>
                <a:path w="187960" h="26034">
                  <a:moveTo>
                    <a:pt x="16764" y="25908"/>
                  </a:moveTo>
                  <a:lnTo>
                    <a:pt x="9143" y="25908"/>
                  </a:lnTo>
                  <a:lnTo>
                    <a:pt x="6095" y="24384"/>
                  </a:lnTo>
                  <a:lnTo>
                    <a:pt x="1524" y="19812"/>
                  </a:lnTo>
                  <a:lnTo>
                    <a:pt x="0" y="16764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6095" y="1524"/>
                  </a:lnTo>
                  <a:lnTo>
                    <a:pt x="9143" y="0"/>
                  </a:lnTo>
                  <a:lnTo>
                    <a:pt x="16764" y="0"/>
                  </a:lnTo>
                  <a:lnTo>
                    <a:pt x="22859" y="3048"/>
                  </a:lnTo>
                  <a:lnTo>
                    <a:pt x="25907" y="9144"/>
                  </a:lnTo>
                  <a:lnTo>
                    <a:pt x="25907" y="16764"/>
                  </a:lnTo>
                  <a:lnTo>
                    <a:pt x="22859" y="22860"/>
                  </a:lnTo>
                  <a:lnTo>
                    <a:pt x="16764" y="259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682650" y="1248060"/>
              <a:ext cx="135921" cy="13430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682650" y="1089374"/>
              <a:ext cx="134397" cy="122110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030940" y="8422195"/>
            <a:ext cx="134341" cy="111347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3977354" y="8081962"/>
            <a:ext cx="187960" cy="291465"/>
            <a:chOff x="3977354" y="8081962"/>
            <a:chExt cx="187960" cy="291465"/>
          </a:xfrm>
        </p:grpSpPr>
        <p:pic>
          <p:nvPicPr>
            <p:cNvPr id="112" name="object 11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030884" y="8251316"/>
              <a:ext cx="134397" cy="12201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977354" y="8081962"/>
              <a:ext cx="187928" cy="134207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977354" y="6222015"/>
            <a:ext cx="236791" cy="1743932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977354" y="4726781"/>
            <a:ext cx="236791" cy="1399127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003357" y="4407884"/>
            <a:ext cx="161925" cy="239553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77354" y="3239166"/>
            <a:ext cx="187928" cy="1080230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4030884" y="2018538"/>
            <a:ext cx="183261" cy="1130617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4325588" y="7175658"/>
            <a:ext cx="236696" cy="1357884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4325588" y="6672167"/>
            <a:ext cx="187960" cy="408940"/>
            <a:chOff x="4325588" y="6672167"/>
            <a:chExt cx="187960" cy="408940"/>
          </a:xfrm>
        </p:grpSpPr>
        <p:pic>
          <p:nvPicPr>
            <p:cNvPr id="121" name="object 12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350067" y="6989444"/>
              <a:ext cx="163353" cy="91535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325588" y="6835330"/>
              <a:ext cx="186309" cy="12211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379023" y="6672167"/>
              <a:ext cx="134397" cy="128111"/>
            </a:xfrm>
            <a:prstGeom prst="rect">
              <a:avLst/>
            </a:prstGeom>
          </p:spPr>
        </p:pic>
      </p:grpSp>
      <p:grpSp>
        <p:nvGrpSpPr>
          <p:cNvPr id="124" name="object 124"/>
          <p:cNvGrpSpPr/>
          <p:nvPr/>
        </p:nvGrpSpPr>
        <p:grpSpPr>
          <a:xfrm>
            <a:off x="4325588" y="6159436"/>
            <a:ext cx="187960" cy="422909"/>
            <a:chOff x="4325588" y="6159436"/>
            <a:chExt cx="187960" cy="422909"/>
          </a:xfrm>
        </p:grpSpPr>
        <p:pic>
          <p:nvPicPr>
            <p:cNvPr id="125" name="object 12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379023" y="6463093"/>
              <a:ext cx="134397" cy="11896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325588" y="6307454"/>
              <a:ext cx="186309" cy="12211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379075" y="6159436"/>
              <a:ext cx="134273" cy="111442"/>
            </a:xfrm>
            <a:prstGeom prst="rect">
              <a:avLst/>
            </a:prstGeom>
          </p:spPr>
        </p:pic>
      </p:grpSp>
      <p:sp>
        <p:nvSpPr>
          <p:cNvPr id="128" name="object 128"/>
          <p:cNvSpPr/>
          <p:nvPr/>
        </p:nvSpPr>
        <p:spPr>
          <a:xfrm>
            <a:off x="4325111" y="6092952"/>
            <a:ext cx="189230" cy="18415"/>
          </a:xfrm>
          <a:custGeom>
            <a:avLst/>
            <a:gdLst/>
            <a:ahLst/>
            <a:cxnLst/>
            <a:rect l="l" t="t" r="r" b="b"/>
            <a:pathLst>
              <a:path w="189229" h="18414">
                <a:moveTo>
                  <a:pt x="188976" y="18287"/>
                </a:moveTo>
                <a:lnTo>
                  <a:pt x="0" y="18287"/>
                </a:lnTo>
                <a:lnTo>
                  <a:pt x="0" y="0"/>
                </a:lnTo>
                <a:lnTo>
                  <a:pt x="188976" y="0"/>
                </a:lnTo>
                <a:lnTo>
                  <a:pt x="188976" y="18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9" name="object 129"/>
          <p:cNvGrpSpPr/>
          <p:nvPr/>
        </p:nvGrpSpPr>
        <p:grpSpPr>
          <a:xfrm>
            <a:off x="4325111" y="5364575"/>
            <a:ext cx="237490" cy="680085"/>
            <a:chOff x="4325111" y="5364575"/>
            <a:chExt cx="237490" cy="680085"/>
          </a:xfrm>
        </p:grpSpPr>
        <p:sp>
          <p:nvSpPr>
            <p:cNvPr id="130" name="object 130"/>
            <p:cNvSpPr/>
            <p:nvPr/>
          </p:nvSpPr>
          <p:spPr>
            <a:xfrm>
              <a:off x="4325111" y="6025896"/>
              <a:ext cx="189230" cy="18415"/>
            </a:xfrm>
            <a:custGeom>
              <a:avLst/>
              <a:gdLst/>
              <a:ahLst/>
              <a:cxnLst/>
              <a:rect l="l" t="t" r="r" b="b"/>
              <a:pathLst>
                <a:path w="189229" h="18414">
                  <a:moveTo>
                    <a:pt x="188976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88976" y="0"/>
                  </a:lnTo>
                  <a:lnTo>
                    <a:pt x="188976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379023" y="5860446"/>
              <a:ext cx="134397" cy="128111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379023" y="5701760"/>
              <a:ext cx="132873" cy="122015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379023" y="5530881"/>
              <a:ext cx="183261" cy="135731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379023" y="5364575"/>
              <a:ext cx="134397" cy="129635"/>
            </a:xfrm>
            <a:prstGeom prst="rect">
              <a:avLst/>
            </a:prstGeom>
          </p:spPr>
        </p:pic>
      </p:grpSp>
      <p:pic>
        <p:nvPicPr>
          <p:cNvPr id="135" name="object 135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4324064" y="5035010"/>
            <a:ext cx="189357" cy="241077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4324064" y="3835717"/>
            <a:ext cx="189357" cy="1121473"/>
          </a:xfrm>
          <a:prstGeom prst="rect">
            <a:avLst/>
          </a:prstGeom>
        </p:spPr>
      </p:pic>
      <p:grpSp>
        <p:nvGrpSpPr>
          <p:cNvPr id="137" name="object 137"/>
          <p:cNvGrpSpPr/>
          <p:nvPr/>
        </p:nvGrpSpPr>
        <p:grpSpPr>
          <a:xfrm>
            <a:off x="4325588" y="2207704"/>
            <a:ext cx="187960" cy="1525905"/>
            <a:chOff x="4325588" y="2207704"/>
            <a:chExt cx="187960" cy="1525905"/>
          </a:xfrm>
        </p:grpSpPr>
        <p:pic>
          <p:nvPicPr>
            <p:cNvPr id="138" name="object 13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325588" y="2718911"/>
              <a:ext cx="187833" cy="1014602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4436364" y="2613659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5" h="67310">
                  <a:moveTo>
                    <a:pt x="16763" y="67056"/>
                  </a:moveTo>
                  <a:lnTo>
                    <a:pt x="0" y="67056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670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379023" y="2355722"/>
              <a:ext cx="132873" cy="219741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379075" y="2207704"/>
              <a:ext cx="134273" cy="111442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4325588" y="1986533"/>
            <a:ext cx="186690" cy="172720"/>
            <a:chOff x="4325588" y="1986533"/>
            <a:chExt cx="186690" cy="172720"/>
          </a:xfrm>
        </p:grpSpPr>
        <p:pic>
          <p:nvPicPr>
            <p:cNvPr id="143" name="object 14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325588" y="2035397"/>
              <a:ext cx="186309" cy="123539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4325588" y="1986533"/>
              <a:ext cx="186690" cy="26034"/>
            </a:xfrm>
            <a:custGeom>
              <a:avLst/>
              <a:gdLst/>
              <a:ahLst/>
              <a:cxnLst/>
              <a:rect l="l" t="t" r="r" b="b"/>
              <a:pathLst>
                <a:path w="186689" h="26035">
                  <a:moveTo>
                    <a:pt x="186308" y="21336"/>
                  </a:moveTo>
                  <a:lnTo>
                    <a:pt x="54959" y="21336"/>
                  </a:lnTo>
                  <a:lnTo>
                    <a:pt x="54959" y="3048"/>
                  </a:lnTo>
                  <a:lnTo>
                    <a:pt x="186308" y="3048"/>
                  </a:lnTo>
                  <a:lnTo>
                    <a:pt x="186308" y="21336"/>
                  </a:lnTo>
                  <a:close/>
                </a:path>
                <a:path w="186689" h="26035">
                  <a:moveTo>
                    <a:pt x="15335" y="25908"/>
                  </a:moveTo>
                  <a:lnTo>
                    <a:pt x="9143" y="25908"/>
                  </a:lnTo>
                  <a:lnTo>
                    <a:pt x="6095" y="24384"/>
                  </a:lnTo>
                  <a:lnTo>
                    <a:pt x="1523" y="19812"/>
                  </a:lnTo>
                  <a:lnTo>
                    <a:pt x="0" y="16764"/>
                  </a:lnTo>
                  <a:lnTo>
                    <a:pt x="0" y="9144"/>
                  </a:lnTo>
                  <a:lnTo>
                    <a:pt x="3047" y="3048"/>
                  </a:lnTo>
                  <a:lnTo>
                    <a:pt x="6095" y="0"/>
                  </a:lnTo>
                  <a:lnTo>
                    <a:pt x="18383" y="0"/>
                  </a:lnTo>
                  <a:lnTo>
                    <a:pt x="24479" y="6096"/>
                  </a:lnTo>
                  <a:lnTo>
                    <a:pt x="24479" y="19812"/>
                  </a:lnTo>
                  <a:lnTo>
                    <a:pt x="21431" y="21336"/>
                  </a:lnTo>
                  <a:lnTo>
                    <a:pt x="18383" y="24384"/>
                  </a:lnTo>
                  <a:lnTo>
                    <a:pt x="15335" y="259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5" name="object 145"/>
          <p:cNvGrpSpPr/>
          <p:nvPr/>
        </p:nvGrpSpPr>
        <p:grpSpPr>
          <a:xfrm>
            <a:off x="4379023" y="1647825"/>
            <a:ext cx="183515" cy="293370"/>
            <a:chOff x="4379023" y="1647825"/>
            <a:chExt cx="183515" cy="293370"/>
          </a:xfrm>
        </p:grpSpPr>
        <p:pic>
          <p:nvPicPr>
            <p:cNvPr id="146" name="object 146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379023" y="1818703"/>
              <a:ext cx="132873" cy="122015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379023" y="1647825"/>
              <a:ext cx="183261" cy="135826"/>
            </a:xfrm>
            <a:prstGeom prst="rect">
              <a:avLst/>
            </a:prstGeom>
          </p:spPr>
        </p:pic>
      </p:grpSp>
      <p:sp>
        <p:nvSpPr>
          <p:cNvPr id="148" name="object 148"/>
          <p:cNvSpPr/>
          <p:nvPr/>
        </p:nvSpPr>
        <p:spPr>
          <a:xfrm>
            <a:off x="4325588" y="1508950"/>
            <a:ext cx="186690" cy="27940"/>
          </a:xfrm>
          <a:custGeom>
            <a:avLst/>
            <a:gdLst/>
            <a:ahLst/>
            <a:cxnLst/>
            <a:rect l="l" t="t" r="r" b="b"/>
            <a:pathLst>
              <a:path w="186689" h="27940">
                <a:moveTo>
                  <a:pt x="186308" y="22860"/>
                </a:moveTo>
                <a:lnTo>
                  <a:pt x="54959" y="22860"/>
                </a:lnTo>
                <a:lnTo>
                  <a:pt x="54959" y="4572"/>
                </a:lnTo>
                <a:lnTo>
                  <a:pt x="186308" y="4572"/>
                </a:lnTo>
                <a:lnTo>
                  <a:pt x="186308" y="22860"/>
                </a:lnTo>
                <a:close/>
              </a:path>
              <a:path w="186689" h="27940">
                <a:moveTo>
                  <a:pt x="15335" y="27432"/>
                </a:moveTo>
                <a:lnTo>
                  <a:pt x="9143" y="27432"/>
                </a:lnTo>
                <a:lnTo>
                  <a:pt x="6095" y="25908"/>
                </a:lnTo>
                <a:lnTo>
                  <a:pt x="3047" y="22860"/>
                </a:lnTo>
                <a:lnTo>
                  <a:pt x="0" y="16764"/>
                </a:lnTo>
                <a:lnTo>
                  <a:pt x="0" y="10668"/>
                </a:lnTo>
                <a:lnTo>
                  <a:pt x="3047" y="4572"/>
                </a:lnTo>
                <a:lnTo>
                  <a:pt x="6095" y="1524"/>
                </a:lnTo>
                <a:lnTo>
                  <a:pt x="9143" y="0"/>
                </a:lnTo>
                <a:lnTo>
                  <a:pt x="15335" y="0"/>
                </a:lnTo>
                <a:lnTo>
                  <a:pt x="18383" y="1524"/>
                </a:lnTo>
                <a:lnTo>
                  <a:pt x="21431" y="4572"/>
                </a:lnTo>
                <a:lnTo>
                  <a:pt x="24479" y="6096"/>
                </a:lnTo>
                <a:lnTo>
                  <a:pt x="24479" y="19812"/>
                </a:lnTo>
                <a:lnTo>
                  <a:pt x="18383" y="25908"/>
                </a:lnTo>
                <a:lnTo>
                  <a:pt x="15335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9" name="object 149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4379023" y="1342644"/>
            <a:ext cx="132873" cy="120586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4673822" y="7462456"/>
            <a:ext cx="236696" cy="1077182"/>
          </a:xfrm>
          <a:prstGeom prst="rect">
            <a:avLst/>
          </a:prstGeom>
        </p:spPr>
      </p:pic>
      <p:grpSp>
        <p:nvGrpSpPr>
          <p:cNvPr id="151" name="object 151"/>
          <p:cNvGrpSpPr/>
          <p:nvPr/>
        </p:nvGrpSpPr>
        <p:grpSpPr>
          <a:xfrm>
            <a:off x="4698301" y="6745414"/>
            <a:ext cx="163830" cy="627380"/>
            <a:chOff x="4698301" y="6745414"/>
            <a:chExt cx="163830" cy="627380"/>
          </a:xfrm>
        </p:grpSpPr>
        <p:pic>
          <p:nvPicPr>
            <p:cNvPr id="152" name="object 152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727262" y="7261098"/>
              <a:ext cx="134334" cy="111347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727257" y="7000113"/>
              <a:ext cx="134397" cy="231933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698301" y="6745414"/>
              <a:ext cx="163353" cy="234886"/>
            </a:xfrm>
            <a:prstGeom prst="rect">
              <a:avLst/>
            </a:prstGeom>
          </p:spPr>
        </p:pic>
      </p:grpSp>
      <p:pic>
        <p:nvPicPr>
          <p:cNvPr id="155" name="object 155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4727257" y="6414230"/>
            <a:ext cx="134325" cy="257936"/>
          </a:xfrm>
          <a:prstGeom prst="rect">
            <a:avLst/>
          </a:prstGeom>
        </p:spPr>
      </p:pic>
      <p:sp>
        <p:nvSpPr>
          <p:cNvPr id="156" name="object 156"/>
          <p:cNvSpPr/>
          <p:nvPr/>
        </p:nvSpPr>
        <p:spPr>
          <a:xfrm>
            <a:off x="4672584" y="6348984"/>
            <a:ext cx="187960" cy="18415"/>
          </a:xfrm>
          <a:custGeom>
            <a:avLst/>
            <a:gdLst/>
            <a:ahLst/>
            <a:cxnLst/>
            <a:rect l="l" t="t" r="r" b="b"/>
            <a:pathLst>
              <a:path w="187960" h="18414">
                <a:moveTo>
                  <a:pt x="187451" y="18287"/>
                </a:moveTo>
                <a:lnTo>
                  <a:pt x="0" y="18287"/>
                </a:lnTo>
                <a:lnTo>
                  <a:pt x="0" y="0"/>
                </a:lnTo>
                <a:lnTo>
                  <a:pt x="187451" y="0"/>
                </a:lnTo>
                <a:lnTo>
                  <a:pt x="187451" y="18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7" name="object 157"/>
          <p:cNvGrpSpPr/>
          <p:nvPr/>
        </p:nvGrpSpPr>
        <p:grpSpPr>
          <a:xfrm>
            <a:off x="4673822" y="5468302"/>
            <a:ext cx="187960" cy="831850"/>
            <a:chOff x="4673822" y="5468302"/>
            <a:chExt cx="187960" cy="831850"/>
          </a:xfrm>
        </p:grpSpPr>
        <p:pic>
          <p:nvPicPr>
            <p:cNvPr id="158" name="object 15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727257" y="6179343"/>
              <a:ext cx="134397" cy="120491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727313" y="6029801"/>
              <a:ext cx="134341" cy="10982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698301" y="5910834"/>
              <a:ext cx="163353" cy="90011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4673822" y="5855874"/>
              <a:ext cx="186690" cy="26034"/>
            </a:xfrm>
            <a:custGeom>
              <a:avLst/>
              <a:gdLst/>
              <a:ahLst/>
              <a:cxnLst/>
              <a:rect l="l" t="t" r="r" b="b"/>
              <a:pathLst>
                <a:path w="186689" h="26035">
                  <a:moveTo>
                    <a:pt x="186308" y="22860"/>
                  </a:moveTo>
                  <a:lnTo>
                    <a:pt x="53435" y="22860"/>
                  </a:lnTo>
                  <a:lnTo>
                    <a:pt x="53435" y="4572"/>
                  </a:lnTo>
                  <a:lnTo>
                    <a:pt x="186308" y="4572"/>
                  </a:lnTo>
                  <a:lnTo>
                    <a:pt x="186308" y="22860"/>
                  </a:lnTo>
                  <a:close/>
                </a:path>
                <a:path w="186689" h="26035">
                  <a:moveTo>
                    <a:pt x="18288" y="25908"/>
                  </a:moveTo>
                  <a:lnTo>
                    <a:pt x="6095" y="25908"/>
                  </a:lnTo>
                  <a:lnTo>
                    <a:pt x="0" y="19812"/>
                  </a:lnTo>
                  <a:lnTo>
                    <a:pt x="0" y="6096"/>
                  </a:lnTo>
                  <a:lnTo>
                    <a:pt x="3047" y="4572"/>
                  </a:lnTo>
                  <a:lnTo>
                    <a:pt x="4571" y="1524"/>
                  </a:lnTo>
                  <a:lnTo>
                    <a:pt x="7619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2859" y="6096"/>
                  </a:lnTo>
                  <a:lnTo>
                    <a:pt x="24479" y="9144"/>
                  </a:lnTo>
                  <a:lnTo>
                    <a:pt x="24479" y="16764"/>
                  </a:lnTo>
                  <a:lnTo>
                    <a:pt x="22859" y="19812"/>
                  </a:lnTo>
                  <a:lnTo>
                    <a:pt x="21335" y="22860"/>
                  </a:lnTo>
                  <a:lnTo>
                    <a:pt x="18288" y="259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2" name="object 162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727257" y="5689568"/>
              <a:ext cx="134397" cy="134207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727257" y="5530881"/>
              <a:ext cx="132873" cy="122015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4834223" y="5468302"/>
              <a:ext cx="27940" cy="26034"/>
            </a:xfrm>
            <a:custGeom>
              <a:avLst/>
              <a:gdLst/>
              <a:ahLst/>
              <a:cxnLst/>
              <a:rect l="l" t="t" r="r" b="b"/>
              <a:pathLst>
                <a:path w="27939" h="26035">
                  <a:moveTo>
                    <a:pt x="16764" y="25907"/>
                  </a:moveTo>
                  <a:lnTo>
                    <a:pt x="9144" y="25907"/>
                  </a:lnTo>
                  <a:lnTo>
                    <a:pt x="6096" y="24383"/>
                  </a:lnTo>
                  <a:lnTo>
                    <a:pt x="1524" y="19811"/>
                  </a:lnTo>
                  <a:lnTo>
                    <a:pt x="0" y="16763"/>
                  </a:lnTo>
                  <a:lnTo>
                    <a:pt x="0" y="9143"/>
                  </a:lnTo>
                  <a:lnTo>
                    <a:pt x="3048" y="3047"/>
                  </a:lnTo>
                  <a:lnTo>
                    <a:pt x="6096" y="0"/>
                  </a:lnTo>
                  <a:lnTo>
                    <a:pt x="19812" y="0"/>
                  </a:lnTo>
                  <a:lnTo>
                    <a:pt x="25908" y="6095"/>
                  </a:lnTo>
                  <a:lnTo>
                    <a:pt x="27432" y="9143"/>
                  </a:lnTo>
                  <a:lnTo>
                    <a:pt x="27432" y="12191"/>
                  </a:lnTo>
                  <a:lnTo>
                    <a:pt x="27432" y="16763"/>
                  </a:lnTo>
                  <a:lnTo>
                    <a:pt x="25908" y="19811"/>
                  </a:lnTo>
                  <a:lnTo>
                    <a:pt x="22860" y="21335"/>
                  </a:lnTo>
                  <a:lnTo>
                    <a:pt x="19812" y="24383"/>
                  </a:lnTo>
                  <a:lnTo>
                    <a:pt x="16764" y="25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2767" y="8033105"/>
            <a:ext cx="235585" cy="476250"/>
          </a:xfrm>
          <a:custGeom>
            <a:avLst/>
            <a:gdLst/>
            <a:ahLst/>
            <a:cxnLst/>
            <a:rect l="l" t="t" r="r" b="b"/>
            <a:pathLst>
              <a:path w="235585" h="476250">
                <a:moveTo>
                  <a:pt x="235178" y="379945"/>
                </a:moveTo>
                <a:lnTo>
                  <a:pt x="226822" y="328637"/>
                </a:lnTo>
                <a:lnTo>
                  <a:pt x="213842" y="303428"/>
                </a:lnTo>
                <a:lnTo>
                  <a:pt x="213842" y="450049"/>
                </a:lnTo>
                <a:lnTo>
                  <a:pt x="21437" y="450049"/>
                </a:lnTo>
                <a:lnTo>
                  <a:pt x="21513" y="379945"/>
                </a:lnTo>
                <a:lnTo>
                  <a:pt x="28511" y="338518"/>
                </a:lnTo>
                <a:lnTo>
                  <a:pt x="48691" y="306120"/>
                </a:lnTo>
                <a:lnTo>
                  <a:pt x="91262" y="281076"/>
                </a:lnTo>
                <a:lnTo>
                  <a:pt x="117640" y="277647"/>
                </a:lnTo>
                <a:lnTo>
                  <a:pt x="131089" y="278511"/>
                </a:lnTo>
                <a:lnTo>
                  <a:pt x="168021" y="291363"/>
                </a:lnTo>
                <a:lnTo>
                  <a:pt x="201650" y="326517"/>
                </a:lnTo>
                <a:lnTo>
                  <a:pt x="213004" y="365988"/>
                </a:lnTo>
                <a:lnTo>
                  <a:pt x="213842" y="450049"/>
                </a:lnTo>
                <a:lnTo>
                  <a:pt x="213842" y="303428"/>
                </a:lnTo>
                <a:lnTo>
                  <a:pt x="178689" y="270027"/>
                </a:lnTo>
                <a:lnTo>
                  <a:pt x="134251" y="254393"/>
                </a:lnTo>
                <a:lnTo>
                  <a:pt x="117640" y="253263"/>
                </a:lnTo>
                <a:lnTo>
                  <a:pt x="100990" y="254393"/>
                </a:lnTo>
                <a:lnTo>
                  <a:pt x="56578" y="270027"/>
                </a:lnTo>
                <a:lnTo>
                  <a:pt x="23063" y="300507"/>
                </a:lnTo>
                <a:lnTo>
                  <a:pt x="3632" y="344246"/>
                </a:lnTo>
                <a:lnTo>
                  <a:pt x="0" y="379945"/>
                </a:lnTo>
                <a:lnTo>
                  <a:pt x="0" y="476059"/>
                </a:lnTo>
                <a:lnTo>
                  <a:pt x="235178" y="476059"/>
                </a:lnTo>
                <a:lnTo>
                  <a:pt x="235178" y="450049"/>
                </a:lnTo>
                <a:lnTo>
                  <a:pt x="235178" y="379945"/>
                </a:lnTo>
                <a:close/>
              </a:path>
              <a:path w="235585" h="476250">
                <a:moveTo>
                  <a:pt x="235178" y="0"/>
                </a:moveTo>
                <a:lnTo>
                  <a:pt x="152781" y="37414"/>
                </a:lnTo>
                <a:lnTo>
                  <a:pt x="152781" y="62814"/>
                </a:lnTo>
                <a:lnTo>
                  <a:pt x="152781" y="176707"/>
                </a:lnTo>
                <a:lnTo>
                  <a:pt x="37604" y="125069"/>
                </a:lnTo>
                <a:lnTo>
                  <a:pt x="25717" y="119735"/>
                </a:lnTo>
                <a:lnTo>
                  <a:pt x="37630" y="114401"/>
                </a:lnTo>
                <a:lnTo>
                  <a:pt x="152781" y="62814"/>
                </a:lnTo>
                <a:lnTo>
                  <a:pt x="152781" y="37414"/>
                </a:lnTo>
                <a:lnTo>
                  <a:pt x="0" y="106781"/>
                </a:lnTo>
                <a:lnTo>
                  <a:pt x="0" y="131254"/>
                </a:lnTo>
                <a:lnTo>
                  <a:pt x="235178" y="239560"/>
                </a:lnTo>
                <a:lnTo>
                  <a:pt x="235178" y="213652"/>
                </a:lnTo>
                <a:lnTo>
                  <a:pt x="197573" y="196786"/>
                </a:lnTo>
                <a:lnTo>
                  <a:pt x="172593" y="185585"/>
                </a:lnTo>
                <a:lnTo>
                  <a:pt x="172593" y="53936"/>
                </a:lnTo>
                <a:lnTo>
                  <a:pt x="190944" y="45720"/>
                </a:lnTo>
                <a:lnTo>
                  <a:pt x="235178" y="25908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2767" y="7622666"/>
            <a:ext cx="235585" cy="419734"/>
          </a:xfrm>
          <a:custGeom>
            <a:avLst/>
            <a:gdLst/>
            <a:ahLst/>
            <a:cxnLst/>
            <a:rect l="l" t="t" r="r" b="b"/>
            <a:pathLst>
              <a:path w="235585" h="419734">
                <a:moveTo>
                  <a:pt x="235178" y="313055"/>
                </a:moveTo>
                <a:lnTo>
                  <a:pt x="21437" y="313055"/>
                </a:lnTo>
                <a:lnTo>
                  <a:pt x="21437" y="230505"/>
                </a:lnTo>
                <a:lnTo>
                  <a:pt x="0" y="230505"/>
                </a:lnTo>
                <a:lnTo>
                  <a:pt x="0" y="313055"/>
                </a:lnTo>
                <a:lnTo>
                  <a:pt x="0" y="337185"/>
                </a:lnTo>
                <a:lnTo>
                  <a:pt x="0" y="419735"/>
                </a:lnTo>
                <a:lnTo>
                  <a:pt x="21437" y="419735"/>
                </a:lnTo>
                <a:lnTo>
                  <a:pt x="21437" y="337185"/>
                </a:lnTo>
                <a:lnTo>
                  <a:pt x="235178" y="337185"/>
                </a:lnTo>
                <a:lnTo>
                  <a:pt x="235178" y="313055"/>
                </a:lnTo>
                <a:close/>
              </a:path>
              <a:path w="235585" h="419734">
                <a:moveTo>
                  <a:pt x="235178" y="0"/>
                </a:moveTo>
                <a:lnTo>
                  <a:pt x="152781" y="37414"/>
                </a:lnTo>
                <a:lnTo>
                  <a:pt x="152781" y="62814"/>
                </a:lnTo>
                <a:lnTo>
                  <a:pt x="152781" y="176707"/>
                </a:lnTo>
                <a:lnTo>
                  <a:pt x="37604" y="125069"/>
                </a:lnTo>
                <a:lnTo>
                  <a:pt x="25717" y="119735"/>
                </a:lnTo>
                <a:lnTo>
                  <a:pt x="37630" y="114401"/>
                </a:lnTo>
                <a:lnTo>
                  <a:pt x="152781" y="62814"/>
                </a:lnTo>
                <a:lnTo>
                  <a:pt x="152781" y="37414"/>
                </a:lnTo>
                <a:lnTo>
                  <a:pt x="0" y="106781"/>
                </a:lnTo>
                <a:lnTo>
                  <a:pt x="0" y="131254"/>
                </a:lnTo>
                <a:lnTo>
                  <a:pt x="235178" y="239560"/>
                </a:lnTo>
                <a:lnTo>
                  <a:pt x="235178" y="213652"/>
                </a:lnTo>
                <a:lnTo>
                  <a:pt x="197573" y="196786"/>
                </a:lnTo>
                <a:lnTo>
                  <a:pt x="172593" y="185597"/>
                </a:lnTo>
                <a:lnTo>
                  <a:pt x="172593" y="53949"/>
                </a:lnTo>
                <a:lnTo>
                  <a:pt x="190944" y="45720"/>
                </a:lnTo>
                <a:lnTo>
                  <a:pt x="235178" y="25908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671256" y="7032212"/>
            <a:ext cx="238760" cy="483870"/>
            <a:chOff x="1671256" y="7032212"/>
            <a:chExt cx="238760" cy="483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256" y="7306818"/>
              <a:ext cx="238315" cy="2090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256" y="7032212"/>
              <a:ext cx="238315" cy="24717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672767" y="6819900"/>
            <a:ext cx="235585" cy="157480"/>
          </a:xfrm>
          <a:custGeom>
            <a:avLst/>
            <a:gdLst/>
            <a:ahLst/>
            <a:cxnLst/>
            <a:rect l="l" t="t" r="r" b="b"/>
            <a:pathLst>
              <a:path w="235585" h="157479">
                <a:moveTo>
                  <a:pt x="235178" y="0"/>
                </a:moveTo>
                <a:lnTo>
                  <a:pt x="213842" y="0"/>
                </a:lnTo>
                <a:lnTo>
                  <a:pt x="213842" y="133350"/>
                </a:lnTo>
                <a:lnTo>
                  <a:pt x="0" y="133350"/>
                </a:lnTo>
                <a:lnTo>
                  <a:pt x="0" y="157480"/>
                </a:lnTo>
                <a:lnTo>
                  <a:pt x="235178" y="157480"/>
                </a:lnTo>
                <a:lnTo>
                  <a:pt x="235178" y="133350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72767" y="6623050"/>
            <a:ext cx="235585" cy="156210"/>
          </a:xfrm>
          <a:custGeom>
            <a:avLst/>
            <a:gdLst/>
            <a:ahLst/>
            <a:cxnLst/>
            <a:rect l="l" t="t" r="r" b="b"/>
            <a:pathLst>
              <a:path w="235585" h="156209">
                <a:moveTo>
                  <a:pt x="235178" y="0"/>
                </a:moveTo>
                <a:lnTo>
                  <a:pt x="213842" y="0"/>
                </a:lnTo>
                <a:lnTo>
                  <a:pt x="213842" y="132080"/>
                </a:lnTo>
                <a:lnTo>
                  <a:pt x="0" y="132080"/>
                </a:lnTo>
                <a:lnTo>
                  <a:pt x="0" y="156210"/>
                </a:lnTo>
                <a:lnTo>
                  <a:pt x="235178" y="156210"/>
                </a:lnTo>
                <a:lnTo>
                  <a:pt x="235178" y="132080"/>
                </a:lnTo>
                <a:lnTo>
                  <a:pt x="23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9551" y="6415696"/>
            <a:ext cx="108585" cy="143510"/>
          </a:xfrm>
          <a:custGeom>
            <a:avLst/>
            <a:gdLst/>
            <a:ahLst/>
            <a:cxnLst/>
            <a:rect l="l" t="t" r="r" b="b"/>
            <a:pathLst>
              <a:path w="108585" h="143509">
                <a:moveTo>
                  <a:pt x="108394" y="0"/>
                </a:moveTo>
                <a:lnTo>
                  <a:pt x="87058" y="0"/>
                </a:lnTo>
                <a:lnTo>
                  <a:pt x="87058" y="140970"/>
                </a:lnTo>
                <a:lnTo>
                  <a:pt x="0" y="140970"/>
                </a:lnTo>
                <a:lnTo>
                  <a:pt x="0" y="143510"/>
                </a:lnTo>
                <a:lnTo>
                  <a:pt x="108394" y="143510"/>
                </a:lnTo>
                <a:lnTo>
                  <a:pt x="108394" y="140970"/>
                </a:lnTo>
                <a:lnTo>
                  <a:pt x="108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671256" y="5899403"/>
            <a:ext cx="238760" cy="683260"/>
            <a:chOff x="1671256" y="5899403"/>
            <a:chExt cx="238760" cy="683260"/>
          </a:xfrm>
        </p:grpSpPr>
        <p:sp>
          <p:nvSpPr>
            <p:cNvPr id="11" name="object 11"/>
            <p:cNvSpPr/>
            <p:nvPr/>
          </p:nvSpPr>
          <p:spPr>
            <a:xfrm>
              <a:off x="1672780" y="6420776"/>
              <a:ext cx="235585" cy="161290"/>
            </a:xfrm>
            <a:custGeom>
              <a:avLst/>
              <a:gdLst/>
              <a:ahLst/>
              <a:cxnLst/>
              <a:rect l="l" t="t" r="r" b="b"/>
              <a:pathLst>
                <a:path w="235585" h="161290">
                  <a:moveTo>
                    <a:pt x="235165" y="138430"/>
                  </a:moveTo>
                  <a:lnTo>
                    <a:pt x="126771" y="138430"/>
                  </a:lnTo>
                  <a:lnTo>
                    <a:pt x="126771" y="14795"/>
                  </a:lnTo>
                  <a:lnTo>
                    <a:pt x="105435" y="14795"/>
                  </a:lnTo>
                  <a:lnTo>
                    <a:pt x="105435" y="135890"/>
                  </a:lnTo>
                  <a:lnTo>
                    <a:pt x="21424" y="135890"/>
                  </a:lnTo>
                  <a:lnTo>
                    <a:pt x="21424" y="0"/>
                  </a:lnTo>
                  <a:lnTo>
                    <a:pt x="0" y="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0" y="161290"/>
                  </a:lnTo>
                  <a:lnTo>
                    <a:pt x="235165" y="161290"/>
                  </a:lnTo>
                  <a:lnTo>
                    <a:pt x="235165" y="138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1256" y="5965793"/>
              <a:ext cx="238315" cy="4118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73351" y="5899403"/>
              <a:ext cx="234950" cy="27940"/>
            </a:xfrm>
            <a:custGeom>
              <a:avLst/>
              <a:gdLst/>
              <a:ahLst/>
              <a:cxnLst/>
              <a:rect l="l" t="t" r="r" b="b"/>
              <a:pathLst>
                <a:path w="234950" h="27939">
                  <a:moveTo>
                    <a:pt x="234696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234696" y="0"/>
                  </a:lnTo>
                  <a:lnTo>
                    <a:pt x="234696" y="27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1256" y="5599557"/>
            <a:ext cx="238315" cy="2456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2780" y="5346287"/>
            <a:ext cx="235172" cy="19678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923603" y="7938528"/>
            <a:ext cx="130175" cy="101600"/>
          </a:xfrm>
          <a:custGeom>
            <a:avLst/>
            <a:gdLst/>
            <a:ahLst/>
            <a:cxnLst/>
            <a:rect l="l" t="t" r="r" b="b"/>
            <a:pathLst>
              <a:path w="130175" h="101600">
                <a:moveTo>
                  <a:pt x="129819" y="43180"/>
                </a:moveTo>
                <a:lnTo>
                  <a:pt x="15240" y="43180"/>
                </a:lnTo>
                <a:lnTo>
                  <a:pt x="15240" y="0"/>
                </a:lnTo>
                <a:lnTo>
                  <a:pt x="0" y="0"/>
                </a:lnTo>
                <a:lnTo>
                  <a:pt x="0" y="43180"/>
                </a:lnTo>
                <a:lnTo>
                  <a:pt x="0" y="59690"/>
                </a:lnTo>
                <a:lnTo>
                  <a:pt x="0" y="101600"/>
                </a:lnTo>
                <a:lnTo>
                  <a:pt x="15240" y="101600"/>
                </a:lnTo>
                <a:lnTo>
                  <a:pt x="15240" y="59690"/>
                </a:lnTo>
                <a:lnTo>
                  <a:pt x="129819" y="59690"/>
                </a:lnTo>
                <a:lnTo>
                  <a:pt x="129819" y="43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2923603" y="7479220"/>
            <a:ext cx="130175" cy="441325"/>
            <a:chOff x="2923603" y="7479220"/>
            <a:chExt cx="130175" cy="441325"/>
          </a:xfrm>
        </p:grpSpPr>
        <p:sp>
          <p:nvSpPr>
            <p:cNvPr id="18" name="object 18"/>
            <p:cNvSpPr/>
            <p:nvPr/>
          </p:nvSpPr>
          <p:spPr>
            <a:xfrm>
              <a:off x="2923603" y="7814894"/>
              <a:ext cx="130175" cy="105410"/>
            </a:xfrm>
            <a:custGeom>
              <a:avLst/>
              <a:gdLst/>
              <a:ahLst/>
              <a:cxnLst/>
              <a:rect l="l" t="t" r="r" b="b"/>
              <a:pathLst>
                <a:path w="130175" h="105409">
                  <a:moveTo>
                    <a:pt x="12981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58000" y="16510"/>
                  </a:lnTo>
                  <a:lnTo>
                    <a:pt x="58000" y="86360"/>
                  </a:lnTo>
                  <a:lnTo>
                    <a:pt x="0" y="86360"/>
                  </a:lnTo>
                  <a:lnTo>
                    <a:pt x="0" y="105410"/>
                  </a:lnTo>
                  <a:lnTo>
                    <a:pt x="129819" y="105410"/>
                  </a:lnTo>
                  <a:lnTo>
                    <a:pt x="129819" y="86360"/>
                  </a:lnTo>
                  <a:lnTo>
                    <a:pt x="71818" y="86360"/>
                  </a:lnTo>
                  <a:lnTo>
                    <a:pt x="71818" y="16510"/>
                  </a:lnTo>
                  <a:lnTo>
                    <a:pt x="129819" y="16510"/>
                  </a:lnTo>
                  <a:lnTo>
                    <a:pt x="129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3603" y="7702010"/>
              <a:ext cx="129825" cy="808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3603" y="7479220"/>
              <a:ext cx="129825" cy="195358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2079" y="7065740"/>
            <a:ext cx="132873" cy="3616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923603" y="6800278"/>
            <a:ext cx="130175" cy="198755"/>
            <a:chOff x="2923603" y="6800278"/>
            <a:chExt cx="130175" cy="19875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3603" y="6907054"/>
              <a:ext cx="129825" cy="915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3603" y="6800278"/>
              <a:ext cx="129825" cy="8086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923032" y="6582155"/>
            <a:ext cx="132715" cy="158750"/>
            <a:chOff x="2923032" y="6582155"/>
            <a:chExt cx="132715" cy="15875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23603" y="6627876"/>
              <a:ext cx="129825" cy="11287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23032" y="6582155"/>
              <a:ext cx="132715" cy="18415"/>
            </a:xfrm>
            <a:custGeom>
              <a:avLst/>
              <a:gdLst/>
              <a:ahLst/>
              <a:cxnLst/>
              <a:rect l="l" t="t" r="r" b="b"/>
              <a:pathLst>
                <a:path w="132714" h="18415">
                  <a:moveTo>
                    <a:pt x="132587" y="18288"/>
                  </a:moveTo>
                  <a:lnTo>
                    <a:pt x="0" y="18288"/>
                  </a:lnTo>
                  <a:lnTo>
                    <a:pt x="0" y="0"/>
                  </a:lnTo>
                  <a:lnTo>
                    <a:pt x="132587" y="0"/>
                  </a:lnTo>
                  <a:lnTo>
                    <a:pt x="132587" y="18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2923603" y="6467678"/>
            <a:ext cx="13970" cy="62230"/>
          </a:xfrm>
          <a:custGeom>
            <a:avLst/>
            <a:gdLst/>
            <a:ahLst/>
            <a:cxnLst/>
            <a:rect l="l" t="t" r="r" b="b"/>
            <a:pathLst>
              <a:path w="13969" h="62229">
                <a:moveTo>
                  <a:pt x="13716" y="0"/>
                </a:moveTo>
                <a:lnTo>
                  <a:pt x="0" y="0"/>
                </a:lnTo>
                <a:lnTo>
                  <a:pt x="0" y="8890"/>
                </a:lnTo>
                <a:lnTo>
                  <a:pt x="0" y="62230"/>
                </a:lnTo>
                <a:lnTo>
                  <a:pt x="13716" y="62230"/>
                </a:lnTo>
                <a:lnTo>
                  <a:pt x="13716" y="8890"/>
                </a:lnTo>
                <a:lnTo>
                  <a:pt x="13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23603" y="6476567"/>
            <a:ext cx="130175" cy="69850"/>
          </a:xfrm>
          <a:custGeom>
            <a:avLst/>
            <a:gdLst/>
            <a:ahLst/>
            <a:cxnLst/>
            <a:rect l="l" t="t" r="r" b="b"/>
            <a:pathLst>
              <a:path w="130175" h="69850">
                <a:moveTo>
                  <a:pt x="129819" y="53340"/>
                </a:moveTo>
                <a:lnTo>
                  <a:pt x="74866" y="53340"/>
                </a:lnTo>
                <a:lnTo>
                  <a:pt x="74866" y="0"/>
                </a:lnTo>
                <a:lnTo>
                  <a:pt x="59524" y="0"/>
                </a:lnTo>
                <a:lnTo>
                  <a:pt x="59524" y="53340"/>
                </a:lnTo>
                <a:lnTo>
                  <a:pt x="0" y="53340"/>
                </a:lnTo>
                <a:lnTo>
                  <a:pt x="0" y="69850"/>
                </a:lnTo>
                <a:lnTo>
                  <a:pt x="129819" y="69850"/>
                </a:lnTo>
                <a:lnTo>
                  <a:pt x="129819" y="53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23603" y="6363944"/>
            <a:ext cx="13970" cy="62230"/>
          </a:xfrm>
          <a:custGeom>
            <a:avLst/>
            <a:gdLst/>
            <a:ahLst/>
            <a:cxnLst/>
            <a:rect l="l" t="t" r="r" b="b"/>
            <a:pathLst>
              <a:path w="13969" h="62229">
                <a:moveTo>
                  <a:pt x="13716" y="0"/>
                </a:moveTo>
                <a:lnTo>
                  <a:pt x="0" y="0"/>
                </a:lnTo>
                <a:lnTo>
                  <a:pt x="0" y="8890"/>
                </a:lnTo>
                <a:lnTo>
                  <a:pt x="0" y="62230"/>
                </a:lnTo>
                <a:lnTo>
                  <a:pt x="13716" y="62230"/>
                </a:lnTo>
                <a:lnTo>
                  <a:pt x="13716" y="8890"/>
                </a:lnTo>
                <a:lnTo>
                  <a:pt x="13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2923603" y="6261735"/>
            <a:ext cx="130175" cy="183515"/>
            <a:chOff x="2923603" y="6261735"/>
            <a:chExt cx="130175" cy="183515"/>
          </a:xfrm>
        </p:grpSpPr>
        <p:sp>
          <p:nvSpPr>
            <p:cNvPr id="32" name="object 32"/>
            <p:cNvSpPr/>
            <p:nvPr/>
          </p:nvSpPr>
          <p:spPr>
            <a:xfrm>
              <a:off x="2923603" y="6372834"/>
              <a:ext cx="130175" cy="72390"/>
            </a:xfrm>
            <a:custGeom>
              <a:avLst/>
              <a:gdLst/>
              <a:ahLst/>
              <a:cxnLst/>
              <a:rect l="l" t="t" r="r" b="b"/>
              <a:pathLst>
                <a:path w="130175" h="72389">
                  <a:moveTo>
                    <a:pt x="129819" y="53340"/>
                  </a:moveTo>
                  <a:lnTo>
                    <a:pt x="74866" y="53340"/>
                  </a:lnTo>
                  <a:lnTo>
                    <a:pt x="74866" y="0"/>
                  </a:lnTo>
                  <a:lnTo>
                    <a:pt x="59524" y="0"/>
                  </a:lnTo>
                  <a:lnTo>
                    <a:pt x="59524" y="53340"/>
                  </a:lnTo>
                  <a:lnTo>
                    <a:pt x="0" y="53340"/>
                  </a:lnTo>
                  <a:lnTo>
                    <a:pt x="0" y="72390"/>
                  </a:lnTo>
                  <a:lnTo>
                    <a:pt x="129819" y="72390"/>
                  </a:lnTo>
                  <a:lnTo>
                    <a:pt x="129819" y="53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3603" y="6261735"/>
              <a:ext cx="129825" cy="7934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922079" y="4217193"/>
            <a:ext cx="133350" cy="2017395"/>
            <a:chOff x="2922079" y="4217193"/>
            <a:chExt cx="133350" cy="2017395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23603" y="6038945"/>
              <a:ext cx="129825" cy="7934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3603" y="6138100"/>
              <a:ext cx="129825" cy="961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923603" y="5907690"/>
              <a:ext cx="130175" cy="105410"/>
            </a:xfrm>
            <a:custGeom>
              <a:avLst/>
              <a:gdLst/>
              <a:ahLst/>
              <a:cxnLst/>
              <a:rect l="l" t="t" r="r" b="b"/>
              <a:pathLst>
                <a:path w="130175" h="105410">
                  <a:moveTo>
                    <a:pt x="129825" y="105346"/>
                  </a:moveTo>
                  <a:lnTo>
                    <a:pt x="0" y="105346"/>
                  </a:lnTo>
                  <a:lnTo>
                    <a:pt x="0" y="93059"/>
                  </a:lnTo>
                  <a:lnTo>
                    <a:pt x="3048" y="90011"/>
                  </a:lnTo>
                  <a:lnTo>
                    <a:pt x="100774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29825" y="0"/>
                  </a:lnTo>
                  <a:lnTo>
                    <a:pt x="129825" y="13716"/>
                  </a:lnTo>
                  <a:lnTo>
                    <a:pt x="128301" y="13716"/>
                  </a:lnTo>
                  <a:lnTo>
                    <a:pt x="126777" y="15240"/>
                  </a:lnTo>
                  <a:lnTo>
                    <a:pt x="29051" y="90011"/>
                  </a:lnTo>
                  <a:lnTo>
                    <a:pt x="129825" y="90011"/>
                  </a:lnTo>
                  <a:lnTo>
                    <a:pt x="129825" y="10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22079" y="4217193"/>
              <a:ext cx="132873" cy="1671605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2922079" y="3905916"/>
            <a:ext cx="133985" cy="294640"/>
            <a:chOff x="2922079" y="3905916"/>
            <a:chExt cx="133985" cy="294640"/>
          </a:xfrm>
        </p:grpSpPr>
        <p:sp>
          <p:nvSpPr>
            <p:cNvPr id="40" name="object 40"/>
            <p:cNvSpPr/>
            <p:nvPr/>
          </p:nvSpPr>
          <p:spPr>
            <a:xfrm>
              <a:off x="2923032" y="4041660"/>
              <a:ext cx="132715" cy="158750"/>
            </a:xfrm>
            <a:custGeom>
              <a:avLst/>
              <a:gdLst/>
              <a:ahLst/>
              <a:cxnLst/>
              <a:rect l="l" t="t" r="r" b="b"/>
              <a:pathLst>
                <a:path w="132714" h="158750">
                  <a:moveTo>
                    <a:pt x="130390" y="51904"/>
                  </a:moveTo>
                  <a:lnTo>
                    <a:pt x="571" y="51904"/>
                  </a:lnTo>
                  <a:lnTo>
                    <a:pt x="571" y="69684"/>
                  </a:lnTo>
                  <a:lnTo>
                    <a:pt x="58572" y="69684"/>
                  </a:lnTo>
                  <a:lnTo>
                    <a:pt x="58572" y="140804"/>
                  </a:lnTo>
                  <a:lnTo>
                    <a:pt x="571" y="140804"/>
                  </a:lnTo>
                  <a:lnTo>
                    <a:pt x="571" y="158584"/>
                  </a:lnTo>
                  <a:lnTo>
                    <a:pt x="130390" y="158584"/>
                  </a:lnTo>
                  <a:lnTo>
                    <a:pt x="130390" y="140804"/>
                  </a:lnTo>
                  <a:lnTo>
                    <a:pt x="72390" y="140804"/>
                  </a:lnTo>
                  <a:lnTo>
                    <a:pt x="72390" y="69684"/>
                  </a:lnTo>
                  <a:lnTo>
                    <a:pt x="130390" y="69684"/>
                  </a:lnTo>
                  <a:lnTo>
                    <a:pt x="130390" y="51904"/>
                  </a:lnTo>
                  <a:close/>
                </a:path>
                <a:path w="132714" h="158750">
                  <a:moveTo>
                    <a:pt x="132575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132575" y="18275"/>
                  </a:lnTo>
                  <a:lnTo>
                    <a:pt x="132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22079" y="3905916"/>
              <a:ext cx="132873" cy="108299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2923603" y="3776281"/>
            <a:ext cx="130175" cy="105410"/>
          </a:xfrm>
          <a:custGeom>
            <a:avLst/>
            <a:gdLst/>
            <a:ahLst/>
            <a:cxnLst/>
            <a:rect l="l" t="t" r="r" b="b"/>
            <a:pathLst>
              <a:path w="130175" h="105410">
                <a:moveTo>
                  <a:pt x="129819" y="0"/>
                </a:moveTo>
                <a:lnTo>
                  <a:pt x="0" y="0"/>
                </a:lnTo>
                <a:lnTo>
                  <a:pt x="0" y="17780"/>
                </a:lnTo>
                <a:lnTo>
                  <a:pt x="58000" y="17780"/>
                </a:lnTo>
                <a:lnTo>
                  <a:pt x="58000" y="88900"/>
                </a:lnTo>
                <a:lnTo>
                  <a:pt x="0" y="88900"/>
                </a:lnTo>
                <a:lnTo>
                  <a:pt x="0" y="105410"/>
                </a:lnTo>
                <a:lnTo>
                  <a:pt x="129819" y="105410"/>
                </a:lnTo>
                <a:lnTo>
                  <a:pt x="129819" y="88900"/>
                </a:lnTo>
                <a:lnTo>
                  <a:pt x="71818" y="88900"/>
                </a:lnTo>
                <a:lnTo>
                  <a:pt x="71818" y="17780"/>
                </a:lnTo>
                <a:lnTo>
                  <a:pt x="129819" y="17780"/>
                </a:lnTo>
                <a:lnTo>
                  <a:pt x="129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922079" y="3355085"/>
            <a:ext cx="132873" cy="361664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923603" y="2863881"/>
            <a:ext cx="130175" cy="426084"/>
            <a:chOff x="2923603" y="2863881"/>
            <a:chExt cx="130175" cy="426084"/>
          </a:xfrm>
        </p:grpSpPr>
        <p:sp>
          <p:nvSpPr>
            <p:cNvPr id="45" name="object 45"/>
            <p:cNvSpPr/>
            <p:nvPr/>
          </p:nvSpPr>
          <p:spPr>
            <a:xfrm>
              <a:off x="2923603" y="3182695"/>
              <a:ext cx="130175" cy="106680"/>
            </a:xfrm>
            <a:custGeom>
              <a:avLst/>
              <a:gdLst/>
              <a:ahLst/>
              <a:cxnLst/>
              <a:rect l="l" t="t" r="r" b="b"/>
              <a:pathLst>
                <a:path w="130175" h="106679">
                  <a:moveTo>
                    <a:pt x="129819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58000" y="17780"/>
                  </a:lnTo>
                  <a:lnTo>
                    <a:pt x="58000" y="88900"/>
                  </a:lnTo>
                  <a:lnTo>
                    <a:pt x="0" y="88900"/>
                  </a:lnTo>
                  <a:lnTo>
                    <a:pt x="0" y="106680"/>
                  </a:lnTo>
                  <a:lnTo>
                    <a:pt x="129819" y="106680"/>
                  </a:lnTo>
                  <a:lnTo>
                    <a:pt x="129819" y="88900"/>
                  </a:lnTo>
                  <a:lnTo>
                    <a:pt x="71818" y="88900"/>
                  </a:lnTo>
                  <a:lnTo>
                    <a:pt x="71818" y="17780"/>
                  </a:lnTo>
                  <a:lnTo>
                    <a:pt x="129819" y="17780"/>
                  </a:lnTo>
                  <a:lnTo>
                    <a:pt x="129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23603" y="3071336"/>
              <a:ext cx="129825" cy="7934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923603" y="2971799"/>
              <a:ext cx="130175" cy="73660"/>
            </a:xfrm>
            <a:custGeom>
              <a:avLst/>
              <a:gdLst/>
              <a:ahLst/>
              <a:cxnLst/>
              <a:rect l="l" t="t" r="r" b="b"/>
              <a:pathLst>
                <a:path w="130175" h="73660">
                  <a:moveTo>
                    <a:pt x="129819" y="0"/>
                  </a:moveTo>
                  <a:lnTo>
                    <a:pt x="116103" y="0"/>
                  </a:lnTo>
                  <a:lnTo>
                    <a:pt x="116103" y="57150"/>
                  </a:lnTo>
                  <a:lnTo>
                    <a:pt x="0" y="57150"/>
                  </a:lnTo>
                  <a:lnTo>
                    <a:pt x="0" y="73660"/>
                  </a:lnTo>
                  <a:lnTo>
                    <a:pt x="129819" y="73660"/>
                  </a:lnTo>
                  <a:lnTo>
                    <a:pt x="129819" y="57150"/>
                  </a:lnTo>
                  <a:lnTo>
                    <a:pt x="129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23603" y="2863881"/>
              <a:ext cx="129825" cy="86963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922079" y="2599848"/>
            <a:ext cx="133350" cy="207645"/>
            <a:chOff x="2922079" y="2599848"/>
            <a:chExt cx="133350" cy="207645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23603" y="2703671"/>
              <a:ext cx="131349" cy="10372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22079" y="2599848"/>
              <a:ext cx="132873" cy="8391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922079" y="2322195"/>
            <a:ext cx="132873" cy="232854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2922079" y="1524190"/>
            <a:ext cx="133985" cy="737235"/>
            <a:chOff x="2922079" y="1524190"/>
            <a:chExt cx="133985" cy="737235"/>
          </a:xfrm>
        </p:grpSpPr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23603" y="2174176"/>
              <a:ext cx="129825" cy="8696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3603" y="1954529"/>
              <a:ext cx="129825" cy="19535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23603" y="1817179"/>
              <a:ext cx="129825" cy="11287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923031" y="1770887"/>
              <a:ext cx="132715" cy="18415"/>
            </a:xfrm>
            <a:custGeom>
              <a:avLst/>
              <a:gdLst/>
              <a:ahLst/>
              <a:cxnLst/>
              <a:rect l="l" t="t" r="r" b="b"/>
              <a:pathLst>
                <a:path w="132714" h="18414">
                  <a:moveTo>
                    <a:pt x="132587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32587" y="0"/>
                  </a:lnTo>
                  <a:lnTo>
                    <a:pt x="132587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22079" y="1524190"/>
              <a:ext cx="132873" cy="219741"/>
            </a:xfrm>
            <a:prstGeom prst="rect">
              <a:avLst/>
            </a:prstGeom>
          </p:spPr>
        </p:pic>
      </p:grpSp>
      <p:sp>
        <p:nvSpPr>
          <p:cNvPr id="59" name="object 59"/>
          <p:cNvSpPr/>
          <p:nvPr/>
        </p:nvSpPr>
        <p:spPr>
          <a:xfrm>
            <a:off x="2923603" y="1380845"/>
            <a:ext cx="130175" cy="101600"/>
          </a:xfrm>
          <a:custGeom>
            <a:avLst/>
            <a:gdLst/>
            <a:ahLst/>
            <a:cxnLst/>
            <a:rect l="l" t="t" r="r" b="b"/>
            <a:pathLst>
              <a:path w="130175" h="101600">
                <a:moveTo>
                  <a:pt x="129819" y="43180"/>
                </a:moveTo>
                <a:lnTo>
                  <a:pt x="15240" y="43180"/>
                </a:lnTo>
                <a:lnTo>
                  <a:pt x="15240" y="0"/>
                </a:lnTo>
                <a:lnTo>
                  <a:pt x="0" y="0"/>
                </a:lnTo>
                <a:lnTo>
                  <a:pt x="0" y="43180"/>
                </a:lnTo>
                <a:lnTo>
                  <a:pt x="0" y="59690"/>
                </a:lnTo>
                <a:lnTo>
                  <a:pt x="0" y="101600"/>
                </a:lnTo>
                <a:lnTo>
                  <a:pt x="15240" y="101600"/>
                </a:lnTo>
                <a:lnTo>
                  <a:pt x="15240" y="59690"/>
                </a:lnTo>
                <a:lnTo>
                  <a:pt x="129819" y="59690"/>
                </a:lnTo>
                <a:lnTo>
                  <a:pt x="129819" y="43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2923603" y="1144333"/>
            <a:ext cx="130175" cy="218440"/>
            <a:chOff x="2923603" y="1144333"/>
            <a:chExt cx="130175" cy="218440"/>
          </a:xfrm>
        </p:grpSpPr>
        <p:sp>
          <p:nvSpPr>
            <p:cNvPr id="61" name="object 61"/>
            <p:cNvSpPr/>
            <p:nvPr/>
          </p:nvSpPr>
          <p:spPr>
            <a:xfrm>
              <a:off x="2923603" y="1257210"/>
              <a:ext cx="130175" cy="105410"/>
            </a:xfrm>
            <a:custGeom>
              <a:avLst/>
              <a:gdLst/>
              <a:ahLst/>
              <a:cxnLst/>
              <a:rect l="l" t="t" r="r" b="b"/>
              <a:pathLst>
                <a:path w="130175" h="105409">
                  <a:moveTo>
                    <a:pt x="12981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58000" y="16510"/>
                  </a:lnTo>
                  <a:lnTo>
                    <a:pt x="58000" y="86360"/>
                  </a:lnTo>
                  <a:lnTo>
                    <a:pt x="0" y="86360"/>
                  </a:lnTo>
                  <a:lnTo>
                    <a:pt x="0" y="105410"/>
                  </a:lnTo>
                  <a:lnTo>
                    <a:pt x="129819" y="105410"/>
                  </a:lnTo>
                  <a:lnTo>
                    <a:pt x="129819" y="86360"/>
                  </a:lnTo>
                  <a:lnTo>
                    <a:pt x="71818" y="86360"/>
                  </a:lnTo>
                  <a:lnTo>
                    <a:pt x="71818" y="16510"/>
                  </a:lnTo>
                  <a:lnTo>
                    <a:pt x="129819" y="16510"/>
                  </a:lnTo>
                  <a:lnTo>
                    <a:pt x="129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23603" y="1144333"/>
              <a:ext cx="129825" cy="80867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3175622" y="7947672"/>
            <a:ext cx="13970" cy="62230"/>
          </a:xfrm>
          <a:custGeom>
            <a:avLst/>
            <a:gdLst/>
            <a:ahLst/>
            <a:cxnLst/>
            <a:rect l="l" t="t" r="r" b="b"/>
            <a:pathLst>
              <a:path w="13969" h="62229">
                <a:moveTo>
                  <a:pt x="13716" y="0"/>
                </a:moveTo>
                <a:lnTo>
                  <a:pt x="0" y="0"/>
                </a:lnTo>
                <a:lnTo>
                  <a:pt x="0" y="8890"/>
                </a:lnTo>
                <a:lnTo>
                  <a:pt x="0" y="62230"/>
                </a:lnTo>
                <a:lnTo>
                  <a:pt x="13716" y="62230"/>
                </a:lnTo>
                <a:lnTo>
                  <a:pt x="13716" y="8890"/>
                </a:lnTo>
                <a:lnTo>
                  <a:pt x="13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4" name="object 64"/>
          <p:cNvGrpSpPr/>
          <p:nvPr/>
        </p:nvGrpSpPr>
        <p:grpSpPr>
          <a:xfrm>
            <a:off x="3175634" y="7354157"/>
            <a:ext cx="131445" cy="672465"/>
            <a:chOff x="3175634" y="7354157"/>
            <a:chExt cx="131445" cy="672465"/>
          </a:xfrm>
        </p:grpSpPr>
        <p:sp>
          <p:nvSpPr>
            <p:cNvPr id="65" name="object 65"/>
            <p:cNvSpPr/>
            <p:nvPr/>
          </p:nvSpPr>
          <p:spPr>
            <a:xfrm>
              <a:off x="3175622" y="7956562"/>
              <a:ext cx="130175" cy="69850"/>
            </a:xfrm>
            <a:custGeom>
              <a:avLst/>
              <a:gdLst/>
              <a:ahLst/>
              <a:cxnLst/>
              <a:rect l="l" t="t" r="r" b="b"/>
              <a:pathLst>
                <a:path w="130175" h="69850">
                  <a:moveTo>
                    <a:pt x="129832" y="53340"/>
                  </a:moveTo>
                  <a:lnTo>
                    <a:pt x="73253" y="53340"/>
                  </a:lnTo>
                  <a:lnTo>
                    <a:pt x="73253" y="0"/>
                  </a:lnTo>
                  <a:lnTo>
                    <a:pt x="59537" y="0"/>
                  </a:lnTo>
                  <a:lnTo>
                    <a:pt x="59537" y="53340"/>
                  </a:lnTo>
                  <a:lnTo>
                    <a:pt x="0" y="53340"/>
                  </a:lnTo>
                  <a:lnTo>
                    <a:pt x="0" y="69850"/>
                  </a:lnTo>
                  <a:lnTo>
                    <a:pt x="129832" y="69850"/>
                  </a:lnTo>
                  <a:lnTo>
                    <a:pt x="129832" y="53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75634" y="7581423"/>
              <a:ext cx="131349" cy="3449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75634" y="7354157"/>
              <a:ext cx="129825" cy="195262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3174111" y="6804850"/>
            <a:ext cx="133350" cy="487045"/>
            <a:chOff x="3174111" y="6804850"/>
            <a:chExt cx="133350" cy="487045"/>
          </a:xfrm>
        </p:grpSpPr>
        <p:pic>
          <p:nvPicPr>
            <p:cNvPr id="69" name="object 6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75635" y="7204615"/>
              <a:ext cx="129825" cy="869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75634" y="7084028"/>
              <a:ext cx="129825" cy="9772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174491" y="7043928"/>
              <a:ext cx="131445" cy="18415"/>
            </a:xfrm>
            <a:custGeom>
              <a:avLst/>
              <a:gdLst/>
              <a:ahLst/>
              <a:cxnLst/>
              <a:rect l="l" t="t" r="r" b="b"/>
              <a:pathLst>
                <a:path w="131445" h="18415">
                  <a:moveTo>
                    <a:pt x="131064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31064" y="0"/>
                  </a:lnTo>
                  <a:lnTo>
                    <a:pt x="131064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74111" y="6908578"/>
              <a:ext cx="132873" cy="10839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75634" y="6804850"/>
              <a:ext cx="129825" cy="80867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174111" y="6623303"/>
            <a:ext cx="132873" cy="128111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3175622" y="6519582"/>
            <a:ext cx="13970" cy="62230"/>
          </a:xfrm>
          <a:custGeom>
            <a:avLst/>
            <a:gdLst/>
            <a:ahLst/>
            <a:cxnLst/>
            <a:rect l="l" t="t" r="r" b="b"/>
            <a:pathLst>
              <a:path w="13969" h="62229">
                <a:moveTo>
                  <a:pt x="13716" y="0"/>
                </a:moveTo>
                <a:lnTo>
                  <a:pt x="0" y="0"/>
                </a:lnTo>
                <a:lnTo>
                  <a:pt x="0" y="8890"/>
                </a:lnTo>
                <a:lnTo>
                  <a:pt x="0" y="62230"/>
                </a:lnTo>
                <a:lnTo>
                  <a:pt x="13716" y="62230"/>
                </a:lnTo>
                <a:lnTo>
                  <a:pt x="13716" y="8890"/>
                </a:lnTo>
                <a:lnTo>
                  <a:pt x="13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175622" y="6528472"/>
            <a:ext cx="130175" cy="69850"/>
          </a:xfrm>
          <a:custGeom>
            <a:avLst/>
            <a:gdLst/>
            <a:ahLst/>
            <a:cxnLst/>
            <a:rect l="l" t="t" r="r" b="b"/>
            <a:pathLst>
              <a:path w="130175" h="69850">
                <a:moveTo>
                  <a:pt x="129832" y="53340"/>
                </a:moveTo>
                <a:lnTo>
                  <a:pt x="73253" y="53340"/>
                </a:lnTo>
                <a:lnTo>
                  <a:pt x="73253" y="0"/>
                </a:lnTo>
                <a:lnTo>
                  <a:pt x="59537" y="0"/>
                </a:lnTo>
                <a:lnTo>
                  <a:pt x="59537" y="53340"/>
                </a:lnTo>
                <a:lnTo>
                  <a:pt x="0" y="53340"/>
                </a:lnTo>
                <a:lnTo>
                  <a:pt x="0" y="69850"/>
                </a:lnTo>
                <a:lnTo>
                  <a:pt x="129832" y="69850"/>
                </a:lnTo>
                <a:lnTo>
                  <a:pt x="129832" y="53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7" name="object 7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175635" y="6232683"/>
            <a:ext cx="129825" cy="244125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3174111" y="5111305"/>
            <a:ext cx="133350" cy="1069975"/>
            <a:chOff x="3174111" y="5111305"/>
            <a:chExt cx="133350" cy="1069975"/>
          </a:xfrm>
        </p:grpSpPr>
        <p:pic>
          <p:nvPicPr>
            <p:cNvPr id="79" name="object 7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174111" y="5871114"/>
              <a:ext cx="132873" cy="30975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75634" y="5654421"/>
              <a:ext cx="129825" cy="19535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74111" y="5384387"/>
              <a:ext cx="132873" cy="22736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75634" y="5224176"/>
              <a:ext cx="129825" cy="13582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75634" y="5111305"/>
              <a:ext cx="129825" cy="80867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174111" y="4931282"/>
            <a:ext cx="132873" cy="128206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3175622" y="4825948"/>
            <a:ext cx="13970" cy="62230"/>
          </a:xfrm>
          <a:custGeom>
            <a:avLst/>
            <a:gdLst/>
            <a:ahLst/>
            <a:cxnLst/>
            <a:rect l="l" t="t" r="r" b="b"/>
            <a:pathLst>
              <a:path w="13969" h="62229">
                <a:moveTo>
                  <a:pt x="13716" y="0"/>
                </a:moveTo>
                <a:lnTo>
                  <a:pt x="0" y="0"/>
                </a:lnTo>
                <a:lnTo>
                  <a:pt x="0" y="8890"/>
                </a:lnTo>
                <a:lnTo>
                  <a:pt x="0" y="62230"/>
                </a:lnTo>
                <a:lnTo>
                  <a:pt x="13716" y="62230"/>
                </a:lnTo>
                <a:lnTo>
                  <a:pt x="13716" y="8890"/>
                </a:lnTo>
                <a:lnTo>
                  <a:pt x="13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75622" y="4834838"/>
            <a:ext cx="130175" cy="72390"/>
          </a:xfrm>
          <a:custGeom>
            <a:avLst/>
            <a:gdLst/>
            <a:ahLst/>
            <a:cxnLst/>
            <a:rect l="l" t="t" r="r" b="b"/>
            <a:pathLst>
              <a:path w="130175" h="72389">
                <a:moveTo>
                  <a:pt x="129832" y="53340"/>
                </a:moveTo>
                <a:lnTo>
                  <a:pt x="73253" y="53340"/>
                </a:lnTo>
                <a:lnTo>
                  <a:pt x="73253" y="0"/>
                </a:lnTo>
                <a:lnTo>
                  <a:pt x="59537" y="0"/>
                </a:lnTo>
                <a:lnTo>
                  <a:pt x="59537" y="53340"/>
                </a:lnTo>
                <a:lnTo>
                  <a:pt x="0" y="53340"/>
                </a:lnTo>
                <a:lnTo>
                  <a:pt x="0" y="72390"/>
                </a:lnTo>
                <a:lnTo>
                  <a:pt x="129832" y="72390"/>
                </a:lnTo>
                <a:lnTo>
                  <a:pt x="129832" y="53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75622" y="4679441"/>
            <a:ext cx="130175" cy="101600"/>
          </a:xfrm>
          <a:custGeom>
            <a:avLst/>
            <a:gdLst/>
            <a:ahLst/>
            <a:cxnLst/>
            <a:rect l="l" t="t" r="r" b="b"/>
            <a:pathLst>
              <a:path w="130175" h="101600">
                <a:moveTo>
                  <a:pt x="129832" y="43180"/>
                </a:moveTo>
                <a:lnTo>
                  <a:pt x="13716" y="43180"/>
                </a:lnTo>
                <a:lnTo>
                  <a:pt x="13716" y="0"/>
                </a:lnTo>
                <a:lnTo>
                  <a:pt x="0" y="0"/>
                </a:lnTo>
                <a:lnTo>
                  <a:pt x="0" y="43180"/>
                </a:lnTo>
                <a:lnTo>
                  <a:pt x="0" y="59690"/>
                </a:lnTo>
                <a:lnTo>
                  <a:pt x="0" y="101600"/>
                </a:lnTo>
                <a:lnTo>
                  <a:pt x="13716" y="101600"/>
                </a:lnTo>
                <a:lnTo>
                  <a:pt x="13716" y="59690"/>
                </a:lnTo>
                <a:lnTo>
                  <a:pt x="129832" y="59690"/>
                </a:lnTo>
                <a:lnTo>
                  <a:pt x="129832" y="43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8" name="object 88"/>
          <p:cNvGrpSpPr/>
          <p:nvPr/>
        </p:nvGrpSpPr>
        <p:grpSpPr>
          <a:xfrm>
            <a:off x="3175634" y="4282821"/>
            <a:ext cx="130175" cy="379095"/>
            <a:chOff x="3175634" y="4282821"/>
            <a:chExt cx="130175" cy="379095"/>
          </a:xfrm>
        </p:grpSpPr>
        <p:sp>
          <p:nvSpPr>
            <p:cNvPr id="89" name="object 89"/>
            <p:cNvSpPr/>
            <p:nvPr/>
          </p:nvSpPr>
          <p:spPr>
            <a:xfrm>
              <a:off x="3175622" y="4555908"/>
              <a:ext cx="130175" cy="105410"/>
            </a:xfrm>
            <a:custGeom>
              <a:avLst/>
              <a:gdLst/>
              <a:ahLst/>
              <a:cxnLst/>
              <a:rect l="l" t="t" r="r" b="b"/>
              <a:pathLst>
                <a:path w="130175" h="105410">
                  <a:moveTo>
                    <a:pt x="129832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58013" y="16510"/>
                  </a:lnTo>
                  <a:lnTo>
                    <a:pt x="58013" y="86360"/>
                  </a:lnTo>
                  <a:lnTo>
                    <a:pt x="0" y="86360"/>
                  </a:lnTo>
                  <a:lnTo>
                    <a:pt x="0" y="105410"/>
                  </a:lnTo>
                  <a:lnTo>
                    <a:pt x="129832" y="105410"/>
                  </a:lnTo>
                  <a:lnTo>
                    <a:pt x="129832" y="86360"/>
                  </a:lnTo>
                  <a:lnTo>
                    <a:pt x="70205" y="86360"/>
                  </a:lnTo>
                  <a:lnTo>
                    <a:pt x="70205" y="16510"/>
                  </a:lnTo>
                  <a:lnTo>
                    <a:pt x="129832" y="16510"/>
                  </a:lnTo>
                  <a:lnTo>
                    <a:pt x="12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75634" y="4443031"/>
              <a:ext cx="129825" cy="8086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75634" y="4282821"/>
              <a:ext cx="129825" cy="135826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3175635" y="3895248"/>
            <a:ext cx="130175" cy="335915"/>
            <a:chOff x="3175635" y="3895248"/>
            <a:chExt cx="130175" cy="335915"/>
          </a:xfrm>
        </p:grpSpPr>
        <p:pic>
          <p:nvPicPr>
            <p:cNvPr id="93" name="object 9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75635" y="3994403"/>
              <a:ext cx="129825" cy="23650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175635" y="3895248"/>
              <a:ext cx="129825" cy="79343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3174111" y="3262026"/>
            <a:ext cx="133350" cy="572135"/>
            <a:chOff x="3174111" y="3262026"/>
            <a:chExt cx="133350" cy="572135"/>
          </a:xfrm>
        </p:grpSpPr>
        <p:sp>
          <p:nvSpPr>
            <p:cNvPr id="96" name="object 96"/>
            <p:cNvSpPr/>
            <p:nvPr/>
          </p:nvSpPr>
          <p:spPr>
            <a:xfrm>
              <a:off x="3174479" y="3720083"/>
              <a:ext cx="131445" cy="114300"/>
            </a:xfrm>
            <a:custGeom>
              <a:avLst/>
              <a:gdLst/>
              <a:ahLst/>
              <a:cxnLst/>
              <a:rect l="l" t="t" r="r" b="b"/>
              <a:pathLst>
                <a:path w="131445" h="114300">
                  <a:moveTo>
                    <a:pt x="130975" y="40386"/>
                  </a:moveTo>
                  <a:lnTo>
                    <a:pt x="115646" y="40386"/>
                  </a:lnTo>
                  <a:lnTo>
                    <a:pt x="115646" y="96266"/>
                  </a:lnTo>
                  <a:lnTo>
                    <a:pt x="1143" y="96266"/>
                  </a:lnTo>
                  <a:lnTo>
                    <a:pt x="1143" y="114046"/>
                  </a:lnTo>
                  <a:lnTo>
                    <a:pt x="130975" y="114046"/>
                  </a:lnTo>
                  <a:lnTo>
                    <a:pt x="130975" y="96266"/>
                  </a:lnTo>
                  <a:lnTo>
                    <a:pt x="130975" y="40386"/>
                  </a:lnTo>
                  <a:close/>
                </a:path>
                <a:path w="131445" h="114300">
                  <a:moveTo>
                    <a:pt x="131076" y="0"/>
                  </a:moveTo>
                  <a:lnTo>
                    <a:pt x="0" y="0"/>
                  </a:lnTo>
                  <a:lnTo>
                    <a:pt x="0" y="18300"/>
                  </a:lnTo>
                  <a:lnTo>
                    <a:pt x="131076" y="18300"/>
                  </a:lnTo>
                  <a:lnTo>
                    <a:pt x="131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174111" y="3400901"/>
              <a:ext cx="132873" cy="29451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175635" y="3262026"/>
              <a:ext cx="129825" cy="112966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3174111" y="2154364"/>
            <a:ext cx="133350" cy="1050290"/>
            <a:chOff x="3174111" y="2154364"/>
            <a:chExt cx="133350" cy="1050290"/>
          </a:xfrm>
        </p:grpSpPr>
        <p:pic>
          <p:nvPicPr>
            <p:cNvPr id="100" name="object 10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175635" y="3112579"/>
              <a:ext cx="129825" cy="9153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75634" y="3005708"/>
              <a:ext cx="129825" cy="8086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174111" y="2581560"/>
              <a:ext cx="132873" cy="39785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175634" y="2299335"/>
              <a:ext cx="129825" cy="24412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175635" y="2154364"/>
              <a:ext cx="129825" cy="112871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3174492" y="1133665"/>
            <a:ext cx="131445" cy="961390"/>
            <a:chOff x="3174492" y="1133665"/>
            <a:chExt cx="131445" cy="961390"/>
          </a:xfrm>
        </p:grpSpPr>
        <p:pic>
          <p:nvPicPr>
            <p:cNvPr id="106" name="object 10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175635" y="1890426"/>
              <a:ext cx="129825" cy="2044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175635" y="1783651"/>
              <a:ext cx="129825" cy="869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174492" y="1524000"/>
              <a:ext cx="131064" cy="23875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175635" y="1383887"/>
              <a:ext cx="129825" cy="105251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75635" y="1270920"/>
              <a:ext cx="129825" cy="8086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75635" y="1133665"/>
              <a:ext cx="129825" cy="112871"/>
            </a:xfrm>
            <a:prstGeom prst="rect">
              <a:avLst/>
            </a:prstGeom>
          </p:spPr>
        </p:pic>
      </p:grpSp>
      <p:sp>
        <p:nvSpPr>
          <p:cNvPr id="112" name="object 112"/>
          <p:cNvSpPr/>
          <p:nvPr/>
        </p:nvSpPr>
        <p:spPr>
          <a:xfrm>
            <a:off x="3426040" y="7947672"/>
            <a:ext cx="13970" cy="62230"/>
          </a:xfrm>
          <a:custGeom>
            <a:avLst/>
            <a:gdLst/>
            <a:ahLst/>
            <a:cxnLst/>
            <a:rect l="l" t="t" r="r" b="b"/>
            <a:pathLst>
              <a:path w="13970" h="62229">
                <a:moveTo>
                  <a:pt x="13716" y="0"/>
                </a:moveTo>
                <a:lnTo>
                  <a:pt x="0" y="0"/>
                </a:lnTo>
                <a:lnTo>
                  <a:pt x="0" y="8890"/>
                </a:lnTo>
                <a:lnTo>
                  <a:pt x="0" y="62230"/>
                </a:lnTo>
                <a:lnTo>
                  <a:pt x="13716" y="62230"/>
                </a:lnTo>
                <a:lnTo>
                  <a:pt x="13716" y="8890"/>
                </a:lnTo>
                <a:lnTo>
                  <a:pt x="13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3" name="object 113"/>
          <p:cNvGrpSpPr/>
          <p:nvPr/>
        </p:nvGrpSpPr>
        <p:grpSpPr>
          <a:xfrm>
            <a:off x="3426047" y="7230522"/>
            <a:ext cx="131445" cy="796290"/>
            <a:chOff x="3426047" y="7230522"/>
            <a:chExt cx="131445" cy="796290"/>
          </a:xfrm>
        </p:grpSpPr>
        <p:sp>
          <p:nvSpPr>
            <p:cNvPr id="114" name="object 114"/>
            <p:cNvSpPr/>
            <p:nvPr/>
          </p:nvSpPr>
          <p:spPr>
            <a:xfrm>
              <a:off x="3426040" y="7956562"/>
              <a:ext cx="130175" cy="69850"/>
            </a:xfrm>
            <a:custGeom>
              <a:avLst/>
              <a:gdLst/>
              <a:ahLst/>
              <a:cxnLst/>
              <a:rect l="l" t="t" r="r" b="b"/>
              <a:pathLst>
                <a:path w="130175" h="69850">
                  <a:moveTo>
                    <a:pt x="129832" y="53340"/>
                  </a:moveTo>
                  <a:lnTo>
                    <a:pt x="74866" y="53340"/>
                  </a:lnTo>
                  <a:lnTo>
                    <a:pt x="74866" y="0"/>
                  </a:lnTo>
                  <a:lnTo>
                    <a:pt x="59537" y="0"/>
                  </a:lnTo>
                  <a:lnTo>
                    <a:pt x="59537" y="53340"/>
                  </a:lnTo>
                  <a:lnTo>
                    <a:pt x="0" y="53340"/>
                  </a:lnTo>
                  <a:lnTo>
                    <a:pt x="0" y="69850"/>
                  </a:lnTo>
                  <a:lnTo>
                    <a:pt x="129832" y="69850"/>
                  </a:lnTo>
                  <a:lnTo>
                    <a:pt x="129832" y="53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426047" y="7822501"/>
              <a:ext cx="131349" cy="103822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426047" y="7467028"/>
              <a:ext cx="129825" cy="323468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426047" y="7354157"/>
              <a:ext cx="129825" cy="8086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26047" y="7230522"/>
              <a:ext cx="129825" cy="96107"/>
            </a:xfrm>
            <a:prstGeom prst="rect">
              <a:avLst/>
            </a:prstGeom>
          </p:spPr>
        </p:pic>
      </p:grpSp>
      <p:sp>
        <p:nvSpPr>
          <p:cNvPr id="119" name="object 119"/>
          <p:cNvSpPr/>
          <p:nvPr/>
        </p:nvSpPr>
        <p:spPr>
          <a:xfrm>
            <a:off x="3467290" y="7158799"/>
            <a:ext cx="90170" cy="23495"/>
          </a:xfrm>
          <a:custGeom>
            <a:avLst/>
            <a:gdLst/>
            <a:ahLst/>
            <a:cxnLst/>
            <a:rect l="l" t="t" r="r" b="b"/>
            <a:pathLst>
              <a:path w="90170" h="23495">
                <a:moveTo>
                  <a:pt x="88582" y="18383"/>
                </a:moveTo>
                <a:lnTo>
                  <a:pt x="70294" y="18383"/>
                </a:lnTo>
                <a:lnTo>
                  <a:pt x="68770" y="16859"/>
                </a:lnTo>
                <a:lnTo>
                  <a:pt x="68770" y="13811"/>
                </a:lnTo>
                <a:lnTo>
                  <a:pt x="67246" y="12287"/>
                </a:lnTo>
                <a:lnTo>
                  <a:pt x="67246" y="9239"/>
                </a:lnTo>
                <a:lnTo>
                  <a:pt x="68770" y="7620"/>
                </a:lnTo>
                <a:lnTo>
                  <a:pt x="68770" y="4572"/>
                </a:lnTo>
                <a:lnTo>
                  <a:pt x="70294" y="4572"/>
                </a:lnTo>
                <a:lnTo>
                  <a:pt x="71818" y="3048"/>
                </a:lnTo>
                <a:lnTo>
                  <a:pt x="71818" y="1524"/>
                </a:lnTo>
                <a:lnTo>
                  <a:pt x="73342" y="1524"/>
                </a:lnTo>
                <a:lnTo>
                  <a:pt x="74866" y="0"/>
                </a:lnTo>
                <a:lnTo>
                  <a:pt x="84010" y="0"/>
                </a:lnTo>
                <a:lnTo>
                  <a:pt x="87058" y="3048"/>
                </a:lnTo>
                <a:lnTo>
                  <a:pt x="88582" y="3048"/>
                </a:lnTo>
                <a:lnTo>
                  <a:pt x="88582" y="4572"/>
                </a:lnTo>
                <a:lnTo>
                  <a:pt x="90106" y="6096"/>
                </a:lnTo>
                <a:lnTo>
                  <a:pt x="90106" y="15335"/>
                </a:lnTo>
                <a:lnTo>
                  <a:pt x="88582" y="16859"/>
                </a:lnTo>
                <a:lnTo>
                  <a:pt x="88582" y="18383"/>
                </a:lnTo>
                <a:close/>
              </a:path>
              <a:path w="90170" h="23495">
                <a:moveTo>
                  <a:pt x="85534" y="21431"/>
                </a:moveTo>
                <a:lnTo>
                  <a:pt x="73342" y="21431"/>
                </a:lnTo>
                <a:lnTo>
                  <a:pt x="71818" y="19907"/>
                </a:lnTo>
                <a:lnTo>
                  <a:pt x="71818" y="18383"/>
                </a:lnTo>
                <a:lnTo>
                  <a:pt x="87058" y="18383"/>
                </a:lnTo>
                <a:lnTo>
                  <a:pt x="85534" y="19907"/>
                </a:lnTo>
                <a:lnTo>
                  <a:pt x="85534" y="21431"/>
                </a:lnTo>
                <a:close/>
              </a:path>
              <a:path w="90170" h="23495">
                <a:moveTo>
                  <a:pt x="80962" y="22955"/>
                </a:moveTo>
                <a:lnTo>
                  <a:pt x="77914" y="22955"/>
                </a:lnTo>
                <a:lnTo>
                  <a:pt x="76390" y="21431"/>
                </a:lnTo>
                <a:lnTo>
                  <a:pt x="82486" y="21431"/>
                </a:lnTo>
                <a:lnTo>
                  <a:pt x="80962" y="22955"/>
                </a:lnTo>
                <a:close/>
              </a:path>
              <a:path w="90170" h="23495">
                <a:moveTo>
                  <a:pt x="16859" y="1524"/>
                </a:moveTo>
                <a:lnTo>
                  <a:pt x="4572" y="1524"/>
                </a:lnTo>
                <a:lnTo>
                  <a:pt x="6096" y="0"/>
                </a:lnTo>
                <a:lnTo>
                  <a:pt x="15240" y="0"/>
                </a:lnTo>
                <a:lnTo>
                  <a:pt x="16859" y="1524"/>
                </a:lnTo>
                <a:close/>
              </a:path>
              <a:path w="90170" h="23495">
                <a:moveTo>
                  <a:pt x="19907" y="18383"/>
                </a:moveTo>
                <a:lnTo>
                  <a:pt x="1524" y="18383"/>
                </a:lnTo>
                <a:lnTo>
                  <a:pt x="1524" y="16859"/>
                </a:lnTo>
                <a:lnTo>
                  <a:pt x="0" y="15335"/>
                </a:lnTo>
                <a:lnTo>
                  <a:pt x="0" y="6096"/>
                </a:lnTo>
                <a:lnTo>
                  <a:pt x="3048" y="3048"/>
                </a:lnTo>
                <a:lnTo>
                  <a:pt x="3048" y="1524"/>
                </a:lnTo>
                <a:lnTo>
                  <a:pt x="18383" y="1524"/>
                </a:lnTo>
                <a:lnTo>
                  <a:pt x="18383" y="3048"/>
                </a:lnTo>
                <a:lnTo>
                  <a:pt x="19907" y="3048"/>
                </a:lnTo>
                <a:lnTo>
                  <a:pt x="21431" y="4572"/>
                </a:lnTo>
                <a:lnTo>
                  <a:pt x="21431" y="7620"/>
                </a:lnTo>
                <a:lnTo>
                  <a:pt x="22955" y="9239"/>
                </a:lnTo>
                <a:lnTo>
                  <a:pt x="22955" y="12287"/>
                </a:lnTo>
                <a:lnTo>
                  <a:pt x="21431" y="13811"/>
                </a:lnTo>
                <a:lnTo>
                  <a:pt x="21431" y="16859"/>
                </a:lnTo>
                <a:lnTo>
                  <a:pt x="19907" y="18383"/>
                </a:lnTo>
                <a:close/>
              </a:path>
              <a:path w="90170" h="23495">
                <a:moveTo>
                  <a:pt x="16859" y="21431"/>
                </a:moveTo>
                <a:lnTo>
                  <a:pt x="4572" y="21431"/>
                </a:lnTo>
                <a:lnTo>
                  <a:pt x="3048" y="19907"/>
                </a:lnTo>
                <a:lnTo>
                  <a:pt x="3048" y="18383"/>
                </a:lnTo>
                <a:lnTo>
                  <a:pt x="18383" y="18383"/>
                </a:lnTo>
                <a:lnTo>
                  <a:pt x="18383" y="19907"/>
                </a:lnTo>
                <a:lnTo>
                  <a:pt x="16859" y="21431"/>
                </a:lnTo>
                <a:close/>
              </a:path>
              <a:path w="90170" h="23495">
                <a:moveTo>
                  <a:pt x="12192" y="22955"/>
                </a:moveTo>
                <a:lnTo>
                  <a:pt x="9144" y="22955"/>
                </a:lnTo>
                <a:lnTo>
                  <a:pt x="7620" y="21431"/>
                </a:lnTo>
                <a:lnTo>
                  <a:pt x="13716" y="21431"/>
                </a:lnTo>
                <a:lnTo>
                  <a:pt x="12192" y="22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0" name="object 120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4096511" y="8303132"/>
            <a:ext cx="131349" cy="117538"/>
          </a:xfrm>
          <a:prstGeom prst="rect">
            <a:avLst/>
          </a:prstGeom>
        </p:spPr>
      </p:pic>
      <p:grpSp>
        <p:nvGrpSpPr>
          <p:cNvPr id="121" name="object 121"/>
          <p:cNvGrpSpPr/>
          <p:nvPr/>
        </p:nvGrpSpPr>
        <p:grpSpPr>
          <a:xfrm>
            <a:off x="4094988" y="6998969"/>
            <a:ext cx="133350" cy="1028700"/>
            <a:chOff x="4094988" y="6998969"/>
            <a:chExt cx="133350" cy="1028700"/>
          </a:xfrm>
        </p:grpSpPr>
        <p:sp>
          <p:nvSpPr>
            <p:cNvPr id="122" name="object 122"/>
            <p:cNvSpPr/>
            <p:nvPr/>
          </p:nvSpPr>
          <p:spPr>
            <a:xfrm>
              <a:off x="4096499" y="7868424"/>
              <a:ext cx="131445" cy="158750"/>
            </a:xfrm>
            <a:custGeom>
              <a:avLst/>
              <a:gdLst/>
              <a:ahLst/>
              <a:cxnLst/>
              <a:rect l="l" t="t" r="r" b="b"/>
              <a:pathLst>
                <a:path w="131445" h="158750">
                  <a:moveTo>
                    <a:pt x="129832" y="53327"/>
                  </a:moveTo>
                  <a:lnTo>
                    <a:pt x="0" y="53327"/>
                  </a:lnTo>
                  <a:lnTo>
                    <a:pt x="0" y="71107"/>
                  </a:lnTo>
                  <a:lnTo>
                    <a:pt x="58013" y="71107"/>
                  </a:lnTo>
                  <a:lnTo>
                    <a:pt x="58013" y="142227"/>
                  </a:lnTo>
                  <a:lnTo>
                    <a:pt x="0" y="142227"/>
                  </a:lnTo>
                  <a:lnTo>
                    <a:pt x="0" y="158737"/>
                  </a:lnTo>
                  <a:lnTo>
                    <a:pt x="129832" y="158737"/>
                  </a:lnTo>
                  <a:lnTo>
                    <a:pt x="129832" y="142227"/>
                  </a:lnTo>
                  <a:lnTo>
                    <a:pt x="70294" y="142227"/>
                  </a:lnTo>
                  <a:lnTo>
                    <a:pt x="70294" y="71107"/>
                  </a:lnTo>
                  <a:lnTo>
                    <a:pt x="129832" y="71107"/>
                  </a:lnTo>
                  <a:lnTo>
                    <a:pt x="129832" y="53327"/>
                  </a:lnTo>
                  <a:close/>
                </a:path>
                <a:path w="131445" h="158750">
                  <a:moveTo>
                    <a:pt x="131064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131064" y="18275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094988" y="7518939"/>
              <a:ext cx="132873" cy="324992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096511" y="7396828"/>
              <a:ext cx="129825" cy="96107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4096511" y="7356347"/>
              <a:ext cx="131445" cy="18415"/>
            </a:xfrm>
            <a:custGeom>
              <a:avLst/>
              <a:gdLst/>
              <a:ahLst/>
              <a:cxnLst/>
              <a:rect l="l" t="t" r="r" b="b"/>
              <a:pathLst>
                <a:path w="131445" h="18415">
                  <a:moveTo>
                    <a:pt x="131064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31064" y="0"/>
                  </a:lnTo>
                  <a:lnTo>
                    <a:pt x="131064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094988" y="6998969"/>
              <a:ext cx="132873" cy="330708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4094988" y="6455473"/>
            <a:ext cx="133350" cy="487045"/>
            <a:chOff x="4094988" y="6455473"/>
            <a:chExt cx="133350" cy="487045"/>
          </a:xfrm>
        </p:grpSpPr>
        <p:pic>
          <p:nvPicPr>
            <p:cNvPr id="128" name="object 12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096511" y="6855237"/>
              <a:ext cx="129825" cy="8696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096511" y="6736175"/>
              <a:ext cx="129825" cy="96107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4096511" y="6694932"/>
              <a:ext cx="131445" cy="18415"/>
            </a:xfrm>
            <a:custGeom>
              <a:avLst/>
              <a:gdLst/>
              <a:ahLst/>
              <a:cxnLst/>
              <a:rect l="l" t="t" r="r" b="b"/>
              <a:pathLst>
                <a:path w="131445" h="18415">
                  <a:moveTo>
                    <a:pt x="131064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31064" y="0"/>
                  </a:lnTo>
                  <a:lnTo>
                    <a:pt x="131064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094988" y="6559201"/>
              <a:ext cx="132873" cy="108299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096511" y="6455473"/>
              <a:ext cx="129825" cy="80867"/>
            </a:xfrm>
            <a:prstGeom prst="rect">
              <a:avLst/>
            </a:prstGeom>
          </p:spPr>
        </p:pic>
      </p:grpSp>
      <p:pic>
        <p:nvPicPr>
          <p:cNvPr id="133" name="object 13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4096511" y="5947410"/>
            <a:ext cx="129825" cy="448532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345495" y="8303132"/>
            <a:ext cx="134397" cy="126682"/>
          </a:xfrm>
          <a:prstGeom prst="rect">
            <a:avLst/>
          </a:prstGeom>
        </p:spPr>
      </p:pic>
      <p:grpSp>
        <p:nvGrpSpPr>
          <p:cNvPr id="135" name="object 135"/>
          <p:cNvGrpSpPr/>
          <p:nvPr/>
        </p:nvGrpSpPr>
        <p:grpSpPr>
          <a:xfrm>
            <a:off x="4347019" y="7300721"/>
            <a:ext cx="131445" cy="726440"/>
            <a:chOff x="4347019" y="7300721"/>
            <a:chExt cx="131445" cy="726440"/>
          </a:xfrm>
        </p:grpSpPr>
        <p:pic>
          <p:nvPicPr>
            <p:cNvPr id="136" name="object 13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347019" y="7637907"/>
              <a:ext cx="131349" cy="38909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347019" y="7300721"/>
              <a:ext cx="131349" cy="317373"/>
            </a:xfrm>
            <a:prstGeom prst="rect">
              <a:avLst/>
            </a:prstGeom>
          </p:spPr>
        </p:pic>
      </p:grpSp>
      <p:grpSp>
        <p:nvGrpSpPr>
          <p:cNvPr id="138" name="object 138"/>
          <p:cNvGrpSpPr/>
          <p:nvPr/>
        </p:nvGrpSpPr>
        <p:grpSpPr>
          <a:xfrm>
            <a:off x="4345495" y="6190011"/>
            <a:ext cx="134620" cy="1054100"/>
            <a:chOff x="4345495" y="6190011"/>
            <a:chExt cx="134620" cy="1054100"/>
          </a:xfrm>
        </p:grpSpPr>
        <p:sp>
          <p:nvSpPr>
            <p:cNvPr id="139" name="object 139"/>
            <p:cNvSpPr/>
            <p:nvPr/>
          </p:nvSpPr>
          <p:spPr>
            <a:xfrm>
              <a:off x="4346447" y="7225284"/>
              <a:ext cx="132715" cy="18415"/>
            </a:xfrm>
            <a:custGeom>
              <a:avLst/>
              <a:gdLst/>
              <a:ahLst/>
              <a:cxnLst/>
              <a:rect l="l" t="t" r="r" b="b"/>
              <a:pathLst>
                <a:path w="132714" h="18415">
                  <a:moveTo>
                    <a:pt x="132587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32587" y="0"/>
                  </a:lnTo>
                  <a:lnTo>
                    <a:pt x="132587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347019" y="7085647"/>
              <a:ext cx="131349" cy="106775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347019" y="6940677"/>
              <a:ext cx="131349" cy="112871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4346447" y="6896100"/>
              <a:ext cx="132715" cy="18415"/>
            </a:xfrm>
            <a:custGeom>
              <a:avLst/>
              <a:gdLst/>
              <a:ahLst/>
              <a:cxnLst/>
              <a:rect l="l" t="t" r="r" b="b"/>
              <a:pathLst>
                <a:path w="132714" h="18415">
                  <a:moveTo>
                    <a:pt x="132587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32587" y="0"/>
                  </a:lnTo>
                  <a:lnTo>
                    <a:pt x="132587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345495" y="6405086"/>
              <a:ext cx="134397" cy="463867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345495" y="6190011"/>
              <a:ext cx="134397" cy="189166"/>
            </a:xfrm>
            <a:prstGeom prst="rect">
              <a:avLst/>
            </a:prstGeom>
          </p:spPr>
        </p:pic>
      </p:grpSp>
      <p:pic>
        <p:nvPicPr>
          <p:cNvPr id="145" name="object 145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597431" y="8303132"/>
            <a:ext cx="132873" cy="126682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4598955" y="7264146"/>
            <a:ext cx="130175" cy="761365"/>
            <a:chOff x="4598955" y="7264146"/>
            <a:chExt cx="130175" cy="761365"/>
          </a:xfrm>
        </p:grpSpPr>
        <p:pic>
          <p:nvPicPr>
            <p:cNvPr id="147" name="object 14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598955" y="7830121"/>
              <a:ext cx="129825" cy="195357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4598949" y="7264158"/>
              <a:ext cx="130175" cy="540385"/>
            </a:xfrm>
            <a:custGeom>
              <a:avLst/>
              <a:gdLst/>
              <a:ahLst/>
              <a:cxnLst/>
              <a:rect l="l" t="t" r="r" b="b"/>
              <a:pathLst>
                <a:path w="130175" h="540384">
                  <a:moveTo>
                    <a:pt x="129819" y="466331"/>
                  </a:moveTo>
                  <a:lnTo>
                    <a:pt x="114579" y="466331"/>
                  </a:lnTo>
                  <a:lnTo>
                    <a:pt x="114579" y="523481"/>
                  </a:lnTo>
                  <a:lnTo>
                    <a:pt x="0" y="523481"/>
                  </a:lnTo>
                  <a:lnTo>
                    <a:pt x="0" y="539991"/>
                  </a:lnTo>
                  <a:lnTo>
                    <a:pt x="129819" y="539991"/>
                  </a:lnTo>
                  <a:lnTo>
                    <a:pt x="129819" y="523481"/>
                  </a:lnTo>
                  <a:lnTo>
                    <a:pt x="129819" y="466331"/>
                  </a:lnTo>
                  <a:close/>
                </a:path>
                <a:path w="130175" h="540384">
                  <a:moveTo>
                    <a:pt x="129819" y="366141"/>
                  </a:moveTo>
                  <a:lnTo>
                    <a:pt x="116103" y="366141"/>
                  </a:lnTo>
                  <a:lnTo>
                    <a:pt x="116103" y="428713"/>
                  </a:lnTo>
                  <a:lnTo>
                    <a:pt x="71818" y="428713"/>
                  </a:lnTo>
                  <a:lnTo>
                    <a:pt x="71818" y="378333"/>
                  </a:lnTo>
                  <a:lnTo>
                    <a:pt x="58000" y="378333"/>
                  </a:lnTo>
                  <a:lnTo>
                    <a:pt x="58000" y="428713"/>
                  </a:lnTo>
                  <a:lnTo>
                    <a:pt x="13716" y="428713"/>
                  </a:lnTo>
                  <a:lnTo>
                    <a:pt x="13716" y="366141"/>
                  </a:lnTo>
                  <a:lnTo>
                    <a:pt x="0" y="366141"/>
                  </a:lnTo>
                  <a:lnTo>
                    <a:pt x="0" y="447001"/>
                  </a:lnTo>
                  <a:lnTo>
                    <a:pt x="129819" y="447001"/>
                  </a:lnTo>
                  <a:lnTo>
                    <a:pt x="129819" y="366141"/>
                  </a:lnTo>
                  <a:close/>
                </a:path>
                <a:path w="130175" h="540384">
                  <a:moveTo>
                    <a:pt x="129819" y="286791"/>
                  </a:moveTo>
                  <a:lnTo>
                    <a:pt x="0" y="234873"/>
                  </a:lnTo>
                  <a:lnTo>
                    <a:pt x="0" y="251739"/>
                  </a:lnTo>
                  <a:lnTo>
                    <a:pt x="1524" y="251739"/>
                  </a:lnTo>
                  <a:lnTo>
                    <a:pt x="1524" y="253263"/>
                  </a:lnTo>
                  <a:lnTo>
                    <a:pt x="3048" y="254787"/>
                  </a:lnTo>
                  <a:lnTo>
                    <a:pt x="4572" y="254787"/>
                  </a:lnTo>
                  <a:lnTo>
                    <a:pt x="96202" y="291363"/>
                  </a:lnTo>
                  <a:lnTo>
                    <a:pt x="97726" y="291363"/>
                  </a:lnTo>
                  <a:lnTo>
                    <a:pt x="100863" y="292887"/>
                  </a:lnTo>
                  <a:lnTo>
                    <a:pt x="102387" y="292887"/>
                  </a:lnTo>
                  <a:lnTo>
                    <a:pt x="105435" y="294411"/>
                  </a:lnTo>
                  <a:lnTo>
                    <a:pt x="110007" y="294411"/>
                  </a:lnTo>
                  <a:lnTo>
                    <a:pt x="106959" y="295935"/>
                  </a:lnTo>
                  <a:lnTo>
                    <a:pt x="105435" y="295935"/>
                  </a:lnTo>
                  <a:lnTo>
                    <a:pt x="102387" y="297459"/>
                  </a:lnTo>
                  <a:lnTo>
                    <a:pt x="100863" y="297459"/>
                  </a:lnTo>
                  <a:lnTo>
                    <a:pt x="97726" y="298983"/>
                  </a:lnTo>
                  <a:lnTo>
                    <a:pt x="96202" y="298983"/>
                  </a:lnTo>
                  <a:lnTo>
                    <a:pt x="4572" y="335648"/>
                  </a:lnTo>
                  <a:lnTo>
                    <a:pt x="3048" y="337172"/>
                  </a:lnTo>
                  <a:lnTo>
                    <a:pt x="1524" y="337172"/>
                  </a:lnTo>
                  <a:lnTo>
                    <a:pt x="1524" y="338696"/>
                  </a:lnTo>
                  <a:lnTo>
                    <a:pt x="0" y="340220"/>
                  </a:lnTo>
                  <a:lnTo>
                    <a:pt x="0" y="356984"/>
                  </a:lnTo>
                  <a:lnTo>
                    <a:pt x="129819" y="303555"/>
                  </a:lnTo>
                  <a:lnTo>
                    <a:pt x="129819" y="286791"/>
                  </a:lnTo>
                  <a:close/>
                </a:path>
                <a:path w="130175" h="540384">
                  <a:moveTo>
                    <a:pt x="129819" y="122008"/>
                  </a:moveTo>
                  <a:lnTo>
                    <a:pt x="80962" y="142125"/>
                  </a:lnTo>
                  <a:lnTo>
                    <a:pt x="80962" y="160210"/>
                  </a:lnTo>
                  <a:lnTo>
                    <a:pt x="80962" y="207454"/>
                  </a:lnTo>
                  <a:lnTo>
                    <a:pt x="29044" y="187642"/>
                  </a:lnTo>
                  <a:lnTo>
                    <a:pt x="27520" y="187642"/>
                  </a:lnTo>
                  <a:lnTo>
                    <a:pt x="25996" y="186118"/>
                  </a:lnTo>
                  <a:lnTo>
                    <a:pt x="22948" y="186118"/>
                  </a:lnTo>
                  <a:lnTo>
                    <a:pt x="21424" y="184594"/>
                  </a:lnTo>
                  <a:lnTo>
                    <a:pt x="16852" y="184594"/>
                  </a:lnTo>
                  <a:lnTo>
                    <a:pt x="25996" y="181546"/>
                  </a:lnTo>
                  <a:lnTo>
                    <a:pt x="29044" y="180022"/>
                  </a:lnTo>
                  <a:lnTo>
                    <a:pt x="80962" y="160210"/>
                  </a:lnTo>
                  <a:lnTo>
                    <a:pt x="80962" y="142125"/>
                  </a:lnTo>
                  <a:lnTo>
                    <a:pt x="0" y="175450"/>
                  </a:lnTo>
                  <a:lnTo>
                    <a:pt x="0" y="192214"/>
                  </a:lnTo>
                  <a:lnTo>
                    <a:pt x="129819" y="245643"/>
                  </a:lnTo>
                  <a:lnTo>
                    <a:pt x="129819" y="228790"/>
                  </a:lnTo>
                  <a:lnTo>
                    <a:pt x="128295" y="227266"/>
                  </a:lnTo>
                  <a:lnTo>
                    <a:pt x="128295" y="225742"/>
                  </a:lnTo>
                  <a:lnTo>
                    <a:pt x="125247" y="225742"/>
                  </a:lnTo>
                  <a:lnTo>
                    <a:pt x="94678" y="213550"/>
                  </a:lnTo>
                  <a:lnTo>
                    <a:pt x="94678" y="207454"/>
                  </a:lnTo>
                  <a:lnTo>
                    <a:pt x="94678" y="160210"/>
                  </a:lnTo>
                  <a:lnTo>
                    <a:pt x="94678" y="154114"/>
                  </a:lnTo>
                  <a:lnTo>
                    <a:pt x="125247" y="141820"/>
                  </a:lnTo>
                  <a:lnTo>
                    <a:pt x="128295" y="141820"/>
                  </a:lnTo>
                  <a:lnTo>
                    <a:pt x="128295" y="140296"/>
                  </a:lnTo>
                  <a:lnTo>
                    <a:pt x="129819" y="138772"/>
                  </a:lnTo>
                  <a:lnTo>
                    <a:pt x="129819" y="122008"/>
                  </a:lnTo>
                  <a:close/>
                </a:path>
                <a:path w="130175" h="540384">
                  <a:moveTo>
                    <a:pt x="129819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96202" y="16764"/>
                  </a:lnTo>
                  <a:lnTo>
                    <a:pt x="97726" y="15240"/>
                  </a:lnTo>
                  <a:lnTo>
                    <a:pt x="100863" y="15240"/>
                  </a:lnTo>
                  <a:lnTo>
                    <a:pt x="3048" y="91528"/>
                  </a:lnTo>
                  <a:lnTo>
                    <a:pt x="1524" y="91528"/>
                  </a:lnTo>
                  <a:lnTo>
                    <a:pt x="0" y="93052"/>
                  </a:lnTo>
                  <a:lnTo>
                    <a:pt x="0" y="106768"/>
                  </a:lnTo>
                  <a:lnTo>
                    <a:pt x="129819" y="106768"/>
                  </a:lnTo>
                  <a:lnTo>
                    <a:pt x="129819" y="91528"/>
                  </a:lnTo>
                  <a:lnTo>
                    <a:pt x="29044" y="91528"/>
                  </a:lnTo>
                  <a:lnTo>
                    <a:pt x="126771" y="15240"/>
                  </a:lnTo>
                  <a:lnTo>
                    <a:pt x="128295" y="15240"/>
                  </a:lnTo>
                  <a:lnTo>
                    <a:pt x="128295" y="13716"/>
                  </a:lnTo>
                  <a:lnTo>
                    <a:pt x="129819" y="13716"/>
                  </a:lnTo>
                  <a:lnTo>
                    <a:pt x="129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/>
          <p:cNvSpPr/>
          <p:nvPr/>
        </p:nvSpPr>
        <p:spPr>
          <a:xfrm>
            <a:off x="4598949" y="7143559"/>
            <a:ext cx="130175" cy="101600"/>
          </a:xfrm>
          <a:custGeom>
            <a:avLst/>
            <a:gdLst/>
            <a:ahLst/>
            <a:cxnLst/>
            <a:rect l="l" t="t" r="r" b="b"/>
            <a:pathLst>
              <a:path w="130175" h="101600">
                <a:moveTo>
                  <a:pt x="129819" y="43180"/>
                </a:moveTo>
                <a:lnTo>
                  <a:pt x="13804" y="43180"/>
                </a:lnTo>
                <a:lnTo>
                  <a:pt x="13804" y="0"/>
                </a:lnTo>
                <a:lnTo>
                  <a:pt x="0" y="0"/>
                </a:lnTo>
                <a:lnTo>
                  <a:pt x="0" y="43180"/>
                </a:lnTo>
                <a:lnTo>
                  <a:pt x="0" y="60960"/>
                </a:lnTo>
                <a:lnTo>
                  <a:pt x="0" y="101600"/>
                </a:lnTo>
                <a:lnTo>
                  <a:pt x="13804" y="101600"/>
                </a:lnTo>
                <a:lnTo>
                  <a:pt x="13804" y="60960"/>
                </a:lnTo>
                <a:lnTo>
                  <a:pt x="129819" y="60960"/>
                </a:lnTo>
                <a:lnTo>
                  <a:pt x="129819" y="43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598949" y="7010882"/>
            <a:ext cx="13970" cy="62230"/>
          </a:xfrm>
          <a:custGeom>
            <a:avLst/>
            <a:gdLst/>
            <a:ahLst/>
            <a:cxnLst/>
            <a:rect l="l" t="t" r="r" b="b"/>
            <a:pathLst>
              <a:path w="13970" h="62229">
                <a:moveTo>
                  <a:pt x="13716" y="0"/>
                </a:moveTo>
                <a:lnTo>
                  <a:pt x="0" y="0"/>
                </a:lnTo>
                <a:lnTo>
                  <a:pt x="0" y="8890"/>
                </a:lnTo>
                <a:lnTo>
                  <a:pt x="0" y="62230"/>
                </a:lnTo>
                <a:lnTo>
                  <a:pt x="13716" y="62230"/>
                </a:lnTo>
                <a:lnTo>
                  <a:pt x="13716" y="8890"/>
                </a:lnTo>
                <a:lnTo>
                  <a:pt x="13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97425" y="6778942"/>
            <a:ext cx="133350" cy="311150"/>
          </a:xfrm>
          <a:custGeom>
            <a:avLst/>
            <a:gdLst/>
            <a:ahLst/>
            <a:cxnLst/>
            <a:rect l="l" t="t" r="r" b="b"/>
            <a:pathLst>
              <a:path w="133350" h="311150">
                <a:moveTo>
                  <a:pt x="131343" y="294170"/>
                </a:moveTo>
                <a:lnTo>
                  <a:pt x="74764" y="294170"/>
                </a:lnTo>
                <a:lnTo>
                  <a:pt x="74764" y="240830"/>
                </a:lnTo>
                <a:lnTo>
                  <a:pt x="61048" y="240830"/>
                </a:lnTo>
                <a:lnTo>
                  <a:pt x="61048" y="294170"/>
                </a:lnTo>
                <a:lnTo>
                  <a:pt x="1524" y="294170"/>
                </a:lnTo>
                <a:lnTo>
                  <a:pt x="1524" y="310680"/>
                </a:lnTo>
                <a:lnTo>
                  <a:pt x="131343" y="310680"/>
                </a:lnTo>
                <a:lnTo>
                  <a:pt x="131343" y="294170"/>
                </a:lnTo>
                <a:close/>
              </a:path>
              <a:path w="133350" h="311150">
                <a:moveTo>
                  <a:pt x="131343" y="112877"/>
                </a:moveTo>
                <a:lnTo>
                  <a:pt x="82486" y="132422"/>
                </a:lnTo>
                <a:lnTo>
                  <a:pt x="82486" y="149542"/>
                </a:lnTo>
                <a:lnTo>
                  <a:pt x="82486" y="198310"/>
                </a:lnTo>
                <a:lnTo>
                  <a:pt x="30568" y="178498"/>
                </a:lnTo>
                <a:lnTo>
                  <a:pt x="29044" y="176974"/>
                </a:lnTo>
                <a:lnTo>
                  <a:pt x="24472" y="176974"/>
                </a:lnTo>
                <a:lnTo>
                  <a:pt x="22948" y="175450"/>
                </a:lnTo>
                <a:lnTo>
                  <a:pt x="19900" y="175450"/>
                </a:lnTo>
                <a:lnTo>
                  <a:pt x="18376" y="173926"/>
                </a:lnTo>
                <a:lnTo>
                  <a:pt x="22948" y="173926"/>
                </a:lnTo>
                <a:lnTo>
                  <a:pt x="27520" y="172402"/>
                </a:lnTo>
                <a:lnTo>
                  <a:pt x="30568" y="170878"/>
                </a:lnTo>
                <a:lnTo>
                  <a:pt x="82486" y="149542"/>
                </a:lnTo>
                <a:lnTo>
                  <a:pt x="82486" y="132422"/>
                </a:lnTo>
                <a:lnTo>
                  <a:pt x="1524" y="164782"/>
                </a:lnTo>
                <a:lnTo>
                  <a:pt x="1524" y="183070"/>
                </a:lnTo>
                <a:lnTo>
                  <a:pt x="131343" y="234988"/>
                </a:lnTo>
                <a:lnTo>
                  <a:pt x="131343" y="219646"/>
                </a:lnTo>
                <a:lnTo>
                  <a:pt x="129819" y="218122"/>
                </a:lnTo>
                <a:lnTo>
                  <a:pt x="129819" y="216598"/>
                </a:lnTo>
                <a:lnTo>
                  <a:pt x="128295" y="216598"/>
                </a:lnTo>
                <a:lnTo>
                  <a:pt x="126771" y="215074"/>
                </a:lnTo>
                <a:lnTo>
                  <a:pt x="96202" y="204406"/>
                </a:lnTo>
                <a:lnTo>
                  <a:pt x="96202" y="198310"/>
                </a:lnTo>
                <a:lnTo>
                  <a:pt x="96202" y="149542"/>
                </a:lnTo>
                <a:lnTo>
                  <a:pt x="96202" y="144970"/>
                </a:lnTo>
                <a:lnTo>
                  <a:pt x="126771" y="132689"/>
                </a:lnTo>
                <a:lnTo>
                  <a:pt x="128295" y="132689"/>
                </a:lnTo>
                <a:lnTo>
                  <a:pt x="131343" y="129641"/>
                </a:lnTo>
                <a:lnTo>
                  <a:pt x="131343" y="112877"/>
                </a:lnTo>
                <a:close/>
              </a:path>
              <a:path w="133350" h="311150">
                <a:moveTo>
                  <a:pt x="132867" y="45720"/>
                </a:moveTo>
                <a:lnTo>
                  <a:pt x="119151" y="4572"/>
                </a:lnTo>
                <a:lnTo>
                  <a:pt x="113055" y="0"/>
                </a:lnTo>
                <a:lnTo>
                  <a:pt x="105435" y="6096"/>
                </a:lnTo>
                <a:lnTo>
                  <a:pt x="105435" y="12192"/>
                </a:lnTo>
                <a:lnTo>
                  <a:pt x="108483" y="13716"/>
                </a:lnTo>
                <a:lnTo>
                  <a:pt x="110007" y="16764"/>
                </a:lnTo>
                <a:lnTo>
                  <a:pt x="111531" y="18288"/>
                </a:lnTo>
                <a:lnTo>
                  <a:pt x="113055" y="21336"/>
                </a:lnTo>
                <a:lnTo>
                  <a:pt x="114579" y="22860"/>
                </a:lnTo>
                <a:lnTo>
                  <a:pt x="114579" y="25908"/>
                </a:lnTo>
                <a:lnTo>
                  <a:pt x="116103" y="28956"/>
                </a:lnTo>
                <a:lnTo>
                  <a:pt x="116103" y="32004"/>
                </a:lnTo>
                <a:lnTo>
                  <a:pt x="117627" y="35052"/>
                </a:lnTo>
                <a:lnTo>
                  <a:pt x="117627" y="51816"/>
                </a:lnTo>
                <a:lnTo>
                  <a:pt x="99250" y="80873"/>
                </a:lnTo>
                <a:lnTo>
                  <a:pt x="94678" y="83921"/>
                </a:lnTo>
                <a:lnTo>
                  <a:pt x="88582" y="86969"/>
                </a:lnTo>
                <a:lnTo>
                  <a:pt x="82486" y="88493"/>
                </a:lnTo>
                <a:lnTo>
                  <a:pt x="74866" y="90017"/>
                </a:lnTo>
                <a:lnTo>
                  <a:pt x="58102" y="90017"/>
                </a:lnTo>
                <a:lnTo>
                  <a:pt x="51904" y="88493"/>
                </a:lnTo>
                <a:lnTo>
                  <a:pt x="44284" y="86969"/>
                </a:lnTo>
                <a:lnTo>
                  <a:pt x="38188" y="83921"/>
                </a:lnTo>
                <a:lnTo>
                  <a:pt x="33616" y="80873"/>
                </a:lnTo>
                <a:lnTo>
                  <a:pt x="29044" y="76301"/>
                </a:lnTo>
                <a:lnTo>
                  <a:pt x="24472" y="73253"/>
                </a:lnTo>
                <a:lnTo>
                  <a:pt x="21424" y="67157"/>
                </a:lnTo>
                <a:lnTo>
                  <a:pt x="18376" y="62585"/>
                </a:lnTo>
                <a:lnTo>
                  <a:pt x="15328" y="50292"/>
                </a:lnTo>
                <a:lnTo>
                  <a:pt x="15328" y="32004"/>
                </a:lnTo>
                <a:lnTo>
                  <a:pt x="16852" y="28956"/>
                </a:lnTo>
                <a:lnTo>
                  <a:pt x="16852" y="27432"/>
                </a:lnTo>
                <a:lnTo>
                  <a:pt x="18376" y="24384"/>
                </a:lnTo>
                <a:lnTo>
                  <a:pt x="18376" y="22860"/>
                </a:lnTo>
                <a:lnTo>
                  <a:pt x="19900" y="19812"/>
                </a:lnTo>
                <a:lnTo>
                  <a:pt x="21424" y="18288"/>
                </a:lnTo>
                <a:lnTo>
                  <a:pt x="21424" y="16764"/>
                </a:lnTo>
                <a:lnTo>
                  <a:pt x="24472" y="13716"/>
                </a:lnTo>
                <a:lnTo>
                  <a:pt x="24472" y="12192"/>
                </a:lnTo>
                <a:lnTo>
                  <a:pt x="25996" y="12192"/>
                </a:lnTo>
                <a:lnTo>
                  <a:pt x="25996" y="6096"/>
                </a:lnTo>
                <a:lnTo>
                  <a:pt x="24472" y="6096"/>
                </a:lnTo>
                <a:lnTo>
                  <a:pt x="24472" y="4572"/>
                </a:lnTo>
                <a:lnTo>
                  <a:pt x="16852" y="0"/>
                </a:lnTo>
                <a:lnTo>
                  <a:pt x="10756" y="4572"/>
                </a:lnTo>
                <a:lnTo>
                  <a:pt x="7620" y="10668"/>
                </a:lnTo>
                <a:lnTo>
                  <a:pt x="4572" y="18288"/>
                </a:lnTo>
                <a:lnTo>
                  <a:pt x="1524" y="24384"/>
                </a:lnTo>
                <a:lnTo>
                  <a:pt x="0" y="33528"/>
                </a:lnTo>
                <a:lnTo>
                  <a:pt x="127" y="45720"/>
                </a:lnTo>
                <a:lnTo>
                  <a:pt x="279" y="49555"/>
                </a:lnTo>
                <a:lnTo>
                  <a:pt x="24472" y="96113"/>
                </a:lnTo>
                <a:lnTo>
                  <a:pt x="67246" y="108305"/>
                </a:lnTo>
                <a:lnTo>
                  <a:pt x="74079" y="108013"/>
                </a:lnTo>
                <a:lnTo>
                  <a:pt x="114579" y="91541"/>
                </a:lnTo>
                <a:lnTo>
                  <a:pt x="116103" y="90017"/>
                </a:lnTo>
                <a:lnTo>
                  <a:pt x="120675" y="85445"/>
                </a:lnTo>
                <a:lnTo>
                  <a:pt x="132588" y="52578"/>
                </a:lnTo>
                <a:lnTo>
                  <a:pt x="132867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2" name="object 152"/>
          <p:cNvGrpSpPr/>
          <p:nvPr/>
        </p:nvGrpSpPr>
        <p:grpSpPr>
          <a:xfrm>
            <a:off x="4597431" y="6321171"/>
            <a:ext cx="133350" cy="446405"/>
            <a:chOff x="4597431" y="6321171"/>
            <a:chExt cx="133350" cy="446405"/>
          </a:xfrm>
        </p:grpSpPr>
        <p:sp>
          <p:nvSpPr>
            <p:cNvPr id="153" name="object 153"/>
            <p:cNvSpPr/>
            <p:nvPr/>
          </p:nvSpPr>
          <p:spPr>
            <a:xfrm>
              <a:off x="4597425" y="6536346"/>
              <a:ext cx="133350" cy="231775"/>
            </a:xfrm>
            <a:custGeom>
              <a:avLst/>
              <a:gdLst/>
              <a:ahLst/>
              <a:cxnLst/>
              <a:rect l="l" t="t" r="r" b="b"/>
              <a:pathLst>
                <a:path w="133350" h="231775">
                  <a:moveTo>
                    <a:pt x="131343" y="172821"/>
                  </a:moveTo>
                  <a:lnTo>
                    <a:pt x="16764" y="172821"/>
                  </a:lnTo>
                  <a:lnTo>
                    <a:pt x="16764" y="129641"/>
                  </a:lnTo>
                  <a:lnTo>
                    <a:pt x="1524" y="129641"/>
                  </a:lnTo>
                  <a:lnTo>
                    <a:pt x="1524" y="172821"/>
                  </a:lnTo>
                  <a:lnTo>
                    <a:pt x="1524" y="189331"/>
                  </a:lnTo>
                  <a:lnTo>
                    <a:pt x="1524" y="231241"/>
                  </a:lnTo>
                  <a:lnTo>
                    <a:pt x="16764" y="231241"/>
                  </a:lnTo>
                  <a:lnTo>
                    <a:pt x="16764" y="189331"/>
                  </a:lnTo>
                  <a:lnTo>
                    <a:pt x="131343" y="189331"/>
                  </a:lnTo>
                  <a:lnTo>
                    <a:pt x="131343" y="172821"/>
                  </a:lnTo>
                  <a:close/>
                </a:path>
                <a:path w="133350" h="231775">
                  <a:moveTo>
                    <a:pt x="132880" y="64096"/>
                  </a:moveTo>
                  <a:lnTo>
                    <a:pt x="120688" y="22860"/>
                  </a:lnTo>
                  <a:lnTo>
                    <a:pt x="117640" y="19812"/>
                  </a:lnTo>
                  <a:lnTo>
                    <a:pt x="117640" y="56476"/>
                  </a:lnTo>
                  <a:lnTo>
                    <a:pt x="117640" y="70192"/>
                  </a:lnTo>
                  <a:lnTo>
                    <a:pt x="99250" y="100672"/>
                  </a:lnTo>
                  <a:lnTo>
                    <a:pt x="94678" y="103720"/>
                  </a:lnTo>
                  <a:lnTo>
                    <a:pt x="88582" y="106768"/>
                  </a:lnTo>
                  <a:lnTo>
                    <a:pt x="80962" y="108292"/>
                  </a:lnTo>
                  <a:lnTo>
                    <a:pt x="74866" y="109816"/>
                  </a:lnTo>
                  <a:lnTo>
                    <a:pt x="58102" y="109816"/>
                  </a:lnTo>
                  <a:lnTo>
                    <a:pt x="51917" y="108292"/>
                  </a:lnTo>
                  <a:lnTo>
                    <a:pt x="44297" y="106768"/>
                  </a:lnTo>
                  <a:lnTo>
                    <a:pt x="15341" y="70192"/>
                  </a:lnTo>
                  <a:lnTo>
                    <a:pt x="15341" y="56476"/>
                  </a:lnTo>
                  <a:lnTo>
                    <a:pt x="18389" y="44196"/>
                  </a:lnTo>
                  <a:lnTo>
                    <a:pt x="21437" y="38100"/>
                  </a:lnTo>
                  <a:lnTo>
                    <a:pt x="24485" y="33528"/>
                  </a:lnTo>
                  <a:lnTo>
                    <a:pt x="29057" y="30480"/>
                  </a:lnTo>
                  <a:lnTo>
                    <a:pt x="33629" y="25908"/>
                  </a:lnTo>
                  <a:lnTo>
                    <a:pt x="38201" y="22860"/>
                  </a:lnTo>
                  <a:lnTo>
                    <a:pt x="44297" y="21336"/>
                  </a:lnTo>
                  <a:lnTo>
                    <a:pt x="51917" y="18288"/>
                  </a:lnTo>
                  <a:lnTo>
                    <a:pt x="58102" y="16764"/>
                  </a:lnTo>
                  <a:lnTo>
                    <a:pt x="74866" y="16764"/>
                  </a:lnTo>
                  <a:lnTo>
                    <a:pt x="80962" y="18288"/>
                  </a:lnTo>
                  <a:lnTo>
                    <a:pt x="88582" y="21336"/>
                  </a:lnTo>
                  <a:lnTo>
                    <a:pt x="94678" y="22860"/>
                  </a:lnTo>
                  <a:lnTo>
                    <a:pt x="99250" y="25908"/>
                  </a:lnTo>
                  <a:lnTo>
                    <a:pt x="103924" y="30480"/>
                  </a:lnTo>
                  <a:lnTo>
                    <a:pt x="108496" y="33528"/>
                  </a:lnTo>
                  <a:lnTo>
                    <a:pt x="111544" y="38100"/>
                  </a:lnTo>
                  <a:lnTo>
                    <a:pt x="114592" y="44196"/>
                  </a:lnTo>
                  <a:lnTo>
                    <a:pt x="117640" y="56476"/>
                  </a:lnTo>
                  <a:lnTo>
                    <a:pt x="117640" y="19812"/>
                  </a:lnTo>
                  <a:lnTo>
                    <a:pt x="114592" y="16764"/>
                  </a:lnTo>
                  <a:lnTo>
                    <a:pt x="108496" y="10668"/>
                  </a:lnTo>
                  <a:lnTo>
                    <a:pt x="93154" y="4572"/>
                  </a:lnTo>
                  <a:lnTo>
                    <a:pt x="87172" y="2565"/>
                  </a:lnTo>
                  <a:lnTo>
                    <a:pt x="80772" y="1143"/>
                  </a:lnTo>
                  <a:lnTo>
                    <a:pt x="74079" y="279"/>
                  </a:lnTo>
                  <a:lnTo>
                    <a:pt x="67246" y="0"/>
                  </a:lnTo>
                  <a:lnTo>
                    <a:pt x="59512" y="279"/>
                  </a:lnTo>
                  <a:lnTo>
                    <a:pt x="12293" y="22860"/>
                  </a:lnTo>
                  <a:lnTo>
                    <a:pt x="0" y="64096"/>
                  </a:lnTo>
                  <a:lnTo>
                    <a:pt x="292" y="70942"/>
                  </a:lnTo>
                  <a:lnTo>
                    <a:pt x="24485" y="115912"/>
                  </a:lnTo>
                  <a:lnTo>
                    <a:pt x="67246" y="128104"/>
                  </a:lnTo>
                  <a:lnTo>
                    <a:pt x="74079" y="127825"/>
                  </a:lnTo>
                  <a:lnTo>
                    <a:pt x="109753" y="114109"/>
                  </a:lnTo>
                  <a:lnTo>
                    <a:pt x="131737" y="77622"/>
                  </a:lnTo>
                  <a:lnTo>
                    <a:pt x="132588" y="70942"/>
                  </a:lnTo>
                  <a:lnTo>
                    <a:pt x="132880" y="64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4" name="object 15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597431" y="6321171"/>
              <a:ext cx="132873" cy="189261"/>
            </a:xfrm>
            <a:prstGeom prst="rect">
              <a:avLst/>
            </a:prstGeom>
          </p:spPr>
        </p:pic>
      </p:grpSp>
      <p:pic>
        <p:nvPicPr>
          <p:cNvPr id="155" name="object 15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4849463" y="8303132"/>
            <a:ext cx="132873" cy="132778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4847939" y="7168038"/>
            <a:ext cx="134620" cy="857885"/>
            <a:chOff x="4847939" y="7168038"/>
            <a:chExt cx="134620" cy="857885"/>
          </a:xfrm>
        </p:grpSpPr>
        <p:pic>
          <p:nvPicPr>
            <p:cNvPr id="157" name="object 15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849463" y="7521987"/>
              <a:ext cx="131350" cy="503491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849463" y="7273289"/>
              <a:ext cx="131349" cy="221170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847939" y="7168038"/>
              <a:ext cx="134397" cy="839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844" y="8402637"/>
            <a:ext cx="230600" cy="787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16297" y="8312277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30" h="35559">
                <a:moveTo>
                  <a:pt x="22955" y="35147"/>
                </a:moveTo>
                <a:lnTo>
                  <a:pt x="13716" y="35147"/>
                </a:lnTo>
                <a:lnTo>
                  <a:pt x="9144" y="33623"/>
                </a:lnTo>
                <a:lnTo>
                  <a:pt x="6096" y="30575"/>
                </a:lnTo>
                <a:lnTo>
                  <a:pt x="3048" y="26003"/>
                </a:lnTo>
                <a:lnTo>
                  <a:pt x="0" y="22955"/>
                </a:lnTo>
                <a:lnTo>
                  <a:pt x="0" y="12191"/>
                </a:lnTo>
                <a:lnTo>
                  <a:pt x="1524" y="9143"/>
                </a:lnTo>
                <a:lnTo>
                  <a:pt x="9144" y="1523"/>
                </a:lnTo>
                <a:lnTo>
                  <a:pt x="13716" y="0"/>
                </a:lnTo>
                <a:lnTo>
                  <a:pt x="22955" y="0"/>
                </a:lnTo>
                <a:lnTo>
                  <a:pt x="27527" y="1523"/>
                </a:lnTo>
                <a:lnTo>
                  <a:pt x="32099" y="4571"/>
                </a:lnTo>
                <a:lnTo>
                  <a:pt x="35147" y="9143"/>
                </a:lnTo>
                <a:lnTo>
                  <a:pt x="36671" y="12191"/>
                </a:lnTo>
                <a:lnTo>
                  <a:pt x="36671" y="16859"/>
                </a:lnTo>
                <a:lnTo>
                  <a:pt x="36671" y="22955"/>
                </a:lnTo>
                <a:lnTo>
                  <a:pt x="35147" y="26003"/>
                </a:lnTo>
                <a:lnTo>
                  <a:pt x="32099" y="30575"/>
                </a:lnTo>
                <a:lnTo>
                  <a:pt x="27527" y="33623"/>
                </a:lnTo>
                <a:lnTo>
                  <a:pt x="22955" y="35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0837" y="7812189"/>
            <a:ext cx="231140" cy="193040"/>
          </a:xfrm>
          <a:custGeom>
            <a:avLst/>
            <a:gdLst/>
            <a:ahLst/>
            <a:cxnLst/>
            <a:rect l="l" t="t" r="r" b="b"/>
            <a:pathLst>
              <a:path w="231139" h="193040">
                <a:moveTo>
                  <a:pt x="230593" y="0"/>
                </a:moveTo>
                <a:lnTo>
                  <a:pt x="0" y="0"/>
                </a:lnTo>
                <a:lnTo>
                  <a:pt x="0" y="22860"/>
                </a:lnTo>
                <a:lnTo>
                  <a:pt x="0" y="24130"/>
                </a:lnTo>
                <a:lnTo>
                  <a:pt x="102298" y="24130"/>
                </a:lnTo>
                <a:lnTo>
                  <a:pt x="102298" y="168910"/>
                </a:lnTo>
                <a:lnTo>
                  <a:pt x="0" y="168910"/>
                </a:lnTo>
                <a:lnTo>
                  <a:pt x="0" y="171450"/>
                </a:lnTo>
                <a:lnTo>
                  <a:pt x="0" y="193040"/>
                </a:lnTo>
                <a:lnTo>
                  <a:pt x="230593" y="193040"/>
                </a:lnTo>
                <a:lnTo>
                  <a:pt x="230593" y="172059"/>
                </a:lnTo>
                <a:lnTo>
                  <a:pt x="230593" y="171450"/>
                </a:lnTo>
                <a:lnTo>
                  <a:pt x="230593" y="169011"/>
                </a:lnTo>
                <a:lnTo>
                  <a:pt x="123634" y="169011"/>
                </a:lnTo>
                <a:lnTo>
                  <a:pt x="123634" y="24130"/>
                </a:lnTo>
                <a:lnTo>
                  <a:pt x="230593" y="24130"/>
                </a:lnTo>
                <a:lnTo>
                  <a:pt x="230593" y="22860"/>
                </a:lnTo>
                <a:lnTo>
                  <a:pt x="230593" y="22606"/>
                </a:lnTo>
                <a:lnTo>
                  <a:pt x="230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8844" y="7712964"/>
            <a:ext cx="233679" cy="26034"/>
          </a:xfrm>
          <a:custGeom>
            <a:avLst/>
            <a:gdLst/>
            <a:ahLst/>
            <a:cxnLst/>
            <a:rect l="l" t="t" r="r" b="b"/>
            <a:pathLst>
              <a:path w="233680" h="26034">
                <a:moveTo>
                  <a:pt x="233171" y="25907"/>
                </a:moveTo>
                <a:lnTo>
                  <a:pt x="0" y="25907"/>
                </a:lnTo>
                <a:lnTo>
                  <a:pt x="0" y="0"/>
                </a:lnTo>
                <a:lnTo>
                  <a:pt x="233171" y="0"/>
                </a:lnTo>
                <a:lnTo>
                  <a:pt x="233171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7796" y="7486840"/>
            <a:ext cx="235585" cy="172720"/>
          </a:xfrm>
          <a:custGeom>
            <a:avLst/>
            <a:gdLst/>
            <a:ahLst/>
            <a:cxnLst/>
            <a:rect l="l" t="t" r="r" b="b"/>
            <a:pathLst>
              <a:path w="235585" h="172720">
                <a:moveTo>
                  <a:pt x="206121" y="172402"/>
                </a:moveTo>
                <a:lnTo>
                  <a:pt x="186309" y="163258"/>
                </a:lnTo>
                <a:lnTo>
                  <a:pt x="191976" y="156733"/>
                </a:lnTo>
                <a:lnTo>
                  <a:pt x="197358" y="148780"/>
                </a:lnTo>
                <a:lnTo>
                  <a:pt x="212979" y="108954"/>
                </a:lnTo>
                <a:lnTo>
                  <a:pt x="215265" y="86963"/>
                </a:lnTo>
                <a:lnTo>
                  <a:pt x="214741" y="76985"/>
                </a:lnTo>
                <a:lnTo>
                  <a:pt x="200025" y="35147"/>
                </a:lnTo>
                <a:lnTo>
                  <a:pt x="193929" y="32099"/>
                </a:lnTo>
                <a:lnTo>
                  <a:pt x="187833" y="27527"/>
                </a:lnTo>
                <a:lnTo>
                  <a:pt x="181737" y="24479"/>
                </a:lnTo>
                <a:lnTo>
                  <a:pt x="164877" y="24479"/>
                </a:lnTo>
                <a:lnTo>
                  <a:pt x="157257" y="27527"/>
                </a:lnTo>
                <a:lnTo>
                  <a:pt x="146589" y="38195"/>
                </a:lnTo>
                <a:lnTo>
                  <a:pt x="142017" y="44291"/>
                </a:lnTo>
                <a:lnTo>
                  <a:pt x="138969" y="53435"/>
                </a:lnTo>
                <a:lnTo>
                  <a:pt x="136706" y="59435"/>
                </a:lnTo>
                <a:lnTo>
                  <a:pt x="134576" y="66008"/>
                </a:lnTo>
                <a:lnTo>
                  <a:pt x="132714" y="73151"/>
                </a:lnTo>
                <a:lnTo>
                  <a:pt x="131254" y="80867"/>
                </a:lnTo>
                <a:lnTo>
                  <a:pt x="128992" y="88002"/>
                </a:lnTo>
                <a:lnTo>
                  <a:pt x="126873" y="95583"/>
                </a:lnTo>
                <a:lnTo>
                  <a:pt x="125039" y="103450"/>
                </a:lnTo>
                <a:lnTo>
                  <a:pt x="123634" y="111442"/>
                </a:lnTo>
                <a:lnTo>
                  <a:pt x="121086" y="118300"/>
                </a:lnTo>
                <a:lnTo>
                  <a:pt x="98583" y="154947"/>
                </a:lnTo>
                <a:lnTo>
                  <a:pt x="64103" y="167830"/>
                </a:lnTo>
                <a:lnTo>
                  <a:pt x="55230" y="167258"/>
                </a:lnTo>
                <a:lnTo>
                  <a:pt x="19431" y="147065"/>
                </a:lnTo>
                <a:lnTo>
                  <a:pt x="2286" y="108954"/>
                </a:lnTo>
                <a:lnTo>
                  <a:pt x="0" y="82391"/>
                </a:lnTo>
                <a:lnTo>
                  <a:pt x="309" y="72342"/>
                </a:lnTo>
                <a:lnTo>
                  <a:pt x="8691" y="33907"/>
                </a:lnTo>
                <a:lnTo>
                  <a:pt x="21335" y="10667"/>
                </a:lnTo>
                <a:lnTo>
                  <a:pt x="39623" y="18383"/>
                </a:lnTo>
                <a:lnTo>
                  <a:pt x="35337" y="26384"/>
                </a:lnTo>
                <a:lnTo>
                  <a:pt x="31623" y="34385"/>
                </a:lnTo>
                <a:lnTo>
                  <a:pt x="21621" y="74390"/>
                </a:lnTo>
                <a:lnTo>
                  <a:pt x="21335" y="82391"/>
                </a:lnTo>
                <a:lnTo>
                  <a:pt x="21645" y="92399"/>
                </a:lnTo>
                <a:lnTo>
                  <a:pt x="22669" y="101524"/>
                </a:lnTo>
                <a:lnTo>
                  <a:pt x="24550" y="109488"/>
                </a:lnTo>
                <a:lnTo>
                  <a:pt x="27432" y="116014"/>
                </a:lnTo>
                <a:lnTo>
                  <a:pt x="30480" y="125158"/>
                </a:lnTo>
                <a:lnTo>
                  <a:pt x="35052" y="132778"/>
                </a:lnTo>
                <a:lnTo>
                  <a:pt x="41147" y="137350"/>
                </a:lnTo>
                <a:lnTo>
                  <a:pt x="47339" y="140398"/>
                </a:lnTo>
                <a:lnTo>
                  <a:pt x="54959" y="143446"/>
                </a:lnTo>
                <a:lnTo>
                  <a:pt x="71723" y="143446"/>
                </a:lnTo>
                <a:lnTo>
                  <a:pt x="79343" y="140398"/>
                </a:lnTo>
                <a:lnTo>
                  <a:pt x="85439" y="135826"/>
                </a:lnTo>
                <a:lnTo>
                  <a:pt x="94678" y="123634"/>
                </a:lnTo>
                <a:lnTo>
                  <a:pt x="97726" y="114490"/>
                </a:lnTo>
                <a:lnTo>
                  <a:pt x="99988" y="108488"/>
                </a:lnTo>
                <a:lnTo>
                  <a:pt x="102108" y="101905"/>
                </a:lnTo>
                <a:lnTo>
                  <a:pt x="103941" y="94733"/>
                </a:lnTo>
                <a:lnTo>
                  <a:pt x="105346" y="86963"/>
                </a:lnTo>
                <a:lnTo>
                  <a:pt x="114490" y="56483"/>
                </a:lnTo>
                <a:lnTo>
                  <a:pt x="133207" y="17418"/>
                </a:lnTo>
                <a:lnTo>
                  <a:pt x="172497" y="0"/>
                </a:lnTo>
                <a:lnTo>
                  <a:pt x="180530" y="809"/>
                </a:lnTo>
                <a:lnTo>
                  <a:pt x="216836" y="22181"/>
                </a:lnTo>
                <a:lnTo>
                  <a:pt x="232886" y="59721"/>
                </a:lnTo>
                <a:lnTo>
                  <a:pt x="235172" y="86963"/>
                </a:lnTo>
                <a:lnTo>
                  <a:pt x="234624" y="99567"/>
                </a:lnTo>
                <a:lnTo>
                  <a:pt x="222703" y="147542"/>
                </a:lnTo>
                <a:lnTo>
                  <a:pt x="211827" y="165830"/>
                </a:lnTo>
                <a:lnTo>
                  <a:pt x="206121" y="1724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7790" y="7029170"/>
            <a:ext cx="235585" cy="445770"/>
          </a:xfrm>
          <a:custGeom>
            <a:avLst/>
            <a:gdLst/>
            <a:ahLst/>
            <a:cxnLst/>
            <a:rect l="l" t="t" r="r" b="b"/>
            <a:pathLst>
              <a:path w="235585" h="445770">
                <a:moveTo>
                  <a:pt x="233654" y="338963"/>
                </a:moveTo>
                <a:lnTo>
                  <a:pt x="22860" y="338963"/>
                </a:lnTo>
                <a:lnTo>
                  <a:pt x="22860" y="257683"/>
                </a:lnTo>
                <a:lnTo>
                  <a:pt x="3048" y="257683"/>
                </a:lnTo>
                <a:lnTo>
                  <a:pt x="3048" y="338963"/>
                </a:lnTo>
                <a:lnTo>
                  <a:pt x="3048" y="363093"/>
                </a:lnTo>
                <a:lnTo>
                  <a:pt x="3048" y="445643"/>
                </a:lnTo>
                <a:lnTo>
                  <a:pt x="22860" y="445643"/>
                </a:lnTo>
                <a:lnTo>
                  <a:pt x="22860" y="363093"/>
                </a:lnTo>
                <a:lnTo>
                  <a:pt x="233654" y="363093"/>
                </a:lnTo>
                <a:lnTo>
                  <a:pt x="233654" y="338963"/>
                </a:lnTo>
                <a:close/>
              </a:path>
              <a:path w="235585" h="445770">
                <a:moveTo>
                  <a:pt x="235165" y="122021"/>
                </a:moveTo>
                <a:lnTo>
                  <a:pt x="226021" y="73253"/>
                </a:lnTo>
                <a:lnTo>
                  <a:pt x="213741" y="49352"/>
                </a:lnTo>
                <a:lnTo>
                  <a:pt x="213741" y="122021"/>
                </a:lnTo>
                <a:lnTo>
                  <a:pt x="213194" y="132054"/>
                </a:lnTo>
                <a:lnTo>
                  <a:pt x="202387" y="168833"/>
                </a:lnTo>
                <a:lnTo>
                  <a:pt x="172161" y="202501"/>
                </a:lnTo>
                <a:lnTo>
                  <a:pt x="127584" y="217817"/>
                </a:lnTo>
                <a:lnTo>
                  <a:pt x="117538" y="218122"/>
                </a:lnTo>
                <a:lnTo>
                  <a:pt x="107518" y="217817"/>
                </a:lnTo>
                <a:lnTo>
                  <a:pt x="63525" y="202501"/>
                </a:lnTo>
                <a:lnTo>
                  <a:pt x="32905" y="168833"/>
                </a:lnTo>
                <a:lnTo>
                  <a:pt x="21882" y="132054"/>
                </a:lnTo>
                <a:lnTo>
                  <a:pt x="21336" y="122021"/>
                </a:lnTo>
                <a:lnTo>
                  <a:pt x="21882" y="111747"/>
                </a:lnTo>
                <a:lnTo>
                  <a:pt x="32905" y="74409"/>
                </a:lnTo>
                <a:lnTo>
                  <a:pt x="63525" y="40767"/>
                </a:lnTo>
                <a:lnTo>
                  <a:pt x="107518" y="24930"/>
                </a:lnTo>
                <a:lnTo>
                  <a:pt x="117538" y="24384"/>
                </a:lnTo>
                <a:lnTo>
                  <a:pt x="127787" y="24930"/>
                </a:lnTo>
                <a:lnTo>
                  <a:pt x="164363" y="35953"/>
                </a:lnTo>
                <a:lnTo>
                  <a:pt x="197929" y="66573"/>
                </a:lnTo>
                <a:lnTo>
                  <a:pt x="213194" y="111747"/>
                </a:lnTo>
                <a:lnTo>
                  <a:pt x="213741" y="122021"/>
                </a:lnTo>
                <a:lnTo>
                  <a:pt x="213741" y="49352"/>
                </a:lnTo>
                <a:lnTo>
                  <a:pt x="209232" y="43383"/>
                </a:lnTo>
                <a:lnTo>
                  <a:pt x="201549" y="35052"/>
                </a:lnTo>
                <a:lnTo>
                  <a:pt x="193255" y="27355"/>
                </a:lnTo>
                <a:lnTo>
                  <a:pt x="189471" y="24384"/>
                </a:lnTo>
                <a:lnTo>
                  <a:pt x="184391" y="20383"/>
                </a:lnTo>
                <a:lnTo>
                  <a:pt x="142392" y="2286"/>
                </a:lnTo>
                <a:lnTo>
                  <a:pt x="117538" y="0"/>
                </a:lnTo>
                <a:lnTo>
                  <a:pt x="105206" y="571"/>
                </a:lnTo>
                <a:lnTo>
                  <a:pt x="60198" y="14262"/>
                </a:lnTo>
                <a:lnTo>
                  <a:pt x="26073" y="43383"/>
                </a:lnTo>
                <a:lnTo>
                  <a:pt x="5143" y="84721"/>
                </a:lnTo>
                <a:lnTo>
                  <a:pt x="0" y="122021"/>
                </a:lnTo>
                <a:lnTo>
                  <a:pt x="571" y="134594"/>
                </a:lnTo>
                <a:lnTo>
                  <a:pt x="14020" y="180479"/>
                </a:lnTo>
                <a:lnTo>
                  <a:pt x="41897" y="216446"/>
                </a:lnTo>
                <a:lnTo>
                  <a:pt x="82308" y="237464"/>
                </a:lnTo>
                <a:lnTo>
                  <a:pt x="117538" y="242608"/>
                </a:lnTo>
                <a:lnTo>
                  <a:pt x="130124" y="242036"/>
                </a:lnTo>
                <a:lnTo>
                  <a:pt x="174929" y="228561"/>
                </a:lnTo>
                <a:lnTo>
                  <a:pt x="209232" y="199783"/>
                </a:lnTo>
                <a:lnTo>
                  <a:pt x="230022" y="158546"/>
                </a:lnTo>
                <a:lnTo>
                  <a:pt x="234594" y="134594"/>
                </a:lnTo>
                <a:lnTo>
                  <a:pt x="235165" y="122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0844" y="6789610"/>
            <a:ext cx="230600" cy="18459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18844" y="6710171"/>
            <a:ext cx="233679" cy="26034"/>
          </a:xfrm>
          <a:custGeom>
            <a:avLst/>
            <a:gdLst/>
            <a:ahLst/>
            <a:cxnLst/>
            <a:rect l="l" t="t" r="r" b="b"/>
            <a:pathLst>
              <a:path w="233680" h="26034">
                <a:moveTo>
                  <a:pt x="233171" y="25908"/>
                </a:moveTo>
                <a:lnTo>
                  <a:pt x="0" y="25908"/>
                </a:lnTo>
                <a:lnTo>
                  <a:pt x="0" y="0"/>
                </a:lnTo>
                <a:lnTo>
                  <a:pt x="233171" y="0"/>
                </a:lnTo>
                <a:lnTo>
                  <a:pt x="233171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7796" y="6206775"/>
            <a:ext cx="235172" cy="45005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420837" y="6014719"/>
            <a:ext cx="231140" cy="153670"/>
          </a:xfrm>
          <a:custGeom>
            <a:avLst/>
            <a:gdLst/>
            <a:ahLst/>
            <a:cxnLst/>
            <a:rect l="l" t="t" r="r" b="b"/>
            <a:pathLst>
              <a:path w="231139" h="153670">
                <a:moveTo>
                  <a:pt x="230606" y="0"/>
                </a:moveTo>
                <a:lnTo>
                  <a:pt x="209169" y="0"/>
                </a:lnTo>
                <a:lnTo>
                  <a:pt x="209169" y="129540"/>
                </a:lnTo>
                <a:lnTo>
                  <a:pt x="0" y="129540"/>
                </a:lnTo>
                <a:lnTo>
                  <a:pt x="0" y="153670"/>
                </a:lnTo>
                <a:lnTo>
                  <a:pt x="230606" y="153670"/>
                </a:lnTo>
                <a:lnTo>
                  <a:pt x="230606" y="129540"/>
                </a:lnTo>
                <a:lnTo>
                  <a:pt x="230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0844" y="5706332"/>
            <a:ext cx="230600" cy="1815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0844" y="5469826"/>
            <a:ext cx="230600" cy="18459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418844" y="5390388"/>
            <a:ext cx="233679" cy="26034"/>
          </a:xfrm>
          <a:custGeom>
            <a:avLst/>
            <a:gdLst/>
            <a:ahLst/>
            <a:cxnLst/>
            <a:rect l="l" t="t" r="r" b="b"/>
            <a:pathLst>
              <a:path w="233680" h="26035">
                <a:moveTo>
                  <a:pt x="233171" y="25908"/>
                </a:moveTo>
                <a:lnTo>
                  <a:pt x="0" y="25908"/>
                </a:lnTo>
                <a:lnTo>
                  <a:pt x="0" y="0"/>
                </a:lnTo>
                <a:lnTo>
                  <a:pt x="233171" y="0"/>
                </a:lnTo>
                <a:lnTo>
                  <a:pt x="233171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796" y="5129593"/>
            <a:ext cx="235172" cy="20593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544472" y="4914112"/>
            <a:ext cx="107314" cy="142240"/>
          </a:xfrm>
          <a:custGeom>
            <a:avLst/>
            <a:gdLst/>
            <a:ahLst/>
            <a:cxnLst/>
            <a:rect l="l" t="t" r="r" b="b"/>
            <a:pathLst>
              <a:path w="107314" h="142239">
                <a:moveTo>
                  <a:pt x="106972" y="0"/>
                </a:moveTo>
                <a:lnTo>
                  <a:pt x="85534" y="0"/>
                </a:lnTo>
                <a:lnTo>
                  <a:pt x="85534" y="139700"/>
                </a:lnTo>
                <a:lnTo>
                  <a:pt x="0" y="139700"/>
                </a:lnTo>
                <a:lnTo>
                  <a:pt x="0" y="142240"/>
                </a:lnTo>
                <a:lnTo>
                  <a:pt x="106972" y="142240"/>
                </a:lnTo>
                <a:lnTo>
                  <a:pt x="106972" y="139700"/>
                </a:lnTo>
                <a:lnTo>
                  <a:pt x="106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20837" y="4919192"/>
            <a:ext cx="231140" cy="158750"/>
          </a:xfrm>
          <a:custGeom>
            <a:avLst/>
            <a:gdLst/>
            <a:ahLst/>
            <a:cxnLst/>
            <a:rect l="l" t="t" r="r" b="b"/>
            <a:pathLst>
              <a:path w="231139" h="158750">
                <a:moveTo>
                  <a:pt x="230606" y="137160"/>
                </a:moveTo>
                <a:lnTo>
                  <a:pt x="123634" y="137160"/>
                </a:lnTo>
                <a:lnTo>
                  <a:pt x="123634" y="15138"/>
                </a:lnTo>
                <a:lnTo>
                  <a:pt x="102298" y="15138"/>
                </a:lnTo>
                <a:lnTo>
                  <a:pt x="102298" y="134620"/>
                </a:lnTo>
                <a:lnTo>
                  <a:pt x="19812" y="134620"/>
                </a:lnTo>
                <a:lnTo>
                  <a:pt x="19812" y="0"/>
                </a:lnTo>
                <a:lnTo>
                  <a:pt x="0" y="0"/>
                </a:lnTo>
                <a:lnTo>
                  <a:pt x="0" y="134620"/>
                </a:lnTo>
                <a:lnTo>
                  <a:pt x="0" y="137160"/>
                </a:lnTo>
                <a:lnTo>
                  <a:pt x="0" y="158750"/>
                </a:lnTo>
                <a:lnTo>
                  <a:pt x="230606" y="158750"/>
                </a:lnTo>
                <a:lnTo>
                  <a:pt x="230606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20837" y="4302632"/>
            <a:ext cx="231140" cy="468630"/>
          </a:xfrm>
          <a:custGeom>
            <a:avLst/>
            <a:gdLst/>
            <a:ahLst/>
            <a:cxnLst/>
            <a:rect l="l" t="t" r="r" b="b"/>
            <a:pathLst>
              <a:path w="231139" h="468629">
                <a:moveTo>
                  <a:pt x="230606" y="373761"/>
                </a:moveTo>
                <a:lnTo>
                  <a:pt x="222199" y="324040"/>
                </a:lnTo>
                <a:lnTo>
                  <a:pt x="209169" y="299326"/>
                </a:lnTo>
                <a:lnTo>
                  <a:pt x="209169" y="443966"/>
                </a:lnTo>
                <a:lnTo>
                  <a:pt x="19812" y="443966"/>
                </a:lnTo>
                <a:lnTo>
                  <a:pt x="19900" y="373761"/>
                </a:lnTo>
                <a:lnTo>
                  <a:pt x="26885" y="333933"/>
                </a:lnTo>
                <a:lnTo>
                  <a:pt x="55892" y="294005"/>
                </a:lnTo>
                <a:lnTo>
                  <a:pt x="101066" y="275450"/>
                </a:lnTo>
                <a:lnTo>
                  <a:pt x="114490" y="274612"/>
                </a:lnTo>
                <a:lnTo>
                  <a:pt x="127952" y="275450"/>
                </a:lnTo>
                <a:lnTo>
                  <a:pt x="174002" y="294005"/>
                </a:lnTo>
                <a:lnTo>
                  <a:pt x="202095" y="333933"/>
                </a:lnTo>
                <a:lnTo>
                  <a:pt x="209080" y="373761"/>
                </a:lnTo>
                <a:lnTo>
                  <a:pt x="209169" y="443966"/>
                </a:lnTo>
                <a:lnTo>
                  <a:pt x="209169" y="299326"/>
                </a:lnTo>
                <a:lnTo>
                  <a:pt x="175641" y="265468"/>
                </a:lnTo>
                <a:lnTo>
                  <a:pt x="131140" y="251104"/>
                </a:lnTo>
                <a:lnTo>
                  <a:pt x="114490" y="250228"/>
                </a:lnTo>
                <a:lnTo>
                  <a:pt x="97904" y="251320"/>
                </a:lnTo>
                <a:lnTo>
                  <a:pt x="54965" y="265468"/>
                </a:lnTo>
                <a:lnTo>
                  <a:pt x="22072" y="296583"/>
                </a:lnTo>
                <a:lnTo>
                  <a:pt x="3429" y="339471"/>
                </a:lnTo>
                <a:lnTo>
                  <a:pt x="0" y="373761"/>
                </a:lnTo>
                <a:lnTo>
                  <a:pt x="0" y="468439"/>
                </a:lnTo>
                <a:lnTo>
                  <a:pt x="230606" y="468439"/>
                </a:lnTo>
                <a:lnTo>
                  <a:pt x="230606" y="443966"/>
                </a:lnTo>
                <a:lnTo>
                  <a:pt x="230606" y="373761"/>
                </a:lnTo>
                <a:close/>
              </a:path>
              <a:path w="231139" h="468629">
                <a:moveTo>
                  <a:pt x="230606" y="0"/>
                </a:moveTo>
                <a:lnTo>
                  <a:pt x="148120" y="38201"/>
                </a:lnTo>
                <a:lnTo>
                  <a:pt x="148120" y="63042"/>
                </a:lnTo>
                <a:lnTo>
                  <a:pt x="148120" y="173380"/>
                </a:lnTo>
                <a:lnTo>
                  <a:pt x="37414" y="123545"/>
                </a:lnTo>
                <a:lnTo>
                  <a:pt x="25565" y="118211"/>
                </a:lnTo>
                <a:lnTo>
                  <a:pt x="37414" y="112877"/>
                </a:lnTo>
                <a:lnTo>
                  <a:pt x="148120" y="63042"/>
                </a:lnTo>
                <a:lnTo>
                  <a:pt x="148120" y="38201"/>
                </a:lnTo>
                <a:lnTo>
                  <a:pt x="0" y="106781"/>
                </a:lnTo>
                <a:lnTo>
                  <a:pt x="0" y="129641"/>
                </a:lnTo>
                <a:lnTo>
                  <a:pt x="230606" y="236512"/>
                </a:lnTo>
                <a:lnTo>
                  <a:pt x="230606" y="210502"/>
                </a:lnTo>
                <a:lnTo>
                  <a:pt x="193357" y="193738"/>
                </a:lnTo>
                <a:lnTo>
                  <a:pt x="167932" y="182295"/>
                </a:lnTo>
                <a:lnTo>
                  <a:pt x="167932" y="54127"/>
                </a:lnTo>
                <a:lnTo>
                  <a:pt x="186588" y="45720"/>
                </a:lnTo>
                <a:lnTo>
                  <a:pt x="230606" y="25908"/>
                </a:lnTo>
                <a:lnTo>
                  <a:pt x="230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20837" y="3899826"/>
            <a:ext cx="231140" cy="412750"/>
          </a:xfrm>
          <a:custGeom>
            <a:avLst/>
            <a:gdLst/>
            <a:ahLst/>
            <a:cxnLst/>
            <a:rect l="l" t="t" r="r" b="b"/>
            <a:pathLst>
              <a:path w="231139" h="412750">
                <a:moveTo>
                  <a:pt x="230606" y="306959"/>
                </a:moveTo>
                <a:lnTo>
                  <a:pt x="19812" y="306959"/>
                </a:lnTo>
                <a:lnTo>
                  <a:pt x="19812" y="225679"/>
                </a:lnTo>
                <a:lnTo>
                  <a:pt x="0" y="225679"/>
                </a:lnTo>
                <a:lnTo>
                  <a:pt x="0" y="306959"/>
                </a:lnTo>
                <a:lnTo>
                  <a:pt x="0" y="331089"/>
                </a:lnTo>
                <a:lnTo>
                  <a:pt x="0" y="412369"/>
                </a:lnTo>
                <a:lnTo>
                  <a:pt x="19812" y="412369"/>
                </a:lnTo>
                <a:lnTo>
                  <a:pt x="19812" y="331089"/>
                </a:lnTo>
                <a:lnTo>
                  <a:pt x="230606" y="331089"/>
                </a:lnTo>
                <a:lnTo>
                  <a:pt x="230606" y="306959"/>
                </a:lnTo>
                <a:close/>
              </a:path>
              <a:path w="231139" h="412750">
                <a:moveTo>
                  <a:pt x="230606" y="0"/>
                </a:moveTo>
                <a:lnTo>
                  <a:pt x="148120" y="37655"/>
                </a:lnTo>
                <a:lnTo>
                  <a:pt x="148120" y="62458"/>
                </a:lnTo>
                <a:lnTo>
                  <a:pt x="148120" y="172427"/>
                </a:lnTo>
                <a:lnTo>
                  <a:pt x="34353" y="122021"/>
                </a:lnTo>
                <a:lnTo>
                  <a:pt x="24028" y="117449"/>
                </a:lnTo>
                <a:lnTo>
                  <a:pt x="34353" y="112877"/>
                </a:lnTo>
                <a:lnTo>
                  <a:pt x="148120" y="62458"/>
                </a:lnTo>
                <a:lnTo>
                  <a:pt x="148120" y="37655"/>
                </a:lnTo>
                <a:lnTo>
                  <a:pt x="0" y="105257"/>
                </a:lnTo>
                <a:lnTo>
                  <a:pt x="0" y="129641"/>
                </a:lnTo>
                <a:lnTo>
                  <a:pt x="230606" y="234988"/>
                </a:lnTo>
                <a:lnTo>
                  <a:pt x="230606" y="208978"/>
                </a:lnTo>
                <a:lnTo>
                  <a:pt x="196202" y="193738"/>
                </a:lnTo>
                <a:lnTo>
                  <a:pt x="167932" y="181203"/>
                </a:lnTo>
                <a:lnTo>
                  <a:pt x="167932" y="53682"/>
                </a:lnTo>
                <a:lnTo>
                  <a:pt x="189331" y="44196"/>
                </a:lnTo>
                <a:lnTo>
                  <a:pt x="230606" y="25908"/>
                </a:lnTo>
                <a:lnTo>
                  <a:pt x="230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56904" y="7979664"/>
            <a:ext cx="128270" cy="552450"/>
          </a:xfrm>
          <a:custGeom>
            <a:avLst/>
            <a:gdLst/>
            <a:ahLst/>
            <a:cxnLst/>
            <a:rect l="l" t="t" r="r" b="b"/>
            <a:pathLst>
              <a:path w="128269" h="552450">
                <a:moveTo>
                  <a:pt x="126682" y="535597"/>
                </a:moveTo>
                <a:lnTo>
                  <a:pt x="77812" y="535597"/>
                </a:lnTo>
                <a:lnTo>
                  <a:pt x="77812" y="505015"/>
                </a:lnTo>
                <a:lnTo>
                  <a:pt x="77012" y="495300"/>
                </a:lnTo>
                <a:lnTo>
                  <a:pt x="64096" y="469747"/>
                </a:lnTo>
                <a:lnTo>
                  <a:pt x="64096" y="495871"/>
                </a:lnTo>
                <a:lnTo>
                  <a:pt x="64096" y="535597"/>
                </a:lnTo>
                <a:lnTo>
                  <a:pt x="13716" y="535597"/>
                </a:lnTo>
                <a:lnTo>
                  <a:pt x="13716" y="495871"/>
                </a:lnTo>
                <a:lnTo>
                  <a:pt x="16764" y="489775"/>
                </a:lnTo>
                <a:lnTo>
                  <a:pt x="21336" y="485203"/>
                </a:lnTo>
                <a:lnTo>
                  <a:pt x="25908" y="479107"/>
                </a:lnTo>
                <a:lnTo>
                  <a:pt x="32004" y="477583"/>
                </a:lnTo>
                <a:lnTo>
                  <a:pt x="47332" y="477583"/>
                </a:lnTo>
                <a:lnTo>
                  <a:pt x="53428" y="480631"/>
                </a:lnTo>
                <a:lnTo>
                  <a:pt x="56476" y="485203"/>
                </a:lnTo>
                <a:lnTo>
                  <a:pt x="61048" y="489775"/>
                </a:lnTo>
                <a:lnTo>
                  <a:pt x="38100" y="460819"/>
                </a:lnTo>
                <a:lnTo>
                  <a:pt x="30175" y="461657"/>
                </a:lnTo>
                <a:lnTo>
                  <a:pt x="596" y="495300"/>
                </a:lnTo>
                <a:lnTo>
                  <a:pt x="0" y="505015"/>
                </a:lnTo>
                <a:lnTo>
                  <a:pt x="0" y="552361"/>
                </a:lnTo>
                <a:lnTo>
                  <a:pt x="126682" y="552361"/>
                </a:lnTo>
                <a:lnTo>
                  <a:pt x="126682" y="535597"/>
                </a:lnTo>
                <a:close/>
              </a:path>
              <a:path w="128269" h="552450">
                <a:moveTo>
                  <a:pt x="126682" y="117538"/>
                </a:moveTo>
                <a:lnTo>
                  <a:pt x="59524" y="117538"/>
                </a:lnTo>
                <a:lnTo>
                  <a:pt x="53530" y="114427"/>
                </a:lnTo>
                <a:lnTo>
                  <a:pt x="49237" y="109728"/>
                </a:lnTo>
                <a:lnTo>
                  <a:pt x="46672" y="103568"/>
                </a:lnTo>
                <a:lnTo>
                  <a:pt x="45808" y="96113"/>
                </a:lnTo>
                <a:lnTo>
                  <a:pt x="45808" y="93065"/>
                </a:lnTo>
                <a:lnTo>
                  <a:pt x="47332" y="91541"/>
                </a:lnTo>
                <a:lnTo>
                  <a:pt x="47332" y="88493"/>
                </a:lnTo>
                <a:lnTo>
                  <a:pt x="32004" y="88493"/>
                </a:lnTo>
                <a:lnTo>
                  <a:pt x="30480" y="90017"/>
                </a:lnTo>
                <a:lnTo>
                  <a:pt x="30480" y="105346"/>
                </a:lnTo>
                <a:lnTo>
                  <a:pt x="35052" y="112966"/>
                </a:lnTo>
                <a:lnTo>
                  <a:pt x="42760" y="117538"/>
                </a:lnTo>
                <a:lnTo>
                  <a:pt x="32004" y="119062"/>
                </a:lnTo>
                <a:lnTo>
                  <a:pt x="32004" y="134302"/>
                </a:lnTo>
                <a:lnTo>
                  <a:pt x="126682" y="134302"/>
                </a:lnTo>
                <a:lnTo>
                  <a:pt x="126682" y="117538"/>
                </a:lnTo>
                <a:close/>
              </a:path>
              <a:path w="128269" h="552450">
                <a:moveTo>
                  <a:pt x="126682" y="0"/>
                </a:moveTo>
                <a:lnTo>
                  <a:pt x="64096" y="0"/>
                </a:lnTo>
                <a:lnTo>
                  <a:pt x="49847" y="1739"/>
                </a:lnTo>
                <a:lnTo>
                  <a:pt x="39293" y="7061"/>
                </a:lnTo>
                <a:lnTo>
                  <a:pt x="32727" y="16116"/>
                </a:lnTo>
                <a:lnTo>
                  <a:pt x="30480" y="29057"/>
                </a:lnTo>
                <a:lnTo>
                  <a:pt x="31343" y="37655"/>
                </a:lnTo>
                <a:lnTo>
                  <a:pt x="33921" y="45250"/>
                </a:lnTo>
                <a:lnTo>
                  <a:pt x="38239" y="51993"/>
                </a:lnTo>
                <a:lnTo>
                  <a:pt x="44284" y="58013"/>
                </a:lnTo>
                <a:lnTo>
                  <a:pt x="32004" y="58013"/>
                </a:lnTo>
                <a:lnTo>
                  <a:pt x="32004" y="73253"/>
                </a:lnTo>
                <a:lnTo>
                  <a:pt x="126682" y="73253"/>
                </a:lnTo>
                <a:lnTo>
                  <a:pt x="126682" y="58013"/>
                </a:lnTo>
                <a:lnTo>
                  <a:pt x="59524" y="58013"/>
                </a:lnTo>
                <a:lnTo>
                  <a:pt x="54952" y="54965"/>
                </a:lnTo>
                <a:lnTo>
                  <a:pt x="48856" y="48869"/>
                </a:lnTo>
                <a:lnTo>
                  <a:pt x="45808" y="44297"/>
                </a:lnTo>
                <a:lnTo>
                  <a:pt x="44284" y="39725"/>
                </a:lnTo>
                <a:lnTo>
                  <a:pt x="44284" y="27533"/>
                </a:lnTo>
                <a:lnTo>
                  <a:pt x="45808" y="22961"/>
                </a:lnTo>
                <a:lnTo>
                  <a:pt x="51904" y="16764"/>
                </a:lnTo>
                <a:lnTo>
                  <a:pt x="58000" y="15240"/>
                </a:lnTo>
                <a:lnTo>
                  <a:pt x="126682" y="15240"/>
                </a:lnTo>
                <a:lnTo>
                  <a:pt x="126682" y="0"/>
                </a:lnTo>
                <a:close/>
              </a:path>
              <a:path w="128269" h="552450">
                <a:moveTo>
                  <a:pt x="128206" y="422630"/>
                </a:moveTo>
                <a:lnTo>
                  <a:pt x="117538" y="386054"/>
                </a:lnTo>
                <a:lnTo>
                  <a:pt x="125158" y="386054"/>
                </a:lnTo>
                <a:lnTo>
                  <a:pt x="126682" y="384530"/>
                </a:lnTo>
                <a:lnTo>
                  <a:pt x="126682" y="367766"/>
                </a:lnTo>
                <a:lnTo>
                  <a:pt x="125158" y="367766"/>
                </a:lnTo>
                <a:lnTo>
                  <a:pt x="120586" y="369290"/>
                </a:lnTo>
                <a:lnTo>
                  <a:pt x="114490" y="370509"/>
                </a:lnTo>
                <a:lnTo>
                  <a:pt x="114490" y="416534"/>
                </a:lnTo>
                <a:lnTo>
                  <a:pt x="112966" y="421106"/>
                </a:lnTo>
                <a:lnTo>
                  <a:pt x="109918" y="424154"/>
                </a:lnTo>
                <a:lnTo>
                  <a:pt x="108394" y="427202"/>
                </a:lnTo>
                <a:lnTo>
                  <a:pt x="103822" y="428726"/>
                </a:lnTo>
                <a:lnTo>
                  <a:pt x="99250" y="428726"/>
                </a:lnTo>
                <a:lnTo>
                  <a:pt x="91198" y="426986"/>
                </a:lnTo>
                <a:lnTo>
                  <a:pt x="85445" y="421678"/>
                </a:lnTo>
                <a:lnTo>
                  <a:pt x="82016" y="412648"/>
                </a:lnTo>
                <a:lnTo>
                  <a:pt x="80860" y="399770"/>
                </a:lnTo>
                <a:lnTo>
                  <a:pt x="80860" y="387578"/>
                </a:lnTo>
                <a:lnTo>
                  <a:pt x="100774" y="387578"/>
                </a:lnTo>
                <a:lnTo>
                  <a:pt x="105346" y="389102"/>
                </a:lnTo>
                <a:lnTo>
                  <a:pt x="108394" y="392150"/>
                </a:lnTo>
                <a:lnTo>
                  <a:pt x="111442" y="396722"/>
                </a:lnTo>
                <a:lnTo>
                  <a:pt x="114452" y="405777"/>
                </a:lnTo>
                <a:lnTo>
                  <a:pt x="114490" y="416534"/>
                </a:lnTo>
                <a:lnTo>
                  <a:pt x="114490" y="370509"/>
                </a:lnTo>
                <a:lnTo>
                  <a:pt x="112966" y="370814"/>
                </a:lnTo>
                <a:lnTo>
                  <a:pt x="51904" y="370814"/>
                </a:lnTo>
                <a:lnTo>
                  <a:pt x="44284" y="373862"/>
                </a:lnTo>
                <a:lnTo>
                  <a:pt x="39624" y="379958"/>
                </a:lnTo>
                <a:lnTo>
                  <a:pt x="35623" y="385076"/>
                </a:lnTo>
                <a:lnTo>
                  <a:pt x="32766" y="391198"/>
                </a:lnTo>
                <a:lnTo>
                  <a:pt x="31051" y="398170"/>
                </a:lnTo>
                <a:lnTo>
                  <a:pt x="30492" y="405777"/>
                </a:lnTo>
                <a:lnTo>
                  <a:pt x="30480" y="413486"/>
                </a:lnTo>
                <a:lnTo>
                  <a:pt x="32004" y="419582"/>
                </a:lnTo>
                <a:lnTo>
                  <a:pt x="35052" y="425678"/>
                </a:lnTo>
                <a:lnTo>
                  <a:pt x="36576" y="430250"/>
                </a:lnTo>
                <a:lnTo>
                  <a:pt x="41148" y="434924"/>
                </a:lnTo>
                <a:lnTo>
                  <a:pt x="45808" y="437972"/>
                </a:lnTo>
                <a:lnTo>
                  <a:pt x="48856" y="442544"/>
                </a:lnTo>
                <a:lnTo>
                  <a:pt x="53428" y="444068"/>
                </a:lnTo>
                <a:lnTo>
                  <a:pt x="58000" y="444068"/>
                </a:lnTo>
                <a:lnTo>
                  <a:pt x="58000" y="427202"/>
                </a:lnTo>
                <a:lnTo>
                  <a:pt x="54952" y="427202"/>
                </a:lnTo>
                <a:lnTo>
                  <a:pt x="50380" y="425678"/>
                </a:lnTo>
                <a:lnTo>
                  <a:pt x="48869" y="421119"/>
                </a:lnTo>
                <a:lnTo>
                  <a:pt x="45808" y="418058"/>
                </a:lnTo>
                <a:lnTo>
                  <a:pt x="44284" y="413486"/>
                </a:lnTo>
                <a:lnTo>
                  <a:pt x="44284" y="399770"/>
                </a:lnTo>
                <a:lnTo>
                  <a:pt x="45808" y="395198"/>
                </a:lnTo>
                <a:lnTo>
                  <a:pt x="51904" y="389102"/>
                </a:lnTo>
                <a:lnTo>
                  <a:pt x="56476" y="387578"/>
                </a:lnTo>
                <a:lnTo>
                  <a:pt x="70192" y="387578"/>
                </a:lnTo>
                <a:lnTo>
                  <a:pt x="70192" y="402818"/>
                </a:lnTo>
                <a:lnTo>
                  <a:pt x="70713" y="411962"/>
                </a:lnTo>
                <a:lnTo>
                  <a:pt x="91630" y="445592"/>
                </a:lnTo>
                <a:lnTo>
                  <a:pt x="108394" y="445592"/>
                </a:lnTo>
                <a:lnTo>
                  <a:pt x="116014" y="442544"/>
                </a:lnTo>
                <a:lnTo>
                  <a:pt x="120586" y="436448"/>
                </a:lnTo>
                <a:lnTo>
                  <a:pt x="126682" y="430250"/>
                </a:lnTo>
                <a:lnTo>
                  <a:pt x="126987" y="428726"/>
                </a:lnTo>
                <a:lnTo>
                  <a:pt x="128206" y="422630"/>
                </a:lnTo>
                <a:close/>
              </a:path>
              <a:path w="128269" h="552450">
                <a:moveTo>
                  <a:pt x="128206" y="309753"/>
                </a:moveTo>
                <a:lnTo>
                  <a:pt x="126682" y="305181"/>
                </a:lnTo>
                <a:lnTo>
                  <a:pt x="114490" y="305181"/>
                </a:lnTo>
                <a:lnTo>
                  <a:pt x="114490" y="320421"/>
                </a:lnTo>
                <a:lnTo>
                  <a:pt x="112966" y="321945"/>
                </a:lnTo>
                <a:lnTo>
                  <a:pt x="109918" y="323469"/>
                </a:lnTo>
                <a:lnTo>
                  <a:pt x="44297" y="323469"/>
                </a:lnTo>
                <a:lnTo>
                  <a:pt x="44297" y="306705"/>
                </a:lnTo>
                <a:lnTo>
                  <a:pt x="32004" y="306705"/>
                </a:lnTo>
                <a:lnTo>
                  <a:pt x="32004" y="323469"/>
                </a:lnTo>
                <a:lnTo>
                  <a:pt x="9144" y="323469"/>
                </a:lnTo>
                <a:lnTo>
                  <a:pt x="9144" y="340233"/>
                </a:lnTo>
                <a:lnTo>
                  <a:pt x="32004" y="340233"/>
                </a:lnTo>
                <a:lnTo>
                  <a:pt x="32004" y="357098"/>
                </a:lnTo>
                <a:lnTo>
                  <a:pt x="44297" y="357098"/>
                </a:lnTo>
                <a:lnTo>
                  <a:pt x="44297" y="340233"/>
                </a:lnTo>
                <a:lnTo>
                  <a:pt x="111442" y="340233"/>
                </a:lnTo>
                <a:lnTo>
                  <a:pt x="117538" y="338709"/>
                </a:lnTo>
                <a:lnTo>
                  <a:pt x="122110" y="334137"/>
                </a:lnTo>
                <a:lnTo>
                  <a:pt x="126682" y="331089"/>
                </a:lnTo>
                <a:lnTo>
                  <a:pt x="128206" y="324993"/>
                </a:lnTo>
                <a:lnTo>
                  <a:pt x="128206" y="309753"/>
                </a:lnTo>
                <a:close/>
              </a:path>
              <a:path w="128269" h="552450">
                <a:moveTo>
                  <a:pt x="128206" y="251752"/>
                </a:moveTo>
                <a:lnTo>
                  <a:pt x="126682" y="247180"/>
                </a:lnTo>
                <a:lnTo>
                  <a:pt x="114490" y="247180"/>
                </a:lnTo>
                <a:lnTo>
                  <a:pt x="114490" y="260896"/>
                </a:lnTo>
                <a:lnTo>
                  <a:pt x="112966" y="262420"/>
                </a:lnTo>
                <a:lnTo>
                  <a:pt x="106870" y="265569"/>
                </a:lnTo>
                <a:lnTo>
                  <a:pt x="44297" y="265569"/>
                </a:lnTo>
                <a:lnTo>
                  <a:pt x="44297" y="247180"/>
                </a:lnTo>
                <a:lnTo>
                  <a:pt x="32004" y="247180"/>
                </a:lnTo>
                <a:lnTo>
                  <a:pt x="32004" y="265569"/>
                </a:lnTo>
                <a:lnTo>
                  <a:pt x="9144" y="265569"/>
                </a:lnTo>
                <a:lnTo>
                  <a:pt x="9144" y="282333"/>
                </a:lnTo>
                <a:lnTo>
                  <a:pt x="32004" y="282333"/>
                </a:lnTo>
                <a:lnTo>
                  <a:pt x="32004" y="299097"/>
                </a:lnTo>
                <a:lnTo>
                  <a:pt x="44297" y="299097"/>
                </a:lnTo>
                <a:lnTo>
                  <a:pt x="44297" y="282333"/>
                </a:lnTo>
                <a:lnTo>
                  <a:pt x="111442" y="282333"/>
                </a:lnTo>
                <a:lnTo>
                  <a:pt x="117538" y="279285"/>
                </a:lnTo>
                <a:lnTo>
                  <a:pt x="122110" y="276237"/>
                </a:lnTo>
                <a:lnTo>
                  <a:pt x="126682" y="271665"/>
                </a:lnTo>
                <a:lnTo>
                  <a:pt x="128206" y="267093"/>
                </a:lnTo>
                <a:lnTo>
                  <a:pt x="128206" y="251752"/>
                </a:lnTo>
                <a:close/>
              </a:path>
              <a:path w="128269" h="552450">
                <a:moveTo>
                  <a:pt x="128206" y="189268"/>
                </a:moveTo>
                <a:lnTo>
                  <a:pt x="127063" y="178384"/>
                </a:lnTo>
                <a:lnTo>
                  <a:pt x="123634" y="168795"/>
                </a:lnTo>
                <a:lnTo>
                  <a:pt x="117919" y="160667"/>
                </a:lnTo>
                <a:lnTo>
                  <a:pt x="109918" y="154127"/>
                </a:lnTo>
                <a:lnTo>
                  <a:pt x="102298" y="163271"/>
                </a:lnTo>
                <a:lnTo>
                  <a:pt x="106870" y="166319"/>
                </a:lnTo>
                <a:lnTo>
                  <a:pt x="109918" y="170891"/>
                </a:lnTo>
                <a:lnTo>
                  <a:pt x="111442" y="173939"/>
                </a:lnTo>
                <a:lnTo>
                  <a:pt x="114490" y="178511"/>
                </a:lnTo>
                <a:lnTo>
                  <a:pt x="116014" y="183172"/>
                </a:lnTo>
                <a:lnTo>
                  <a:pt x="116014" y="196888"/>
                </a:lnTo>
                <a:lnTo>
                  <a:pt x="112966" y="202984"/>
                </a:lnTo>
                <a:lnTo>
                  <a:pt x="106870" y="209080"/>
                </a:lnTo>
                <a:lnTo>
                  <a:pt x="100774" y="213652"/>
                </a:lnTo>
                <a:lnTo>
                  <a:pt x="93154" y="216700"/>
                </a:lnTo>
                <a:lnTo>
                  <a:pt x="83921" y="216700"/>
                </a:lnTo>
                <a:lnTo>
                  <a:pt x="83921" y="169367"/>
                </a:lnTo>
                <a:lnTo>
                  <a:pt x="83921" y="152603"/>
                </a:lnTo>
                <a:lnTo>
                  <a:pt x="77825" y="152603"/>
                </a:lnTo>
                <a:lnTo>
                  <a:pt x="71729" y="152933"/>
                </a:lnTo>
                <a:lnTo>
                  <a:pt x="71729" y="169367"/>
                </a:lnTo>
                <a:lnTo>
                  <a:pt x="71729" y="216700"/>
                </a:lnTo>
                <a:lnTo>
                  <a:pt x="62585" y="215176"/>
                </a:lnTo>
                <a:lnTo>
                  <a:pt x="56489" y="212128"/>
                </a:lnTo>
                <a:lnTo>
                  <a:pt x="51917" y="207556"/>
                </a:lnTo>
                <a:lnTo>
                  <a:pt x="45821" y="202984"/>
                </a:lnTo>
                <a:lnTo>
                  <a:pt x="44297" y="198412"/>
                </a:lnTo>
                <a:lnTo>
                  <a:pt x="44297" y="184696"/>
                </a:lnTo>
                <a:lnTo>
                  <a:pt x="45821" y="180035"/>
                </a:lnTo>
                <a:lnTo>
                  <a:pt x="54965" y="170891"/>
                </a:lnTo>
                <a:lnTo>
                  <a:pt x="61061" y="169367"/>
                </a:lnTo>
                <a:lnTo>
                  <a:pt x="71729" y="169367"/>
                </a:lnTo>
                <a:lnTo>
                  <a:pt x="71729" y="152933"/>
                </a:lnTo>
                <a:lnTo>
                  <a:pt x="33731" y="175463"/>
                </a:lnTo>
                <a:lnTo>
                  <a:pt x="30480" y="192316"/>
                </a:lnTo>
                <a:lnTo>
                  <a:pt x="30480" y="199936"/>
                </a:lnTo>
                <a:lnTo>
                  <a:pt x="36576" y="212128"/>
                </a:lnTo>
                <a:lnTo>
                  <a:pt x="41148" y="219748"/>
                </a:lnTo>
                <a:lnTo>
                  <a:pt x="47345" y="224320"/>
                </a:lnTo>
                <a:lnTo>
                  <a:pt x="54965" y="227368"/>
                </a:lnTo>
                <a:lnTo>
                  <a:pt x="61061" y="231940"/>
                </a:lnTo>
                <a:lnTo>
                  <a:pt x="70205" y="233464"/>
                </a:lnTo>
                <a:lnTo>
                  <a:pt x="82397" y="233464"/>
                </a:lnTo>
                <a:lnTo>
                  <a:pt x="120205" y="216700"/>
                </a:lnTo>
                <a:lnTo>
                  <a:pt x="121780" y="214985"/>
                </a:lnTo>
                <a:lnTo>
                  <a:pt x="125539" y="207556"/>
                </a:lnTo>
                <a:lnTo>
                  <a:pt x="127584" y="198983"/>
                </a:lnTo>
                <a:lnTo>
                  <a:pt x="128206" y="189268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55387" y="6945248"/>
            <a:ext cx="166401" cy="96269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42470" y="8310753"/>
            <a:ext cx="76390" cy="7629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96655" y="6452425"/>
            <a:ext cx="171068" cy="158067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34850" y="6215919"/>
            <a:ext cx="97726" cy="170878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196655" y="5784151"/>
            <a:ext cx="136525" cy="366395"/>
            <a:chOff x="2196655" y="5784151"/>
            <a:chExt cx="136525" cy="36639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96655" y="6077045"/>
              <a:ext cx="134397" cy="7324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6655" y="5784151"/>
              <a:ext cx="135921" cy="27308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196655" y="5443918"/>
            <a:ext cx="136525" cy="274955"/>
            <a:chOff x="2196655" y="5443918"/>
            <a:chExt cx="136525" cy="274955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4850" y="5640705"/>
              <a:ext cx="97726" cy="778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34850" y="5544597"/>
              <a:ext cx="96202" cy="732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96655" y="5443918"/>
              <a:ext cx="135921" cy="7934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196083" y="4577238"/>
            <a:ext cx="161290" cy="801370"/>
            <a:chOff x="2196083" y="4577238"/>
            <a:chExt cx="161290" cy="801370"/>
          </a:xfrm>
        </p:grpSpPr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96655" y="5209032"/>
              <a:ext cx="134397" cy="7324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34850" y="5303520"/>
              <a:ext cx="97726" cy="747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34850" y="5102161"/>
              <a:ext cx="97726" cy="869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36374" y="5007483"/>
              <a:ext cx="96202" cy="747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196083" y="4966716"/>
              <a:ext cx="135890" cy="17145"/>
            </a:xfrm>
            <a:custGeom>
              <a:avLst/>
              <a:gdLst/>
              <a:ahLst/>
              <a:cxnLst/>
              <a:rect l="l" t="t" r="r" b="b"/>
              <a:pathLst>
                <a:path w="135889" h="17145">
                  <a:moveTo>
                    <a:pt x="135636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5636" y="0"/>
                  </a:lnTo>
                  <a:lnTo>
                    <a:pt x="135636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96655" y="4864131"/>
              <a:ext cx="135921" cy="7934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34850" y="4577238"/>
              <a:ext cx="122110" cy="265461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2196083" y="3809809"/>
            <a:ext cx="173355" cy="714375"/>
            <a:chOff x="2196083" y="3809809"/>
            <a:chExt cx="173355" cy="714375"/>
          </a:xfrm>
        </p:grpSpPr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02751" y="4374356"/>
              <a:ext cx="129825" cy="14954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34850" y="4275201"/>
              <a:ext cx="97726" cy="7781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34850" y="4179093"/>
              <a:ext cx="96202" cy="746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34850" y="4078319"/>
              <a:ext cx="134397" cy="793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196083" y="4035551"/>
              <a:ext cx="135890" cy="17145"/>
            </a:xfrm>
            <a:custGeom>
              <a:avLst/>
              <a:gdLst/>
              <a:ahLst/>
              <a:cxnLst/>
              <a:rect l="l" t="t" r="r" b="b"/>
              <a:pathLst>
                <a:path w="135889" h="17145">
                  <a:moveTo>
                    <a:pt x="135636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5636" y="0"/>
                  </a:lnTo>
                  <a:lnTo>
                    <a:pt x="135636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34850" y="3809809"/>
              <a:ext cx="122110" cy="20440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2196655" y="3472624"/>
            <a:ext cx="136525" cy="274955"/>
            <a:chOff x="2196655" y="3472624"/>
            <a:chExt cx="136525" cy="274955"/>
          </a:xfrm>
        </p:grpSpPr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34850" y="3669410"/>
              <a:ext cx="97726" cy="7781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34850" y="3573303"/>
              <a:ext cx="96202" cy="7477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196655" y="3472624"/>
              <a:ext cx="135921" cy="79343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196083" y="1414367"/>
            <a:ext cx="171640" cy="199263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444019" y="7570755"/>
            <a:ext cx="135921" cy="460819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2482215" y="7325105"/>
            <a:ext cx="97790" cy="180340"/>
            <a:chOff x="2482215" y="7325105"/>
            <a:chExt cx="97790" cy="180340"/>
          </a:xfrm>
        </p:grpSpPr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82215" y="7419784"/>
              <a:ext cx="97726" cy="8543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482215" y="7325105"/>
              <a:ext cx="96202" cy="74771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2444019" y="6551676"/>
            <a:ext cx="136525" cy="704850"/>
            <a:chOff x="2444019" y="6551676"/>
            <a:chExt cx="136525" cy="704850"/>
          </a:xfrm>
        </p:grpSpPr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44019" y="7181754"/>
              <a:ext cx="134397" cy="7477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450211" y="7138987"/>
              <a:ext cx="128270" cy="18415"/>
            </a:xfrm>
            <a:custGeom>
              <a:avLst/>
              <a:gdLst/>
              <a:ahLst/>
              <a:cxnLst/>
              <a:rect l="l" t="t" r="r" b="b"/>
              <a:pathLst>
                <a:path w="128269" h="18415">
                  <a:moveTo>
                    <a:pt x="128206" y="18288"/>
                  </a:moveTo>
                  <a:lnTo>
                    <a:pt x="33528" y="18288"/>
                  </a:lnTo>
                  <a:lnTo>
                    <a:pt x="33528" y="1524"/>
                  </a:lnTo>
                  <a:lnTo>
                    <a:pt x="128206" y="1524"/>
                  </a:lnTo>
                  <a:lnTo>
                    <a:pt x="128206" y="18288"/>
                  </a:lnTo>
                  <a:close/>
                </a:path>
                <a:path w="128269" h="18415">
                  <a:moveTo>
                    <a:pt x="13716" y="18288"/>
                  </a:moveTo>
                  <a:lnTo>
                    <a:pt x="4572" y="18288"/>
                  </a:lnTo>
                  <a:lnTo>
                    <a:pt x="1524" y="16764"/>
                  </a:lnTo>
                  <a:lnTo>
                    <a:pt x="0" y="15240"/>
                  </a:lnTo>
                  <a:lnTo>
                    <a:pt x="0" y="4572"/>
                  </a:lnTo>
                  <a:lnTo>
                    <a:pt x="1524" y="1524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5240" y="1524"/>
                  </a:lnTo>
                  <a:lnTo>
                    <a:pt x="16764" y="4572"/>
                  </a:lnTo>
                  <a:lnTo>
                    <a:pt x="18288" y="6096"/>
                  </a:lnTo>
                  <a:lnTo>
                    <a:pt x="18288" y="12192"/>
                  </a:lnTo>
                  <a:lnTo>
                    <a:pt x="16764" y="15240"/>
                  </a:lnTo>
                  <a:lnTo>
                    <a:pt x="13716" y="18288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460878" y="6884193"/>
              <a:ext cx="119062" cy="2349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450211" y="6783514"/>
              <a:ext cx="128301" cy="807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482214" y="6591299"/>
              <a:ext cx="97726" cy="17240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444496" y="6551676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19" h="17145">
                  <a:moveTo>
                    <a:pt x="134111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34111" y="0"/>
                  </a:lnTo>
                  <a:lnTo>
                    <a:pt x="134111" y="1676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3" name="object 6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450211" y="5085302"/>
            <a:ext cx="164877" cy="1396079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2444019" y="4436935"/>
            <a:ext cx="136525" cy="589280"/>
            <a:chOff x="2444019" y="4436935"/>
            <a:chExt cx="136525" cy="589280"/>
          </a:xfrm>
        </p:grpSpPr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44019" y="4687157"/>
              <a:ext cx="135921" cy="3387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482214" y="4436935"/>
              <a:ext cx="97726" cy="230314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2482214" y="4104322"/>
            <a:ext cx="97790" cy="267335"/>
            <a:chOff x="2482214" y="4104322"/>
            <a:chExt cx="97790" cy="267335"/>
          </a:xfrm>
        </p:grpSpPr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83738" y="4296441"/>
              <a:ext cx="96202" cy="7477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82214" y="4104322"/>
              <a:ext cx="97726" cy="172402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2444019" y="3622166"/>
            <a:ext cx="136525" cy="430530"/>
            <a:chOff x="2444019" y="3622166"/>
            <a:chExt cx="136525" cy="430530"/>
          </a:xfrm>
        </p:grpSpPr>
        <p:pic>
          <p:nvPicPr>
            <p:cNvPr id="71" name="object 7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444019" y="3908964"/>
              <a:ext cx="135921" cy="14344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482214" y="3622166"/>
              <a:ext cx="97726" cy="266985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2444496" y="1150619"/>
            <a:ext cx="170815" cy="2407920"/>
            <a:chOff x="2444496" y="1150619"/>
            <a:chExt cx="170815" cy="2407920"/>
          </a:xfrm>
        </p:grpSpPr>
        <p:pic>
          <p:nvPicPr>
            <p:cNvPr id="74" name="object 7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450211" y="1190053"/>
              <a:ext cx="164877" cy="236801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444496" y="1150619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19" h="17144">
                  <a:moveTo>
                    <a:pt x="134111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34111" y="0"/>
                  </a:lnTo>
                  <a:lnTo>
                    <a:pt x="134111" y="1676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2689955" y="7578375"/>
            <a:ext cx="137795" cy="459740"/>
            <a:chOff x="2689955" y="7578375"/>
            <a:chExt cx="137795" cy="459740"/>
          </a:xfrm>
        </p:grpSpPr>
        <p:pic>
          <p:nvPicPr>
            <p:cNvPr id="77" name="object 7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89955" y="7737157"/>
              <a:ext cx="137445" cy="30051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29674" y="7578375"/>
              <a:ext cx="97726" cy="134302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2696051" y="7142035"/>
            <a:ext cx="167005" cy="374015"/>
            <a:chOff x="2696051" y="7142035"/>
            <a:chExt cx="167005" cy="374015"/>
          </a:xfrm>
        </p:grpSpPr>
        <p:pic>
          <p:nvPicPr>
            <p:cNvPr id="80" name="object 8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729674" y="7435024"/>
              <a:ext cx="132873" cy="8086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696051" y="7335869"/>
              <a:ext cx="129825" cy="7924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29674" y="7142035"/>
              <a:ext cx="97726" cy="173926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691383" y="5004434"/>
            <a:ext cx="136017" cy="2073497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3154680" y="7769352"/>
            <a:ext cx="135890" cy="770890"/>
            <a:chOff x="3154680" y="7769352"/>
            <a:chExt cx="135890" cy="770890"/>
          </a:xfrm>
        </p:grpSpPr>
        <p:pic>
          <p:nvPicPr>
            <p:cNvPr id="85" name="object 8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158775" y="7808785"/>
              <a:ext cx="131349" cy="73085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154680" y="7769352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1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4111" y="0"/>
                  </a:lnTo>
                  <a:lnTo>
                    <a:pt x="134111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/>
          <p:cNvGrpSpPr/>
          <p:nvPr/>
        </p:nvGrpSpPr>
        <p:grpSpPr>
          <a:xfrm>
            <a:off x="3154203" y="7129843"/>
            <a:ext cx="136525" cy="566420"/>
            <a:chOff x="3154203" y="7129843"/>
            <a:chExt cx="136525" cy="566420"/>
          </a:xfrm>
        </p:grpSpPr>
        <p:pic>
          <p:nvPicPr>
            <p:cNvPr id="88" name="object 8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0299" y="7569231"/>
              <a:ext cx="128301" cy="12668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154203" y="7364824"/>
              <a:ext cx="135921" cy="18154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192399" y="7264145"/>
              <a:ext cx="97726" cy="7934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154680" y="7226807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1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4111" y="0"/>
                  </a:lnTo>
                  <a:lnTo>
                    <a:pt x="134111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192399" y="7129843"/>
              <a:ext cx="97726" cy="76295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3154203" y="6794182"/>
            <a:ext cx="136525" cy="273685"/>
            <a:chOff x="3154203" y="6794182"/>
            <a:chExt cx="136525" cy="273685"/>
          </a:xfrm>
        </p:grpSpPr>
        <p:pic>
          <p:nvPicPr>
            <p:cNvPr id="94" name="object 9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92399" y="6989444"/>
              <a:ext cx="97726" cy="7781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92399" y="6893337"/>
              <a:ext cx="96202" cy="7477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54203" y="6794182"/>
              <a:ext cx="135921" cy="79343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3154203" y="6060280"/>
            <a:ext cx="136525" cy="662305"/>
            <a:chOff x="3154203" y="6060280"/>
            <a:chExt cx="136525" cy="662305"/>
          </a:xfrm>
        </p:grpSpPr>
        <p:pic>
          <p:nvPicPr>
            <p:cNvPr id="98" name="object 9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160299" y="6595871"/>
              <a:ext cx="128301" cy="12658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154203" y="6302882"/>
              <a:ext cx="135921" cy="268509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3158775" y="6260211"/>
              <a:ext cx="130175" cy="18415"/>
            </a:xfrm>
            <a:custGeom>
              <a:avLst/>
              <a:gdLst/>
              <a:ahLst/>
              <a:cxnLst/>
              <a:rect l="l" t="t" r="r" b="b"/>
              <a:pathLst>
                <a:path w="130175" h="18414">
                  <a:moveTo>
                    <a:pt x="129825" y="16764"/>
                  </a:moveTo>
                  <a:lnTo>
                    <a:pt x="35147" y="16764"/>
                  </a:lnTo>
                  <a:lnTo>
                    <a:pt x="35147" y="1524"/>
                  </a:lnTo>
                  <a:lnTo>
                    <a:pt x="129825" y="1524"/>
                  </a:lnTo>
                  <a:lnTo>
                    <a:pt x="129825" y="16764"/>
                  </a:lnTo>
                  <a:close/>
                </a:path>
                <a:path w="130175" h="18414">
                  <a:moveTo>
                    <a:pt x="13811" y="18288"/>
                  </a:moveTo>
                  <a:lnTo>
                    <a:pt x="4572" y="18288"/>
                  </a:lnTo>
                  <a:lnTo>
                    <a:pt x="1524" y="15240"/>
                  </a:lnTo>
                  <a:lnTo>
                    <a:pt x="0" y="12192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13811" y="0"/>
                  </a:lnTo>
                  <a:lnTo>
                    <a:pt x="16859" y="1524"/>
                  </a:lnTo>
                  <a:lnTo>
                    <a:pt x="18383" y="3048"/>
                  </a:lnTo>
                  <a:lnTo>
                    <a:pt x="18383" y="13716"/>
                  </a:lnTo>
                  <a:lnTo>
                    <a:pt x="16859" y="16764"/>
                  </a:lnTo>
                  <a:lnTo>
                    <a:pt x="13811" y="18288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192399" y="6160960"/>
              <a:ext cx="96202" cy="74771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192399" y="6060280"/>
              <a:ext cx="97726" cy="80867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3158775" y="5288280"/>
            <a:ext cx="167005" cy="706120"/>
            <a:chOff x="3158775" y="5288280"/>
            <a:chExt cx="167005" cy="706120"/>
          </a:xfrm>
        </p:grpSpPr>
        <p:pic>
          <p:nvPicPr>
            <p:cNvPr id="104" name="object 10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160299" y="5732240"/>
              <a:ext cx="129825" cy="26215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192399" y="5575077"/>
              <a:ext cx="96202" cy="134302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158775" y="5530881"/>
              <a:ext cx="130175" cy="20320"/>
            </a:xfrm>
            <a:custGeom>
              <a:avLst/>
              <a:gdLst/>
              <a:ahLst/>
              <a:cxnLst/>
              <a:rect l="l" t="t" r="r" b="b"/>
              <a:pathLst>
                <a:path w="130175" h="20320">
                  <a:moveTo>
                    <a:pt x="129825" y="18288"/>
                  </a:moveTo>
                  <a:lnTo>
                    <a:pt x="35147" y="18288"/>
                  </a:lnTo>
                  <a:lnTo>
                    <a:pt x="35147" y="1524"/>
                  </a:lnTo>
                  <a:lnTo>
                    <a:pt x="129825" y="1524"/>
                  </a:lnTo>
                  <a:lnTo>
                    <a:pt x="129825" y="18288"/>
                  </a:lnTo>
                  <a:close/>
                </a:path>
                <a:path w="130175" h="20320">
                  <a:moveTo>
                    <a:pt x="12287" y="19812"/>
                  </a:moveTo>
                  <a:lnTo>
                    <a:pt x="7620" y="19812"/>
                  </a:lnTo>
                  <a:lnTo>
                    <a:pt x="4572" y="18288"/>
                  </a:lnTo>
                  <a:lnTo>
                    <a:pt x="0" y="13716"/>
                  </a:lnTo>
                  <a:lnTo>
                    <a:pt x="0" y="7620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2287" y="0"/>
                  </a:lnTo>
                  <a:lnTo>
                    <a:pt x="13811" y="1524"/>
                  </a:lnTo>
                  <a:lnTo>
                    <a:pt x="16859" y="3048"/>
                  </a:lnTo>
                  <a:lnTo>
                    <a:pt x="18383" y="4572"/>
                  </a:lnTo>
                  <a:lnTo>
                    <a:pt x="18383" y="15240"/>
                  </a:lnTo>
                  <a:lnTo>
                    <a:pt x="16859" y="16764"/>
                  </a:lnTo>
                  <a:lnTo>
                    <a:pt x="13811" y="18288"/>
                  </a:lnTo>
                  <a:lnTo>
                    <a:pt x="12287" y="19812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192399" y="5433250"/>
              <a:ext cx="96202" cy="7315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192399" y="5332475"/>
              <a:ext cx="132873" cy="7934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192398" y="5288280"/>
              <a:ext cx="96520" cy="20320"/>
            </a:xfrm>
            <a:custGeom>
              <a:avLst/>
              <a:gdLst/>
              <a:ahLst/>
              <a:cxnLst/>
              <a:rect l="l" t="t" r="r" b="b"/>
              <a:pathLst>
                <a:path w="96520" h="20320">
                  <a:moveTo>
                    <a:pt x="91630" y="19812"/>
                  </a:moveTo>
                  <a:lnTo>
                    <a:pt x="82486" y="19812"/>
                  </a:lnTo>
                  <a:lnTo>
                    <a:pt x="80962" y="18288"/>
                  </a:lnTo>
                  <a:lnTo>
                    <a:pt x="77914" y="16764"/>
                  </a:lnTo>
                  <a:lnTo>
                    <a:pt x="77914" y="4572"/>
                  </a:lnTo>
                  <a:lnTo>
                    <a:pt x="80962" y="3048"/>
                  </a:lnTo>
                  <a:lnTo>
                    <a:pt x="84010" y="0"/>
                  </a:lnTo>
                  <a:lnTo>
                    <a:pt x="90106" y="0"/>
                  </a:lnTo>
                  <a:lnTo>
                    <a:pt x="91630" y="1524"/>
                  </a:lnTo>
                  <a:lnTo>
                    <a:pt x="94678" y="3048"/>
                  </a:lnTo>
                  <a:lnTo>
                    <a:pt x="96202" y="4572"/>
                  </a:lnTo>
                  <a:lnTo>
                    <a:pt x="96202" y="16764"/>
                  </a:lnTo>
                  <a:lnTo>
                    <a:pt x="94678" y="18288"/>
                  </a:lnTo>
                  <a:lnTo>
                    <a:pt x="91630" y="19812"/>
                  </a:lnTo>
                  <a:close/>
                </a:path>
                <a:path w="96520" h="20320">
                  <a:moveTo>
                    <a:pt x="15240" y="19812"/>
                  </a:moveTo>
                  <a:lnTo>
                    <a:pt x="4572" y="19812"/>
                  </a:lnTo>
                  <a:lnTo>
                    <a:pt x="1524" y="16764"/>
                  </a:lnTo>
                  <a:lnTo>
                    <a:pt x="0" y="13716"/>
                  </a:lnTo>
                  <a:lnTo>
                    <a:pt x="0" y="7620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2192" y="0"/>
                  </a:lnTo>
                  <a:lnTo>
                    <a:pt x="15240" y="1524"/>
                  </a:lnTo>
                  <a:lnTo>
                    <a:pt x="18288" y="4572"/>
                  </a:lnTo>
                  <a:lnTo>
                    <a:pt x="19812" y="7620"/>
                  </a:lnTo>
                  <a:lnTo>
                    <a:pt x="19812" y="13716"/>
                  </a:lnTo>
                  <a:lnTo>
                    <a:pt x="18288" y="16764"/>
                  </a:lnTo>
                  <a:lnTo>
                    <a:pt x="15240" y="19812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0" name="object 110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445954" y="8310753"/>
            <a:ext cx="77819" cy="76295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3401663" y="6966584"/>
            <a:ext cx="170973" cy="1069562"/>
          </a:xfrm>
          <a:prstGeom prst="rect">
            <a:avLst/>
          </a:prstGeom>
        </p:spPr>
      </p:pic>
      <p:grpSp>
        <p:nvGrpSpPr>
          <p:cNvPr id="112" name="object 112"/>
          <p:cNvGrpSpPr/>
          <p:nvPr/>
        </p:nvGrpSpPr>
        <p:grpSpPr>
          <a:xfrm>
            <a:off x="3401567" y="6146292"/>
            <a:ext cx="136525" cy="755015"/>
            <a:chOff x="3401567" y="6146292"/>
            <a:chExt cx="136525" cy="755015"/>
          </a:xfrm>
        </p:grpSpPr>
        <p:pic>
          <p:nvPicPr>
            <p:cNvPr id="113" name="object 11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406235" y="6572916"/>
              <a:ext cx="131349" cy="328041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06235" y="6379178"/>
              <a:ext cx="131349" cy="17230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439858" y="6185439"/>
              <a:ext cx="97726" cy="17392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3401567" y="6146292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2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34112" y="0"/>
                  </a:lnTo>
                  <a:lnTo>
                    <a:pt x="134112" y="1676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7" name="object 117"/>
          <p:cNvGrpSpPr/>
          <p:nvPr/>
        </p:nvGrpSpPr>
        <p:grpSpPr>
          <a:xfrm>
            <a:off x="3401567" y="5506402"/>
            <a:ext cx="136525" cy="569595"/>
            <a:chOff x="3401567" y="5506402"/>
            <a:chExt cx="136525" cy="569595"/>
          </a:xfrm>
        </p:grpSpPr>
        <p:pic>
          <p:nvPicPr>
            <p:cNvPr id="118" name="object 11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39858" y="5942837"/>
              <a:ext cx="96202" cy="13268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01663" y="5741383"/>
              <a:ext cx="135921" cy="18154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439858" y="5640704"/>
              <a:ext cx="97726" cy="7934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3401567" y="5603747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2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4112" y="0"/>
                  </a:lnTo>
                  <a:lnTo>
                    <a:pt x="134112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439858" y="5506402"/>
              <a:ext cx="97726" cy="76295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3401663" y="5170741"/>
            <a:ext cx="136525" cy="273685"/>
            <a:chOff x="3401663" y="5170741"/>
            <a:chExt cx="136525" cy="273685"/>
          </a:xfrm>
        </p:grpSpPr>
        <p:pic>
          <p:nvPicPr>
            <p:cNvPr id="124" name="object 12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439858" y="5366099"/>
              <a:ext cx="97726" cy="7781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39858" y="5269992"/>
              <a:ext cx="96202" cy="7467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01663" y="5170741"/>
              <a:ext cx="135921" cy="79343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3401663" y="4436935"/>
            <a:ext cx="136525" cy="664210"/>
            <a:chOff x="3401663" y="4436935"/>
            <a:chExt cx="136525" cy="664210"/>
          </a:xfrm>
        </p:grpSpPr>
        <p:pic>
          <p:nvPicPr>
            <p:cNvPr id="128" name="object 12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39858" y="4967858"/>
              <a:ext cx="96202" cy="13268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401663" y="4679441"/>
              <a:ext cx="135921" cy="267080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3406235" y="4635245"/>
              <a:ext cx="130175" cy="20320"/>
            </a:xfrm>
            <a:custGeom>
              <a:avLst/>
              <a:gdLst/>
              <a:ahLst/>
              <a:cxnLst/>
              <a:rect l="l" t="t" r="r" b="b"/>
              <a:pathLst>
                <a:path w="130175" h="20320">
                  <a:moveTo>
                    <a:pt x="129825" y="18288"/>
                  </a:moveTo>
                  <a:lnTo>
                    <a:pt x="35147" y="18288"/>
                  </a:lnTo>
                  <a:lnTo>
                    <a:pt x="35147" y="1524"/>
                  </a:lnTo>
                  <a:lnTo>
                    <a:pt x="129825" y="1524"/>
                  </a:lnTo>
                  <a:lnTo>
                    <a:pt x="129825" y="18288"/>
                  </a:lnTo>
                  <a:close/>
                </a:path>
                <a:path w="130175" h="20320">
                  <a:moveTo>
                    <a:pt x="12287" y="19812"/>
                  </a:moveTo>
                  <a:lnTo>
                    <a:pt x="7620" y="19812"/>
                  </a:lnTo>
                  <a:lnTo>
                    <a:pt x="4572" y="18288"/>
                  </a:lnTo>
                  <a:lnTo>
                    <a:pt x="0" y="13716"/>
                  </a:lnTo>
                  <a:lnTo>
                    <a:pt x="0" y="7620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2287" y="0"/>
                  </a:lnTo>
                  <a:lnTo>
                    <a:pt x="13811" y="1524"/>
                  </a:lnTo>
                  <a:lnTo>
                    <a:pt x="16859" y="3048"/>
                  </a:lnTo>
                  <a:lnTo>
                    <a:pt x="18383" y="4572"/>
                  </a:lnTo>
                  <a:lnTo>
                    <a:pt x="18383" y="15240"/>
                  </a:lnTo>
                  <a:lnTo>
                    <a:pt x="16859" y="16764"/>
                  </a:lnTo>
                  <a:lnTo>
                    <a:pt x="13811" y="18288"/>
                  </a:lnTo>
                  <a:lnTo>
                    <a:pt x="12287" y="19812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39858" y="4537614"/>
              <a:ext cx="96202" cy="74771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439929" y="4436935"/>
              <a:ext cx="97655" cy="80867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3401567" y="3760946"/>
            <a:ext cx="171450" cy="611505"/>
            <a:chOff x="3401567" y="3760946"/>
            <a:chExt cx="171450" cy="611505"/>
          </a:xfrm>
        </p:grpSpPr>
        <p:sp>
          <p:nvSpPr>
            <p:cNvPr id="134" name="object 134"/>
            <p:cNvSpPr/>
            <p:nvPr/>
          </p:nvSpPr>
          <p:spPr>
            <a:xfrm>
              <a:off x="3401567" y="4355591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2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4112" y="0"/>
                  </a:lnTo>
                  <a:lnTo>
                    <a:pt x="134112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3439858" y="4160710"/>
              <a:ext cx="97726" cy="173926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439858" y="4003643"/>
              <a:ext cx="96202" cy="135731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3406235" y="3960875"/>
              <a:ext cx="130175" cy="18415"/>
            </a:xfrm>
            <a:custGeom>
              <a:avLst/>
              <a:gdLst/>
              <a:ahLst/>
              <a:cxnLst/>
              <a:rect l="l" t="t" r="r" b="b"/>
              <a:pathLst>
                <a:path w="130175" h="18414">
                  <a:moveTo>
                    <a:pt x="129825" y="16859"/>
                  </a:moveTo>
                  <a:lnTo>
                    <a:pt x="35147" y="16859"/>
                  </a:lnTo>
                  <a:lnTo>
                    <a:pt x="35147" y="1524"/>
                  </a:lnTo>
                  <a:lnTo>
                    <a:pt x="129825" y="1524"/>
                  </a:lnTo>
                  <a:lnTo>
                    <a:pt x="129825" y="16859"/>
                  </a:lnTo>
                  <a:close/>
                </a:path>
                <a:path w="130175" h="18414">
                  <a:moveTo>
                    <a:pt x="13716" y="18383"/>
                  </a:moveTo>
                  <a:lnTo>
                    <a:pt x="4572" y="18383"/>
                  </a:lnTo>
                  <a:lnTo>
                    <a:pt x="1524" y="15335"/>
                  </a:lnTo>
                  <a:lnTo>
                    <a:pt x="0" y="12192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6764" y="1524"/>
                  </a:lnTo>
                  <a:lnTo>
                    <a:pt x="18288" y="3048"/>
                  </a:lnTo>
                  <a:lnTo>
                    <a:pt x="18288" y="15335"/>
                  </a:lnTo>
                  <a:lnTo>
                    <a:pt x="16764" y="16859"/>
                  </a:lnTo>
                  <a:lnTo>
                    <a:pt x="13716" y="1838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8" name="object 138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439858" y="3861720"/>
              <a:ext cx="96202" cy="74675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439858" y="3760946"/>
              <a:ext cx="132778" cy="80867"/>
            </a:xfrm>
            <a:prstGeom prst="rect">
              <a:avLst/>
            </a:prstGeom>
          </p:spPr>
        </p:pic>
      </p:grpSp>
      <p:pic>
        <p:nvPicPr>
          <p:cNvPr id="140" name="object 140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3401567" y="2531268"/>
            <a:ext cx="171068" cy="1164145"/>
          </a:xfrm>
          <a:prstGeom prst="rect">
            <a:avLst/>
          </a:prstGeom>
        </p:spPr>
      </p:pic>
      <p:grpSp>
        <p:nvGrpSpPr>
          <p:cNvPr id="141" name="object 141"/>
          <p:cNvGrpSpPr/>
          <p:nvPr/>
        </p:nvGrpSpPr>
        <p:grpSpPr>
          <a:xfrm>
            <a:off x="3401567" y="1109472"/>
            <a:ext cx="172720" cy="1356360"/>
            <a:chOff x="3401567" y="1109472"/>
            <a:chExt cx="172720" cy="1356360"/>
          </a:xfrm>
        </p:grpSpPr>
        <p:pic>
          <p:nvPicPr>
            <p:cNvPr id="142" name="object 142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401567" y="1148905"/>
              <a:ext cx="172688" cy="1316735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3401567" y="1109472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4">
                  <a:moveTo>
                    <a:pt x="134112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34112" y="0"/>
                  </a:lnTo>
                  <a:lnTo>
                    <a:pt x="134112" y="1676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4" name="object 144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3649027" y="7058120"/>
            <a:ext cx="169545" cy="973454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3645979" y="5387435"/>
            <a:ext cx="175641" cy="1605057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3645979" y="1794224"/>
            <a:ext cx="175641" cy="3523011"/>
          </a:xfrm>
          <a:prstGeom prst="rect">
            <a:avLst/>
          </a:prstGeom>
        </p:spPr>
      </p:pic>
      <p:grpSp>
        <p:nvGrpSpPr>
          <p:cNvPr id="147" name="object 147"/>
          <p:cNvGrpSpPr/>
          <p:nvPr/>
        </p:nvGrpSpPr>
        <p:grpSpPr>
          <a:xfrm>
            <a:off x="3653599" y="1356360"/>
            <a:ext cx="165100" cy="374015"/>
            <a:chOff x="3653599" y="1356360"/>
            <a:chExt cx="165100" cy="374015"/>
          </a:xfrm>
        </p:grpSpPr>
        <p:pic>
          <p:nvPicPr>
            <p:cNvPr id="148" name="object 148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685698" y="1650873"/>
              <a:ext cx="132873" cy="79343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653599" y="1550193"/>
              <a:ext cx="129825" cy="80867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685698" y="1356360"/>
              <a:ext cx="99250" cy="173926"/>
            </a:xfrm>
            <a:prstGeom prst="rect">
              <a:avLst/>
            </a:prstGeom>
          </p:spPr>
        </p:pic>
      </p:grpSp>
      <p:grpSp>
        <p:nvGrpSpPr>
          <p:cNvPr id="151" name="object 151"/>
          <p:cNvGrpSpPr/>
          <p:nvPr/>
        </p:nvGrpSpPr>
        <p:grpSpPr>
          <a:xfrm>
            <a:off x="3913251" y="7071835"/>
            <a:ext cx="119380" cy="960119"/>
            <a:chOff x="3913251" y="7071835"/>
            <a:chExt cx="119380" cy="960119"/>
          </a:xfrm>
        </p:grpSpPr>
        <p:pic>
          <p:nvPicPr>
            <p:cNvPr id="152" name="object 15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933063" y="7898796"/>
              <a:ext cx="97821" cy="132778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3933063" y="7460837"/>
              <a:ext cx="99345" cy="418147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913251" y="7113079"/>
              <a:ext cx="119157" cy="328041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4012501" y="7071835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13811" y="19907"/>
                  </a:moveTo>
                  <a:lnTo>
                    <a:pt x="9144" y="19907"/>
                  </a:lnTo>
                  <a:lnTo>
                    <a:pt x="4572" y="19907"/>
                  </a:lnTo>
                  <a:lnTo>
                    <a:pt x="1524" y="18383"/>
                  </a:lnTo>
                  <a:lnTo>
                    <a:pt x="0" y="15335"/>
                  </a:lnTo>
                  <a:lnTo>
                    <a:pt x="0" y="4571"/>
                  </a:lnTo>
                  <a:lnTo>
                    <a:pt x="1524" y="3047"/>
                  </a:lnTo>
                  <a:lnTo>
                    <a:pt x="4572" y="1523"/>
                  </a:lnTo>
                  <a:lnTo>
                    <a:pt x="6096" y="0"/>
                  </a:lnTo>
                  <a:lnTo>
                    <a:pt x="12287" y="0"/>
                  </a:lnTo>
                  <a:lnTo>
                    <a:pt x="15335" y="3047"/>
                  </a:lnTo>
                  <a:lnTo>
                    <a:pt x="18383" y="4571"/>
                  </a:lnTo>
                  <a:lnTo>
                    <a:pt x="18383" y="15335"/>
                  </a:lnTo>
                  <a:lnTo>
                    <a:pt x="13811" y="19907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6" name="object 156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3896486" y="5904642"/>
            <a:ext cx="135921" cy="1107821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3893439" y="1884330"/>
            <a:ext cx="175640" cy="3954684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3896486" y="1460182"/>
            <a:ext cx="172497" cy="358520"/>
          </a:xfrm>
          <a:prstGeom prst="rect">
            <a:avLst/>
          </a:prstGeom>
        </p:spPr>
      </p:pic>
      <p:grpSp>
        <p:nvGrpSpPr>
          <p:cNvPr id="159" name="object 159"/>
          <p:cNvGrpSpPr/>
          <p:nvPr/>
        </p:nvGrpSpPr>
        <p:grpSpPr>
          <a:xfrm>
            <a:off x="3896486" y="1264824"/>
            <a:ext cx="136525" cy="175895"/>
            <a:chOff x="3896486" y="1264824"/>
            <a:chExt cx="136525" cy="175895"/>
          </a:xfrm>
        </p:grpSpPr>
        <p:pic>
          <p:nvPicPr>
            <p:cNvPr id="160" name="object 160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896486" y="1264824"/>
              <a:ext cx="135921" cy="80867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933062" y="1365599"/>
              <a:ext cx="97821" cy="74771"/>
            </a:xfrm>
            <a:prstGeom prst="rect">
              <a:avLst/>
            </a:prstGeom>
          </p:spPr>
        </p:pic>
      </p:grpSp>
      <p:pic>
        <p:nvPicPr>
          <p:cNvPr id="162" name="object 162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4142232" y="6495097"/>
            <a:ext cx="171164" cy="1539526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4605146" y="6917721"/>
            <a:ext cx="172497" cy="1612106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4898326" y="8310753"/>
            <a:ext cx="76390" cy="76295"/>
          </a:xfrm>
          <a:prstGeom prst="rect">
            <a:avLst/>
          </a:prstGeom>
        </p:spPr>
      </p:pic>
      <p:grpSp>
        <p:nvGrpSpPr>
          <p:cNvPr id="165" name="object 165"/>
          <p:cNvGrpSpPr/>
          <p:nvPr/>
        </p:nvGrpSpPr>
        <p:grpSpPr>
          <a:xfrm>
            <a:off x="4852415" y="7296911"/>
            <a:ext cx="136525" cy="732155"/>
            <a:chOff x="4852415" y="7296911"/>
            <a:chExt cx="136525" cy="732155"/>
          </a:xfrm>
        </p:grpSpPr>
        <p:sp>
          <p:nvSpPr>
            <p:cNvPr id="166" name="object 166"/>
            <p:cNvSpPr/>
            <p:nvPr/>
          </p:nvSpPr>
          <p:spPr>
            <a:xfrm>
              <a:off x="4858600" y="7883562"/>
              <a:ext cx="128905" cy="145415"/>
            </a:xfrm>
            <a:custGeom>
              <a:avLst/>
              <a:gdLst/>
              <a:ahLst/>
              <a:cxnLst/>
              <a:rect l="l" t="t" r="r" b="b"/>
              <a:pathLst>
                <a:path w="128904" h="145415">
                  <a:moveTo>
                    <a:pt x="18288" y="7620"/>
                  </a:moveTo>
                  <a:lnTo>
                    <a:pt x="16764" y="4572"/>
                  </a:lnTo>
                  <a:lnTo>
                    <a:pt x="13716" y="1524"/>
                  </a:lnTo>
                  <a:lnTo>
                    <a:pt x="10668" y="0"/>
                  </a:lnTo>
                  <a:lnTo>
                    <a:pt x="6096" y="0"/>
                  </a:lnTo>
                  <a:lnTo>
                    <a:pt x="3048" y="1524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3048" y="18288"/>
                  </a:lnTo>
                  <a:lnTo>
                    <a:pt x="6096" y="19812"/>
                  </a:lnTo>
                  <a:lnTo>
                    <a:pt x="10668" y="19812"/>
                  </a:lnTo>
                  <a:lnTo>
                    <a:pt x="13716" y="18288"/>
                  </a:lnTo>
                  <a:lnTo>
                    <a:pt x="18288" y="13716"/>
                  </a:lnTo>
                  <a:lnTo>
                    <a:pt x="18288" y="7620"/>
                  </a:lnTo>
                  <a:close/>
                </a:path>
                <a:path w="128904" h="145415">
                  <a:moveTo>
                    <a:pt x="128295" y="47345"/>
                  </a:moveTo>
                  <a:lnTo>
                    <a:pt x="1524" y="47345"/>
                  </a:lnTo>
                  <a:lnTo>
                    <a:pt x="1524" y="63855"/>
                  </a:lnTo>
                  <a:lnTo>
                    <a:pt x="56476" y="63855"/>
                  </a:lnTo>
                  <a:lnTo>
                    <a:pt x="56476" y="128625"/>
                  </a:lnTo>
                  <a:lnTo>
                    <a:pt x="1524" y="128625"/>
                  </a:lnTo>
                  <a:lnTo>
                    <a:pt x="1524" y="145135"/>
                  </a:lnTo>
                  <a:lnTo>
                    <a:pt x="128295" y="145135"/>
                  </a:lnTo>
                  <a:lnTo>
                    <a:pt x="128295" y="128625"/>
                  </a:lnTo>
                  <a:lnTo>
                    <a:pt x="70294" y="128625"/>
                  </a:lnTo>
                  <a:lnTo>
                    <a:pt x="70294" y="63855"/>
                  </a:lnTo>
                  <a:lnTo>
                    <a:pt x="128295" y="63855"/>
                  </a:lnTo>
                  <a:lnTo>
                    <a:pt x="128295" y="47345"/>
                  </a:lnTo>
                  <a:close/>
                </a:path>
                <a:path w="128904" h="145415">
                  <a:moveTo>
                    <a:pt x="128295" y="3048"/>
                  </a:moveTo>
                  <a:lnTo>
                    <a:pt x="33616" y="3048"/>
                  </a:lnTo>
                  <a:lnTo>
                    <a:pt x="33616" y="18288"/>
                  </a:lnTo>
                  <a:lnTo>
                    <a:pt x="128295" y="18288"/>
                  </a:lnTo>
                  <a:lnTo>
                    <a:pt x="128295" y="3048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7" name="object 167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869274" y="7628762"/>
              <a:ext cx="119158" cy="23498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858607" y="7529607"/>
              <a:ext cx="128301" cy="7934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4890706" y="7335868"/>
              <a:ext cx="97726" cy="173926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4852415" y="7296911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2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4112" y="0"/>
                  </a:lnTo>
                  <a:lnTo>
                    <a:pt x="134112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1" name="object 171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4852511" y="5308091"/>
            <a:ext cx="171069" cy="1919382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4852415" y="3654075"/>
            <a:ext cx="172688" cy="1589912"/>
          </a:xfrm>
          <a:prstGeom prst="rect">
            <a:avLst/>
          </a:prstGeom>
        </p:spPr>
      </p:pic>
      <p:grpSp>
        <p:nvGrpSpPr>
          <p:cNvPr id="173" name="object 173"/>
          <p:cNvGrpSpPr/>
          <p:nvPr/>
        </p:nvGrpSpPr>
        <p:grpSpPr>
          <a:xfrm>
            <a:off x="4852511" y="3005708"/>
            <a:ext cx="136525" cy="589280"/>
            <a:chOff x="4852511" y="3005708"/>
            <a:chExt cx="136525" cy="589280"/>
          </a:xfrm>
        </p:grpSpPr>
        <p:pic>
          <p:nvPicPr>
            <p:cNvPr id="174" name="object 174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852511" y="3255930"/>
              <a:ext cx="135921" cy="338867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890706" y="3005708"/>
              <a:ext cx="97726" cy="230504"/>
            </a:xfrm>
            <a:prstGeom prst="rect">
              <a:avLst/>
            </a:prstGeom>
          </p:spPr>
        </p:pic>
      </p:grpSp>
      <p:grpSp>
        <p:nvGrpSpPr>
          <p:cNvPr id="176" name="object 176"/>
          <p:cNvGrpSpPr/>
          <p:nvPr/>
        </p:nvGrpSpPr>
        <p:grpSpPr>
          <a:xfrm>
            <a:off x="4852511" y="2668523"/>
            <a:ext cx="136525" cy="274955"/>
            <a:chOff x="4852511" y="2668523"/>
            <a:chExt cx="136525" cy="274955"/>
          </a:xfrm>
        </p:grpSpPr>
        <p:pic>
          <p:nvPicPr>
            <p:cNvPr id="177" name="object 17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890706" y="2863881"/>
              <a:ext cx="97726" cy="7934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4890706" y="2767679"/>
              <a:ext cx="96202" cy="74771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852511" y="2668523"/>
              <a:ext cx="135921" cy="79343"/>
            </a:xfrm>
            <a:prstGeom prst="rect">
              <a:avLst/>
            </a:prstGeom>
          </p:spPr>
        </p:pic>
      </p:grpSp>
      <p:pic>
        <p:nvPicPr>
          <p:cNvPr id="180" name="object 180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4850987" y="1437227"/>
            <a:ext cx="137446" cy="1161097"/>
          </a:xfrm>
          <a:prstGeom prst="rect">
            <a:avLst/>
          </a:prstGeom>
        </p:spPr>
      </p:pic>
      <p:pic>
        <p:nvPicPr>
          <p:cNvPr id="181" name="object 181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5099875" y="6809422"/>
            <a:ext cx="135921" cy="1222152"/>
          </a:xfrm>
          <a:prstGeom prst="rect">
            <a:avLst/>
          </a:prstGeom>
        </p:spPr>
      </p:pic>
      <p:pic>
        <p:nvPicPr>
          <p:cNvPr id="182" name="object 182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5099875" y="6283071"/>
            <a:ext cx="135922" cy="460724"/>
          </a:xfrm>
          <a:prstGeom prst="rect">
            <a:avLst/>
          </a:prstGeom>
        </p:spPr>
      </p:pic>
      <p:grpSp>
        <p:nvGrpSpPr>
          <p:cNvPr id="183" name="object 183"/>
          <p:cNvGrpSpPr/>
          <p:nvPr/>
        </p:nvGrpSpPr>
        <p:grpSpPr>
          <a:xfrm>
            <a:off x="5138070" y="6037421"/>
            <a:ext cx="97790" cy="181610"/>
            <a:chOff x="5138070" y="6037421"/>
            <a:chExt cx="97790" cy="181610"/>
          </a:xfrm>
        </p:grpSpPr>
        <p:pic>
          <p:nvPicPr>
            <p:cNvPr id="184" name="object 184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5138070" y="6132004"/>
              <a:ext cx="97726" cy="86963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138070" y="6037421"/>
              <a:ext cx="96202" cy="74771"/>
            </a:xfrm>
            <a:prstGeom prst="rect">
              <a:avLst/>
            </a:prstGeom>
          </p:spPr>
        </p:pic>
      </p:grpSp>
      <p:pic>
        <p:nvPicPr>
          <p:cNvPr id="186" name="object 186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5099875" y="4305680"/>
            <a:ext cx="171068" cy="1663065"/>
          </a:xfrm>
          <a:prstGeom prst="rect">
            <a:avLst/>
          </a:prstGeom>
        </p:spPr>
      </p:pic>
      <p:pic>
        <p:nvPicPr>
          <p:cNvPr id="187" name="object 187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5104543" y="3313938"/>
            <a:ext cx="131254" cy="921639"/>
          </a:xfrm>
          <a:prstGeom prst="rect">
            <a:avLst/>
          </a:prstGeom>
        </p:spPr>
      </p:pic>
      <p:grpSp>
        <p:nvGrpSpPr>
          <p:cNvPr id="188" name="object 188"/>
          <p:cNvGrpSpPr/>
          <p:nvPr/>
        </p:nvGrpSpPr>
        <p:grpSpPr>
          <a:xfrm>
            <a:off x="5099875" y="2711291"/>
            <a:ext cx="136525" cy="539115"/>
            <a:chOff x="5099875" y="2711291"/>
            <a:chExt cx="136525" cy="539115"/>
          </a:xfrm>
        </p:grpSpPr>
        <p:pic>
          <p:nvPicPr>
            <p:cNvPr id="189" name="object 189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5138070" y="3117151"/>
              <a:ext cx="96202" cy="132683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5138077" y="3017900"/>
              <a:ext cx="97719" cy="77819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5099875" y="2711291"/>
              <a:ext cx="135921" cy="283749"/>
            </a:xfrm>
            <a:prstGeom prst="rect">
              <a:avLst/>
            </a:prstGeom>
          </p:spPr>
        </p:pic>
      </p:grpSp>
      <p:sp>
        <p:nvSpPr>
          <p:cNvPr id="192" name="object 192"/>
          <p:cNvSpPr/>
          <p:nvPr/>
        </p:nvSpPr>
        <p:spPr>
          <a:xfrm>
            <a:off x="5116728" y="2111603"/>
            <a:ext cx="144145" cy="542290"/>
          </a:xfrm>
          <a:custGeom>
            <a:avLst/>
            <a:gdLst/>
            <a:ahLst/>
            <a:cxnLst/>
            <a:rect l="l" t="t" r="r" b="b"/>
            <a:pathLst>
              <a:path w="144145" h="542289">
                <a:moveTo>
                  <a:pt x="117538" y="189166"/>
                </a:moveTo>
                <a:lnTo>
                  <a:pt x="54864" y="189166"/>
                </a:lnTo>
                <a:lnTo>
                  <a:pt x="39979" y="191147"/>
                </a:lnTo>
                <a:lnTo>
                  <a:pt x="29527" y="196977"/>
                </a:lnTo>
                <a:lnTo>
                  <a:pt x="23355" y="206527"/>
                </a:lnTo>
                <a:lnTo>
                  <a:pt x="21336" y="219646"/>
                </a:lnTo>
                <a:lnTo>
                  <a:pt x="22199" y="227418"/>
                </a:lnTo>
                <a:lnTo>
                  <a:pt x="24765" y="234594"/>
                </a:lnTo>
                <a:lnTo>
                  <a:pt x="29057" y="241173"/>
                </a:lnTo>
                <a:lnTo>
                  <a:pt x="35052" y="247180"/>
                </a:lnTo>
                <a:lnTo>
                  <a:pt x="22860" y="248704"/>
                </a:lnTo>
                <a:lnTo>
                  <a:pt x="22860" y="263944"/>
                </a:lnTo>
                <a:lnTo>
                  <a:pt x="117538" y="263944"/>
                </a:lnTo>
                <a:lnTo>
                  <a:pt x="117538" y="247180"/>
                </a:lnTo>
                <a:lnTo>
                  <a:pt x="50292" y="247180"/>
                </a:lnTo>
                <a:lnTo>
                  <a:pt x="45720" y="245656"/>
                </a:lnTo>
                <a:lnTo>
                  <a:pt x="42672" y="241084"/>
                </a:lnTo>
                <a:lnTo>
                  <a:pt x="39624" y="238036"/>
                </a:lnTo>
                <a:lnTo>
                  <a:pt x="36576" y="233464"/>
                </a:lnTo>
                <a:lnTo>
                  <a:pt x="35052" y="228892"/>
                </a:lnTo>
                <a:lnTo>
                  <a:pt x="35052" y="218122"/>
                </a:lnTo>
                <a:lnTo>
                  <a:pt x="36576" y="212026"/>
                </a:lnTo>
                <a:lnTo>
                  <a:pt x="42672" y="205930"/>
                </a:lnTo>
                <a:lnTo>
                  <a:pt x="48768" y="204406"/>
                </a:lnTo>
                <a:lnTo>
                  <a:pt x="117538" y="204406"/>
                </a:lnTo>
                <a:lnTo>
                  <a:pt x="117538" y="189166"/>
                </a:lnTo>
                <a:close/>
              </a:path>
              <a:path w="144145" h="542289">
                <a:moveTo>
                  <a:pt x="117627" y="405866"/>
                </a:moveTo>
                <a:lnTo>
                  <a:pt x="22948" y="372338"/>
                </a:lnTo>
                <a:lnTo>
                  <a:pt x="22948" y="389102"/>
                </a:lnTo>
                <a:lnTo>
                  <a:pt x="96202" y="411962"/>
                </a:lnTo>
                <a:lnTo>
                  <a:pt x="22948" y="436435"/>
                </a:lnTo>
                <a:lnTo>
                  <a:pt x="22948" y="453199"/>
                </a:lnTo>
                <a:lnTo>
                  <a:pt x="117627" y="418058"/>
                </a:lnTo>
                <a:lnTo>
                  <a:pt x="117627" y="405866"/>
                </a:lnTo>
                <a:close/>
              </a:path>
              <a:path w="144145" h="542289">
                <a:moveTo>
                  <a:pt x="119062" y="497395"/>
                </a:moveTo>
                <a:lnTo>
                  <a:pt x="117919" y="486562"/>
                </a:lnTo>
                <a:lnTo>
                  <a:pt x="114490" y="477012"/>
                </a:lnTo>
                <a:lnTo>
                  <a:pt x="108775" y="468896"/>
                </a:lnTo>
                <a:lnTo>
                  <a:pt x="100774" y="462343"/>
                </a:lnTo>
                <a:lnTo>
                  <a:pt x="93154" y="471487"/>
                </a:lnTo>
                <a:lnTo>
                  <a:pt x="97726" y="474535"/>
                </a:lnTo>
                <a:lnTo>
                  <a:pt x="100774" y="479107"/>
                </a:lnTo>
                <a:lnTo>
                  <a:pt x="102298" y="482155"/>
                </a:lnTo>
                <a:lnTo>
                  <a:pt x="105232" y="486562"/>
                </a:lnTo>
                <a:lnTo>
                  <a:pt x="105346" y="505015"/>
                </a:lnTo>
                <a:lnTo>
                  <a:pt x="103822" y="511213"/>
                </a:lnTo>
                <a:lnTo>
                  <a:pt x="97726" y="517309"/>
                </a:lnTo>
                <a:lnTo>
                  <a:pt x="91630" y="521881"/>
                </a:lnTo>
                <a:lnTo>
                  <a:pt x="84010" y="524929"/>
                </a:lnTo>
                <a:lnTo>
                  <a:pt x="74777" y="524929"/>
                </a:lnTo>
                <a:lnTo>
                  <a:pt x="74777" y="477583"/>
                </a:lnTo>
                <a:lnTo>
                  <a:pt x="74777" y="460819"/>
                </a:lnTo>
                <a:lnTo>
                  <a:pt x="68681" y="460819"/>
                </a:lnTo>
                <a:lnTo>
                  <a:pt x="61061" y="461251"/>
                </a:lnTo>
                <a:lnTo>
                  <a:pt x="61061" y="477583"/>
                </a:lnTo>
                <a:lnTo>
                  <a:pt x="61061" y="524929"/>
                </a:lnTo>
                <a:lnTo>
                  <a:pt x="53441" y="523405"/>
                </a:lnTo>
                <a:lnTo>
                  <a:pt x="45821" y="520357"/>
                </a:lnTo>
                <a:lnTo>
                  <a:pt x="41249" y="515785"/>
                </a:lnTo>
                <a:lnTo>
                  <a:pt x="36677" y="512737"/>
                </a:lnTo>
                <a:lnTo>
                  <a:pt x="35153" y="506641"/>
                </a:lnTo>
                <a:lnTo>
                  <a:pt x="35153" y="492823"/>
                </a:lnTo>
                <a:lnTo>
                  <a:pt x="36677" y="488251"/>
                </a:lnTo>
                <a:lnTo>
                  <a:pt x="41249" y="483679"/>
                </a:lnTo>
                <a:lnTo>
                  <a:pt x="45821" y="480631"/>
                </a:lnTo>
                <a:lnTo>
                  <a:pt x="51917" y="477583"/>
                </a:lnTo>
                <a:lnTo>
                  <a:pt x="61061" y="477583"/>
                </a:lnTo>
                <a:lnTo>
                  <a:pt x="61061" y="461251"/>
                </a:lnTo>
                <a:lnTo>
                  <a:pt x="24015" y="483679"/>
                </a:lnTo>
                <a:lnTo>
                  <a:pt x="21336" y="500443"/>
                </a:lnTo>
                <a:lnTo>
                  <a:pt x="21336" y="508165"/>
                </a:lnTo>
                <a:lnTo>
                  <a:pt x="22860" y="514261"/>
                </a:lnTo>
                <a:lnTo>
                  <a:pt x="27432" y="520357"/>
                </a:lnTo>
                <a:lnTo>
                  <a:pt x="32105" y="527977"/>
                </a:lnTo>
                <a:lnTo>
                  <a:pt x="36677" y="532549"/>
                </a:lnTo>
                <a:lnTo>
                  <a:pt x="44297" y="535597"/>
                </a:lnTo>
                <a:lnTo>
                  <a:pt x="50215" y="538454"/>
                </a:lnTo>
                <a:lnTo>
                  <a:pt x="56680" y="540359"/>
                </a:lnTo>
                <a:lnTo>
                  <a:pt x="63360" y="541375"/>
                </a:lnTo>
                <a:lnTo>
                  <a:pt x="70205" y="541693"/>
                </a:lnTo>
                <a:lnTo>
                  <a:pt x="73253" y="541693"/>
                </a:lnTo>
                <a:lnTo>
                  <a:pt x="110591" y="524929"/>
                </a:lnTo>
                <a:lnTo>
                  <a:pt x="118224" y="507161"/>
                </a:lnTo>
                <a:lnTo>
                  <a:pt x="119062" y="497395"/>
                </a:lnTo>
                <a:close/>
              </a:path>
              <a:path w="144145" h="542289">
                <a:moveTo>
                  <a:pt x="119062" y="318897"/>
                </a:moveTo>
                <a:lnTo>
                  <a:pt x="117919" y="308063"/>
                </a:lnTo>
                <a:lnTo>
                  <a:pt x="114490" y="298513"/>
                </a:lnTo>
                <a:lnTo>
                  <a:pt x="108775" y="290398"/>
                </a:lnTo>
                <a:lnTo>
                  <a:pt x="100774" y="283845"/>
                </a:lnTo>
                <a:lnTo>
                  <a:pt x="93154" y="292989"/>
                </a:lnTo>
                <a:lnTo>
                  <a:pt x="97726" y="296037"/>
                </a:lnTo>
                <a:lnTo>
                  <a:pt x="100774" y="299085"/>
                </a:lnTo>
                <a:lnTo>
                  <a:pt x="102298" y="303657"/>
                </a:lnTo>
                <a:lnTo>
                  <a:pt x="105346" y="306705"/>
                </a:lnTo>
                <a:lnTo>
                  <a:pt x="105346" y="326517"/>
                </a:lnTo>
                <a:lnTo>
                  <a:pt x="103822" y="332613"/>
                </a:lnTo>
                <a:lnTo>
                  <a:pt x="97726" y="337273"/>
                </a:lnTo>
                <a:lnTo>
                  <a:pt x="91630" y="343369"/>
                </a:lnTo>
                <a:lnTo>
                  <a:pt x="84010" y="346417"/>
                </a:lnTo>
                <a:lnTo>
                  <a:pt x="74777" y="346417"/>
                </a:lnTo>
                <a:lnTo>
                  <a:pt x="74777" y="344893"/>
                </a:lnTo>
                <a:lnTo>
                  <a:pt x="74777" y="297561"/>
                </a:lnTo>
                <a:lnTo>
                  <a:pt x="74777" y="282321"/>
                </a:lnTo>
                <a:lnTo>
                  <a:pt x="68681" y="282321"/>
                </a:lnTo>
                <a:lnTo>
                  <a:pt x="61061" y="282727"/>
                </a:lnTo>
                <a:lnTo>
                  <a:pt x="61061" y="297561"/>
                </a:lnTo>
                <a:lnTo>
                  <a:pt x="61061" y="344893"/>
                </a:lnTo>
                <a:lnTo>
                  <a:pt x="53441" y="344893"/>
                </a:lnTo>
                <a:lnTo>
                  <a:pt x="45821" y="341845"/>
                </a:lnTo>
                <a:lnTo>
                  <a:pt x="41249" y="337273"/>
                </a:lnTo>
                <a:lnTo>
                  <a:pt x="36677" y="332613"/>
                </a:lnTo>
                <a:lnTo>
                  <a:pt x="35153" y="326517"/>
                </a:lnTo>
                <a:lnTo>
                  <a:pt x="35153" y="314325"/>
                </a:lnTo>
                <a:lnTo>
                  <a:pt x="36677" y="308229"/>
                </a:lnTo>
                <a:lnTo>
                  <a:pt x="41249" y="305181"/>
                </a:lnTo>
                <a:lnTo>
                  <a:pt x="45821" y="300609"/>
                </a:lnTo>
                <a:lnTo>
                  <a:pt x="51917" y="299085"/>
                </a:lnTo>
                <a:lnTo>
                  <a:pt x="61061" y="297561"/>
                </a:lnTo>
                <a:lnTo>
                  <a:pt x="61061" y="282727"/>
                </a:lnTo>
                <a:lnTo>
                  <a:pt x="24015" y="304228"/>
                </a:lnTo>
                <a:lnTo>
                  <a:pt x="21336" y="328041"/>
                </a:lnTo>
                <a:lnTo>
                  <a:pt x="22860" y="335749"/>
                </a:lnTo>
                <a:lnTo>
                  <a:pt x="56680" y="360514"/>
                </a:lnTo>
                <a:lnTo>
                  <a:pt x="70205" y="361657"/>
                </a:lnTo>
                <a:lnTo>
                  <a:pt x="73253" y="361657"/>
                </a:lnTo>
                <a:lnTo>
                  <a:pt x="109359" y="346417"/>
                </a:lnTo>
                <a:lnTo>
                  <a:pt x="118224" y="327748"/>
                </a:lnTo>
                <a:lnTo>
                  <a:pt x="119062" y="318897"/>
                </a:lnTo>
                <a:close/>
              </a:path>
              <a:path w="144145" h="542289">
                <a:moveTo>
                  <a:pt x="119062" y="128206"/>
                </a:moveTo>
                <a:lnTo>
                  <a:pt x="117538" y="125158"/>
                </a:lnTo>
                <a:lnTo>
                  <a:pt x="103822" y="125158"/>
                </a:lnTo>
                <a:lnTo>
                  <a:pt x="105346" y="128206"/>
                </a:lnTo>
                <a:lnTo>
                  <a:pt x="105346" y="135826"/>
                </a:lnTo>
                <a:lnTo>
                  <a:pt x="103822" y="138874"/>
                </a:lnTo>
                <a:lnTo>
                  <a:pt x="100774" y="141922"/>
                </a:lnTo>
                <a:lnTo>
                  <a:pt x="97726" y="143446"/>
                </a:lnTo>
                <a:lnTo>
                  <a:pt x="35153" y="143446"/>
                </a:lnTo>
                <a:lnTo>
                  <a:pt x="35153" y="125158"/>
                </a:lnTo>
                <a:lnTo>
                  <a:pt x="22860" y="125158"/>
                </a:lnTo>
                <a:lnTo>
                  <a:pt x="22860" y="143446"/>
                </a:lnTo>
                <a:lnTo>
                  <a:pt x="0" y="143446"/>
                </a:lnTo>
                <a:lnTo>
                  <a:pt x="0" y="158775"/>
                </a:lnTo>
                <a:lnTo>
                  <a:pt x="22860" y="158775"/>
                </a:lnTo>
                <a:lnTo>
                  <a:pt x="22860" y="175539"/>
                </a:lnTo>
                <a:lnTo>
                  <a:pt x="35153" y="175539"/>
                </a:lnTo>
                <a:lnTo>
                  <a:pt x="35153" y="158775"/>
                </a:lnTo>
                <a:lnTo>
                  <a:pt x="102298" y="158775"/>
                </a:lnTo>
                <a:lnTo>
                  <a:pt x="108394" y="157251"/>
                </a:lnTo>
                <a:lnTo>
                  <a:pt x="112966" y="154203"/>
                </a:lnTo>
                <a:lnTo>
                  <a:pt x="117538" y="149542"/>
                </a:lnTo>
                <a:lnTo>
                  <a:pt x="119062" y="144970"/>
                </a:lnTo>
                <a:lnTo>
                  <a:pt x="119062" y="128206"/>
                </a:lnTo>
                <a:close/>
              </a:path>
              <a:path w="144145" h="542289">
                <a:moveTo>
                  <a:pt x="119062" y="71716"/>
                </a:moveTo>
                <a:lnTo>
                  <a:pt x="99250" y="35140"/>
                </a:lnTo>
                <a:lnTo>
                  <a:pt x="85534" y="35140"/>
                </a:lnTo>
                <a:lnTo>
                  <a:pt x="82486" y="36664"/>
                </a:lnTo>
                <a:lnTo>
                  <a:pt x="77914" y="38188"/>
                </a:lnTo>
                <a:lnTo>
                  <a:pt x="71716" y="44284"/>
                </a:lnTo>
                <a:lnTo>
                  <a:pt x="68668" y="50380"/>
                </a:lnTo>
                <a:lnTo>
                  <a:pt x="67144" y="54952"/>
                </a:lnTo>
                <a:lnTo>
                  <a:pt x="64096" y="61048"/>
                </a:lnTo>
                <a:lnTo>
                  <a:pt x="62572" y="70192"/>
                </a:lnTo>
                <a:lnTo>
                  <a:pt x="61048" y="77812"/>
                </a:lnTo>
                <a:lnTo>
                  <a:pt x="59524" y="82384"/>
                </a:lnTo>
                <a:lnTo>
                  <a:pt x="56476" y="85534"/>
                </a:lnTo>
                <a:lnTo>
                  <a:pt x="54952" y="90106"/>
                </a:lnTo>
                <a:lnTo>
                  <a:pt x="51904" y="91630"/>
                </a:lnTo>
                <a:lnTo>
                  <a:pt x="44284" y="91630"/>
                </a:lnTo>
                <a:lnTo>
                  <a:pt x="35140" y="82384"/>
                </a:lnTo>
                <a:lnTo>
                  <a:pt x="35140" y="65620"/>
                </a:lnTo>
                <a:lnTo>
                  <a:pt x="36664" y="61048"/>
                </a:lnTo>
                <a:lnTo>
                  <a:pt x="39712" y="58000"/>
                </a:lnTo>
                <a:lnTo>
                  <a:pt x="42760" y="53428"/>
                </a:lnTo>
                <a:lnTo>
                  <a:pt x="45808" y="51904"/>
                </a:lnTo>
                <a:lnTo>
                  <a:pt x="50380" y="51904"/>
                </a:lnTo>
                <a:lnTo>
                  <a:pt x="50380" y="36664"/>
                </a:lnTo>
                <a:lnTo>
                  <a:pt x="42760" y="36664"/>
                </a:lnTo>
                <a:lnTo>
                  <a:pt x="35140" y="39712"/>
                </a:lnTo>
                <a:lnTo>
                  <a:pt x="21336" y="71716"/>
                </a:lnTo>
                <a:lnTo>
                  <a:pt x="21882" y="79209"/>
                </a:lnTo>
                <a:lnTo>
                  <a:pt x="41236" y="106870"/>
                </a:lnTo>
                <a:lnTo>
                  <a:pt x="53428" y="106870"/>
                </a:lnTo>
                <a:lnTo>
                  <a:pt x="71716" y="88582"/>
                </a:lnTo>
                <a:lnTo>
                  <a:pt x="74764" y="80860"/>
                </a:lnTo>
                <a:lnTo>
                  <a:pt x="77914" y="65620"/>
                </a:lnTo>
                <a:lnTo>
                  <a:pt x="79438" y="59524"/>
                </a:lnTo>
                <a:lnTo>
                  <a:pt x="82486" y="56476"/>
                </a:lnTo>
                <a:lnTo>
                  <a:pt x="84010" y="53428"/>
                </a:lnTo>
                <a:lnTo>
                  <a:pt x="88582" y="51904"/>
                </a:lnTo>
                <a:lnTo>
                  <a:pt x="93154" y="51904"/>
                </a:lnTo>
                <a:lnTo>
                  <a:pt x="96202" y="51904"/>
                </a:lnTo>
                <a:lnTo>
                  <a:pt x="99250" y="53428"/>
                </a:lnTo>
                <a:lnTo>
                  <a:pt x="102298" y="56476"/>
                </a:lnTo>
                <a:lnTo>
                  <a:pt x="105346" y="61048"/>
                </a:lnTo>
                <a:lnTo>
                  <a:pt x="105346" y="77812"/>
                </a:lnTo>
                <a:lnTo>
                  <a:pt x="103822" y="83908"/>
                </a:lnTo>
                <a:lnTo>
                  <a:pt x="100774" y="87058"/>
                </a:lnTo>
                <a:lnTo>
                  <a:pt x="97726" y="91630"/>
                </a:lnTo>
                <a:lnTo>
                  <a:pt x="88582" y="94678"/>
                </a:lnTo>
                <a:lnTo>
                  <a:pt x="88582" y="109918"/>
                </a:lnTo>
                <a:lnTo>
                  <a:pt x="94678" y="109918"/>
                </a:lnTo>
                <a:lnTo>
                  <a:pt x="99250" y="108394"/>
                </a:lnTo>
                <a:lnTo>
                  <a:pt x="108394" y="102298"/>
                </a:lnTo>
                <a:lnTo>
                  <a:pt x="112966" y="97726"/>
                </a:lnTo>
                <a:lnTo>
                  <a:pt x="116014" y="91630"/>
                </a:lnTo>
                <a:lnTo>
                  <a:pt x="119062" y="79336"/>
                </a:lnTo>
                <a:lnTo>
                  <a:pt x="119062" y="71716"/>
                </a:lnTo>
                <a:close/>
              </a:path>
              <a:path w="144145" h="542289">
                <a:moveTo>
                  <a:pt x="143548" y="15341"/>
                </a:moveTo>
                <a:lnTo>
                  <a:pt x="134404" y="6197"/>
                </a:lnTo>
                <a:lnTo>
                  <a:pt x="128308" y="3149"/>
                </a:lnTo>
                <a:lnTo>
                  <a:pt x="122212" y="1625"/>
                </a:lnTo>
                <a:lnTo>
                  <a:pt x="117538" y="0"/>
                </a:lnTo>
                <a:lnTo>
                  <a:pt x="97726" y="0"/>
                </a:lnTo>
                <a:lnTo>
                  <a:pt x="97726" y="15341"/>
                </a:lnTo>
                <a:lnTo>
                  <a:pt x="120586" y="15341"/>
                </a:lnTo>
                <a:lnTo>
                  <a:pt x="129832" y="18389"/>
                </a:lnTo>
                <a:lnTo>
                  <a:pt x="135928" y="24485"/>
                </a:lnTo>
                <a:lnTo>
                  <a:pt x="143548" y="15341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3" name="object 193"/>
          <p:cNvGrpSpPr/>
          <p:nvPr/>
        </p:nvGrpSpPr>
        <p:grpSpPr>
          <a:xfrm>
            <a:off x="5098351" y="1199197"/>
            <a:ext cx="172720" cy="847090"/>
            <a:chOff x="5098351" y="1199197"/>
            <a:chExt cx="172720" cy="847090"/>
          </a:xfrm>
        </p:grpSpPr>
        <p:sp>
          <p:nvSpPr>
            <p:cNvPr id="194" name="object 194"/>
            <p:cNvSpPr/>
            <p:nvPr/>
          </p:nvSpPr>
          <p:spPr>
            <a:xfrm>
              <a:off x="5104543" y="2027681"/>
              <a:ext cx="130175" cy="18415"/>
            </a:xfrm>
            <a:custGeom>
              <a:avLst/>
              <a:gdLst/>
              <a:ahLst/>
              <a:cxnLst/>
              <a:rect l="l" t="t" r="r" b="b"/>
              <a:pathLst>
                <a:path w="130175" h="18414">
                  <a:moveTo>
                    <a:pt x="129730" y="16764"/>
                  </a:moveTo>
                  <a:lnTo>
                    <a:pt x="35052" y="16764"/>
                  </a:lnTo>
                  <a:lnTo>
                    <a:pt x="35052" y="1524"/>
                  </a:lnTo>
                  <a:lnTo>
                    <a:pt x="129730" y="1524"/>
                  </a:lnTo>
                  <a:lnTo>
                    <a:pt x="129730" y="16764"/>
                  </a:lnTo>
                  <a:close/>
                </a:path>
                <a:path w="130175" h="18414">
                  <a:moveTo>
                    <a:pt x="15240" y="18288"/>
                  </a:moveTo>
                  <a:lnTo>
                    <a:pt x="4572" y="18288"/>
                  </a:lnTo>
                  <a:lnTo>
                    <a:pt x="1524" y="15240"/>
                  </a:lnTo>
                  <a:lnTo>
                    <a:pt x="0" y="12192"/>
                  </a:lnTo>
                  <a:lnTo>
                    <a:pt x="0" y="6096"/>
                  </a:lnTo>
                  <a:lnTo>
                    <a:pt x="1524" y="4572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15240" y="0"/>
                  </a:lnTo>
                  <a:lnTo>
                    <a:pt x="18288" y="3048"/>
                  </a:lnTo>
                  <a:lnTo>
                    <a:pt x="19812" y="6096"/>
                  </a:lnTo>
                  <a:lnTo>
                    <a:pt x="19812" y="12192"/>
                  </a:lnTo>
                  <a:lnTo>
                    <a:pt x="18288" y="15240"/>
                  </a:lnTo>
                  <a:lnTo>
                    <a:pt x="15240" y="18288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5" name="object 19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098351" y="1829371"/>
              <a:ext cx="135922" cy="173926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139594" y="1728692"/>
              <a:ext cx="96202" cy="74771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138070" y="1534858"/>
              <a:ext cx="97726" cy="174021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5104543" y="1397603"/>
              <a:ext cx="131254" cy="117443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138071" y="1299971"/>
              <a:ext cx="96202" cy="74771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5138071" y="1199197"/>
              <a:ext cx="132873" cy="79343"/>
            </a:xfrm>
            <a:prstGeom prst="rect">
              <a:avLst/>
            </a:prstGeom>
          </p:spPr>
        </p:pic>
      </p:grpSp>
      <p:grpSp>
        <p:nvGrpSpPr>
          <p:cNvPr id="201" name="object 201"/>
          <p:cNvGrpSpPr/>
          <p:nvPr/>
        </p:nvGrpSpPr>
        <p:grpSpPr>
          <a:xfrm>
            <a:off x="5347334" y="7798117"/>
            <a:ext cx="136525" cy="244475"/>
            <a:chOff x="5347334" y="7798117"/>
            <a:chExt cx="136525" cy="244475"/>
          </a:xfrm>
        </p:grpSpPr>
        <p:pic>
          <p:nvPicPr>
            <p:cNvPr id="202" name="object 20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5347334" y="7898796"/>
              <a:ext cx="135921" cy="143446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385529" y="7798117"/>
              <a:ext cx="97726" cy="79343"/>
            </a:xfrm>
            <a:prstGeom prst="rect">
              <a:avLst/>
            </a:prstGeom>
          </p:spPr>
        </p:pic>
      </p:grpSp>
      <p:grpSp>
        <p:nvGrpSpPr>
          <p:cNvPr id="204" name="object 204"/>
          <p:cNvGrpSpPr/>
          <p:nvPr/>
        </p:nvGrpSpPr>
        <p:grpSpPr>
          <a:xfrm>
            <a:off x="5347715" y="7230522"/>
            <a:ext cx="172720" cy="508634"/>
            <a:chOff x="5347715" y="7230522"/>
            <a:chExt cx="172720" cy="508634"/>
          </a:xfrm>
        </p:grpSpPr>
        <p:pic>
          <p:nvPicPr>
            <p:cNvPr id="205" name="object 205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385530" y="7663815"/>
              <a:ext cx="97726" cy="74771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5387053" y="7569232"/>
              <a:ext cx="96202" cy="74771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5385530" y="7463980"/>
              <a:ext cx="132873" cy="80867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385530" y="7363301"/>
              <a:ext cx="132873" cy="80867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5347716" y="7230529"/>
              <a:ext cx="172720" cy="112395"/>
            </a:xfrm>
            <a:custGeom>
              <a:avLst/>
              <a:gdLst/>
              <a:ahLst/>
              <a:cxnLst/>
              <a:rect l="l" t="t" r="r" b="b"/>
              <a:pathLst>
                <a:path w="172720" h="112395">
                  <a:moveTo>
                    <a:pt x="134112" y="95338"/>
                  </a:moveTo>
                  <a:lnTo>
                    <a:pt x="0" y="95338"/>
                  </a:lnTo>
                  <a:lnTo>
                    <a:pt x="0" y="112115"/>
                  </a:lnTo>
                  <a:lnTo>
                    <a:pt x="134112" y="112115"/>
                  </a:lnTo>
                  <a:lnTo>
                    <a:pt x="134112" y="95338"/>
                  </a:lnTo>
                  <a:close/>
                </a:path>
                <a:path w="172720" h="112395">
                  <a:moveTo>
                    <a:pt x="172212" y="65620"/>
                  </a:moveTo>
                  <a:lnTo>
                    <a:pt x="39331" y="0"/>
                  </a:lnTo>
                  <a:lnTo>
                    <a:pt x="39331" y="16764"/>
                  </a:lnTo>
                  <a:lnTo>
                    <a:pt x="109537" y="38188"/>
                  </a:lnTo>
                  <a:lnTo>
                    <a:pt x="39331" y="62572"/>
                  </a:lnTo>
                  <a:lnTo>
                    <a:pt x="39331" y="79336"/>
                  </a:lnTo>
                  <a:lnTo>
                    <a:pt x="132486" y="45808"/>
                  </a:lnTo>
                  <a:lnTo>
                    <a:pt x="143154" y="50380"/>
                  </a:lnTo>
                  <a:lnTo>
                    <a:pt x="147726" y="51904"/>
                  </a:lnTo>
                  <a:lnTo>
                    <a:pt x="152298" y="54952"/>
                  </a:lnTo>
                  <a:lnTo>
                    <a:pt x="153822" y="58000"/>
                  </a:lnTo>
                  <a:lnTo>
                    <a:pt x="156870" y="61048"/>
                  </a:lnTo>
                  <a:lnTo>
                    <a:pt x="158394" y="64096"/>
                  </a:lnTo>
                  <a:lnTo>
                    <a:pt x="158394" y="70192"/>
                  </a:lnTo>
                  <a:lnTo>
                    <a:pt x="156870" y="74764"/>
                  </a:lnTo>
                  <a:lnTo>
                    <a:pt x="170688" y="74764"/>
                  </a:lnTo>
                  <a:lnTo>
                    <a:pt x="172212" y="68668"/>
                  </a:lnTo>
                  <a:lnTo>
                    <a:pt x="172212" y="65620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0" name="object 210"/>
          <p:cNvGrpSpPr/>
          <p:nvPr/>
        </p:nvGrpSpPr>
        <p:grpSpPr>
          <a:xfrm>
            <a:off x="5347335" y="6899433"/>
            <a:ext cx="136525" cy="274955"/>
            <a:chOff x="5347335" y="6899433"/>
            <a:chExt cx="136525" cy="274955"/>
          </a:xfrm>
        </p:grpSpPr>
        <p:pic>
          <p:nvPicPr>
            <p:cNvPr id="211" name="object 211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385530" y="7096316"/>
              <a:ext cx="97726" cy="77819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385530" y="7000113"/>
              <a:ext cx="96202" cy="73247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347335" y="6899433"/>
              <a:ext cx="135921" cy="79343"/>
            </a:xfrm>
            <a:prstGeom prst="rect">
              <a:avLst/>
            </a:prstGeom>
          </p:spPr>
        </p:pic>
      </p:grpSp>
      <p:grpSp>
        <p:nvGrpSpPr>
          <p:cNvPr id="214" name="object 214"/>
          <p:cNvGrpSpPr/>
          <p:nvPr/>
        </p:nvGrpSpPr>
        <p:grpSpPr>
          <a:xfrm>
            <a:off x="5347335" y="6206775"/>
            <a:ext cx="136525" cy="627380"/>
            <a:chOff x="5347335" y="6206775"/>
            <a:chExt cx="136525" cy="627380"/>
          </a:xfrm>
        </p:grpSpPr>
        <p:pic>
          <p:nvPicPr>
            <p:cNvPr id="215" name="object 215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5347335" y="6754558"/>
              <a:ext cx="135921" cy="79248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5385530" y="6502717"/>
              <a:ext cx="97726" cy="230409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5385530" y="6402037"/>
              <a:ext cx="97726" cy="79343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5385530" y="6305930"/>
              <a:ext cx="96202" cy="74771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5347335" y="6206775"/>
              <a:ext cx="135921" cy="79343"/>
            </a:xfrm>
            <a:prstGeom prst="rect">
              <a:avLst/>
            </a:prstGeom>
          </p:spPr>
        </p:pic>
      </p:grpSp>
      <p:pic>
        <p:nvPicPr>
          <p:cNvPr id="220" name="object 220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5347334" y="4998339"/>
            <a:ext cx="172592" cy="1142809"/>
          </a:xfrm>
          <a:prstGeom prst="rect">
            <a:avLst/>
          </a:prstGeom>
        </p:spPr>
      </p:pic>
      <p:pic>
        <p:nvPicPr>
          <p:cNvPr id="221" name="object 221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5345810" y="2821114"/>
            <a:ext cx="172593" cy="2113216"/>
          </a:xfrm>
          <a:prstGeom prst="rect">
            <a:avLst/>
          </a:prstGeom>
        </p:spPr>
      </p:pic>
      <p:grpSp>
        <p:nvGrpSpPr>
          <p:cNvPr id="222" name="object 222"/>
          <p:cNvGrpSpPr/>
          <p:nvPr/>
        </p:nvGrpSpPr>
        <p:grpSpPr>
          <a:xfrm>
            <a:off x="5594603" y="7296911"/>
            <a:ext cx="351790" cy="1245870"/>
            <a:chOff x="5594603" y="7296911"/>
            <a:chExt cx="351790" cy="1245870"/>
          </a:xfrm>
        </p:grpSpPr>
        <p:pic>
          <p:nvPicPr>
            <p:cNvPr id="223" name="object 223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5594603" y="7335868"/>
              <a:ext cx="351377" cy="1206722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5854350" y="8310753"/>
              <a:ext cx="77819" cy="76295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5809487" y="7296911"/>
              <a:ext cx="135890" cy="17145"/>
            </a:xfrm>
            <a:custGeom>
              <a:avLst/>
              <a:gdLst/>
              <a:ahLst/>
              <a:cxnLst/>
              <a:rect l="l" t="t" r="r" b="b"/>
              <a:pathLst>
                <a:path w="135889" h="17145">
                  <a:moveTo>
                    <a:pt x="135635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5635" y="0"/>
                  </a:lnTo>
                  <a:lnTo>
                    <a:pt x="135635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6" name="object 226"/>
          <p:cNvGrpSpPr/>
          <p:nvPr/>
        </p:nvGrpSpPr>
        <p:grpSpPr>
          <a:xfrm>
            <a:off x="5814631" y="3400901"/>
            <a:ext cx="130175" cy="118110"/>
            <a:chOff x="5814631" y="3400901"/>
            <a:chExt cx="130175" cy="118110"/>
          </a:xfrm>
        </p:grpSpPr>
        <p:sp>
          <p:nvSpPr>
            <p:cNvPr id="227" name="object 227"/>
            <p:cNvSpPr/>
            <p:nvPr/>
          </p:nvSpPr>
          <p:spPr>
            <a:xfrm>
              <a:off x="5814631" y="3500056"/>
              <a:ext cx="130175" cy="18415"/>
            </a:xfrm>
            <a:custGeom>
              <a:avLst/>
              <a:gdLst/>
              <a:ahLst/>
              <a:cxnLst/>
              <a:rect l="l" t="t" r="r" b="b"/>
              <a:pathLst>
                <a:path w="130175" h="18414">
                  <a:moveTo>
                    <a:pt x="129825" y="16859"/>
                  </a:moveTo>
                  <a:lnTo>
                    <a:pt x="35147" y="16859"/>
                  </a:lnTo>
                  <a:lnTo>
                    <a:pt x="35147" y="1524"/>
                  </a:lnTo>
                  <a:lnTo>
                    <a:pt x="129825" y="1524"/>
                  </a:lnTo>
                  <a:lnTo>
                    <a:pt x="129825" y="16859"/>
                  </a:lnTo>
                  <a:close/>
                </a:path>
                <a:path w="130175" h="18414">
                  <a:moveTo>
                    <a:pt x="13811" y="18383"/>
                  </a:moveTo>
                  <a:lnTo>
                    <a:pt x="4572" y="18383"/>
                  </a:lnTo>
                  <a:lnTo>
                    <a:pt x="1524" y="15335"/>
                  </a:lnTo>
                  <a:lnTo>
                    <a:pt x="0" y="12287"/>
                  </a:lnTo>
                  <a:lnTo>
                    <a:pt x="0" y="6191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13811" y="0"/>
                  </a:lnTo>
                  <a:lnTo>
                    <a:pt x="16859" y="1524"/>
                  </a:lnTo>
                  <a:lnTo>
                    <a:pt x="18383" y="3048"/>
                  </a:lnTo>
                  <a:lnTo>
                    <a:pt x="18383" y="15335"/>
                  </a:lnTo>
                  <a:lnTo>
                    <a:pt x="16859" y="16859"/>
                  </a:lnTo>
                  <a:lnTo>
                    <a:pt x="13811" y="1838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8" name="object 228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5848255" y="3400901"/>
              <a:ext cx="96202" cy="74771"/>
            </a:xfrm>
            <a:prstGeom prst="rect">
              <a:avLst/>
            </a:prstGeom>
          </p:spPr>
        </p:pic>
      </p:grpSp>
      <p:sp>
        <p:nvSpPr>
          <p:cNvPr id="229" name="object 229"/>
          <p:cNvSpPr/>
          <p:nvPr/>
        </p:nvSpPr>
        <p:spPr>
          <a:xfrm>
            <a:off x="5926169" y="2348102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4" h="20319">
                <a:moveTo>
                  <a:pt x="13716" y="19907"/>
                </a:moveTo>
                <a:lnTo>
                  <a:pt x="9144" y="19907"/>
                </a:lnTo>
                <a:lnTo>
                  <a:pt x="4572" y="19907"/>
                </a:lnTo>
                <a:lnTo>
                  <a:pt x="1524" y="18383"/>
                </a:lnTo>
                <a:lnTo>
                  <a:pt x="0" y="16859"/>
                </a:lnTo>
                <a:lnTo>
                  <a:pt x="0" y="4571"/>
                </a:lnTo>
                <a:lnTo>
                  <a:pt x="1524" y="3047"/>
                </a:lnTo>
                <a:lnTo>
                  <a:pt x="4572" y="1523"/>
                </a:lnTo>
                <a:lnTo>
                  <a:pt x="6096" y="0"/>
                </a:lnTo>
                <a:lnTo>
                  <a:pt x="12192" y="0"/>
                </a:lnTo>
                <a:lnTo>
                  <a:pt x="15240" y="3047"/>
                </a:lnTo>
                <a:lnTo>
                  <a:pt x="18288" y="4571"/>
                </a:lnTo>
                <a:lnTo>
                  <a:pt x="18288" y="16859"/>
                </a:lnTo>
                <a:lnTo>
                  <a:pt x="15240" y="18383"/>
                </a:lnTo>
                <a:lnTo>
                  <a:pt x="13716" y="19907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0" name="object 230"/>
          <p:cNvGrpSpPr/>
          <p:nvPr/>
        </p:nvGrpSpPr>
        <p:grpSpPr>
          <a:xfrm>
            <a:off x="5807011" y="1031366"/>
            <a:ext cx="603885" cy="7000240"/>
            <a:chOff x="5807011" y="1031366"/>
            <a:chExt cx="603885" cy="7000240"/>
          </a:xfrm>
        </p:grpSpPr>
        <p:pic>
          <p:nvPicPr>
            <p:cNvPr id="231" name="object 231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5810059" y="1031366"/>
              <a:ext cx="351281" cy="1258633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5807011" y="1759172"/>
              <a:ext cx="603313" cy="6272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3730" y="8040725"/>
            <a:ext cx="131445" cy="627380"/>
          </a:xfrm>
          <a:custGeom>
            <a:avLst/>
            <a:gdLst/>
            <a:ahLst/>
            <a:cxnLst/>
            <a:rect l="l" t="t" r="r" b="b"/>
            <a:pathLst>
              <a:path w="131444" h="627379">
                <a:moveTo>
                  <a:pt x="131356" y="485203"/>
                </a:moveTo>
                <a:lnTo>
                  <a:pt x="0" y="485203"/>
                </a:lnTo>
                <a:lnTo>
                  <a:pt x="0" y="509587"/>
                </a:lnTo>
                <a:lnTo>
                  <a:pt x="1524" y="509587"/>
                </a:lnTo>
                <a:lnTo>
                  <a:pt x="1524" y="511111"/>
                </a:lnTo>
                <a:lnTo>
                  <a:pt x="3048" y="511111"/>
                </a:lnTo>
                <a:lnTo>
                  <a:pt x="76390" y="550824"/>
                </a:lnTo>
                <a:lnTo>
                  <a:pt x="77914" y="552348"/>
                </a:lnTo>
                <a:lnTo>
                  <a:pt x="80962" y="552348"/>
                </a:lnTo>
                <a:lnTo>
                  <a:pt x="82486" y="553872"/>
                </a:lnTo>
                <a:lnTo>
                  <a:pt x="85534" y="553872"/>
                </a:lnTo>
                <a:lnTo>
                  <a:pt x="87058" y="555396"/>
                </a:lnTo>
                <a:lnTo>
                  <a:pt x="88582" y="555396"/>
                </a:lnTo>
                <a:lnTo>
                  <a:pt x="85534" y="558444"/>
                </a:lnTo>
                <a:lnTo>
                  <a:pt x="82486" y="558444"/>
                </a:lnTo>
                <a:lnTo>
                  <a:pt x="80962" y="559968"/>
                </a:lnTo>
                <a:lnTo>
                  <a:pt x="77914" y="559968"/>
                </a:lnTo>
                <a:lnTo>
                  <a:pt x="76390" y="561492"/>
                </a:lnTo>
                <a:lnTo>
                  <a:pt x="3048" y="601116"/>
                </a:lnTo>
                <a:lnTo>
                  <a:pt x="1524" y="601116"/>
                </a:lnTo>
                <a:lnTo>
                  <a:pt x="1524" y="602640"/>
                </a:lnTo>
                <a:lnTo>
                  <a:pt x="0" y="604164"/>
                </a:lnTo>
                <a:lnTo>
                  <a:pt x="0" y="627126"/>
                </a:lnTo>
                <a:lnTo>
                  <a:pt x="131356" y="627126"/>
                </a:lnTo>
                <a:lnTo>
                  <a:pt x="131356" y="607212"/>
                </a:lnTo>
                <a:lnTo>
                  <a:pt x="131356" y="605688"/>
                </a:lnTo>
                <a:lnTo>
                  <a:pt x="37922" y="605688"/>
                </a:lnTo>
                <a:lnTo>
                  <a:pt x="109918" y="566064"/>
                </a:lnTo>
                <a:lnTo>
                  <a:pt x="111544" y="566064"/>
                </a:lnTo>
                <a:lnTo>
                  <a:pt x="114592" y="563016"/>
                </a:lnTo>
                <a:lnTo>
                  <a:pt x="114592" y="561492"/>
                </a:lnTo>
                <a:lnTo>
                  <a:pt x="116116" y="559968"/>
                </a:lnTo>
                <a:lnTo>
                  <a:pt x="116116" y="552348"/>
                </a:lnTo>
                <a:lnTo>
                  <a:pt x="114592" y="550824"/>
                </a:lnTo>
                <a:lnTo>
                  <a:pt x="114592" y="549300"/>
                </a:lnTo>
                <a:lnTo>
                  <a:pt x="111544" y="546252"/>
                </a:lnTo>
                <a:lnTo>
                  <a:pt x="109918" y="546252"/>
                </a:lnTo>
                <a:lnTo>
                  <a:pt x="35153" y="506539"/>
                </a:lnTo>
                <a:lnTo>
                  <a:pt x="131356" y="506539"/>
                </a:lnTo>
                <a:lnTo>
                  <a:pt x="131356" y="485203"/>
                </a:lnTo>
                <a:close/>
              </a:path>
              <a:path w="131444" h="627379">
                <a:moveTo>
                  <a:pt x="131356" y="343281"/>
                </a:moveTo>
                <a:lnTo>
                  <a:pt x="80975" y="363207"/>
                </a:lnTo>
                <a:lnTo>
                  <a:pt x="80975" y="386054"/>
                </a:lnTo>
                <a:lnTo>
                  <a:pt x="80975" y="428726"/>
                </a:lnTo>
                <a:lnTo>
                  <a:pt x="38201" y="411962"/>
                </a:lnTo>
                <a:lnTo>
                  <a:pt x="36677" y="411962"/>
                </a:lnTo>
                <a:lnTo>
                  <a:pt x="30581" y="408914"/>
                </a:lnTo>
                <a:lnTo>
                  <a:pt x="29057" y="408914"/>
                </a:lnTo>
                <a:lnTo>
                  <a:pt x="26009" y="407390"/>
                </a:lnTo>
                <a:lnTo>
                  <a:pt x="22961" y="407390"/>
                </a:lnTo>
                <a:lnTo>
                  <a:pt x="26009" y="405866"/>
                </a:lnTo>
                <a:lnTo>
                  <a:pt x="29057" y="405866"/>
                </a:lnTo>
                <a:lnTo>
                  <a:pt x="30581" y="404342"/>
                </a:lnTo>
                <a:lnTo>
                  <a:pt x="33629" y="404342"/>
                </a:lnTo>
                <a:lnTo>
                  <a:pt x="36677" y="402818"/>
                </a:lnTo>
                <a:lnTo>
                  <a:pt x="38201" y="402818"/>
                </a:lnTo>
                <a:lnTo>
                  <a:pt x="80975" y="386054"/>
                </a:lnTo>
                <a:lnTo>
                  <a:pt x="80975" y="363207"/>
                </a:lnTo>
                <a:lnTo>
                  <a:pt x="12" y="395198"/>
                </a:lnTo>
                <a:lnTo>
                  <a:pt x="12" y="419582"/>
                </a:lnTo>
                <a:lnTo>
                  <a:pt x="131356" y="471487"/>
                </a:lnTo>
                <a:lnTo>
                  <a:pt x="131356" y="448538"/>
                </a:lnTo>
                <a:lnTo>
                  <a:pt x="126784" y="443966"/>
                </a:lnTo>
                <a:lnTo>
                  <a:pt x="125260" y="443966"/>
                </a:lnTo>
                <a:lnTo>
                  <a:pt x="99263" y="434822"/>
                </a:lnTo>
                <a:lnTo>
                  <a:pt x="99263" y="428726"/>
                </a:lnTo>
                <a:lnTo>
                  <a:pt x="99263" y="386054"/>
                </a:lnTo>
                <a:lnTo>
                  <a:pt x="99263" y="379958"/>
                </a:lnTo>
                <a:lnTo>
                  <a:pt x="125260" y="370814"/>
                </a:lnTo>
                <a:lnTo>
                  <a:pt x="126784" y="369189"/>
                </a:lnTo>
                <a:lnTo>
                  <a:pt x="128308" y="367665"/>
                </a:lnTo>
                <a:lnTo>
                  <a:pt x="129832" y="367665"/>
                </a:lnTo>
                <a:lnTo>
                  <a:pt x="131356" y="366141"/>
                </a:lnTo>
                <a:lnTo>
                  <a:pt x="131356" y="343281"/>
                </a:lnTo>
                <a:close/>
              </a:path>
              <a:path w="131444" h="627379">
                <a:moveTo>
                  <a:pt x="131356" y="225831"/>
                </a:moveTo>
                <a:lnTo>
                  <a:pt x="82499" y="259359"/>
                </a:lnTo>
                <a:lnTo>
                  <a:pt x="79451" y="260883"/>
                </a:lnTo>
                <a:lnTo>
                  <a:pt x="76403" y="263931"/>
                </a:lnTo>
                <a:lnTo>
                  <a:pt x="74879" y="266979"/>
                </a:lnTo>
                <a:lnTo>
                  <a:pt x="73355" y="262407"/>
                </a:lnTo>
                <a:lnTo>
                  <a:pt x="71831" y="257835"/>
                </a:lnTo>
                <a:lnTo>
                  <a:pt x="68783" y="254787"/>
                </a:lnTo>
                <a:lnTo>
                  <a:pt x="67259" y="250215"/>
                </a:lnTo>
                <a:lnTo>
                  <a:pt x="64109" y="247167"/>
                </a:lnTo>
                <a:lnTo>
                  <a:pt x="62585" y="246405"/>
                </a:lnTo>
                <a:lnTo>
                  <a:pt x="62585" y="283743"/>
                </a:lnTo>
                <a:lnTo>
                  <a:pt x="62585" y="303657"/>
                </a:lnTo>
                <a:lnTo>
                  <a:pt x="18300" y="303657"/>
                </a:lnTo>
                <a:lnTo>
                  <a:pt x="18300" y="279171"/>
                </a:lnTo>
                <a:lnTo>
                  <a:pt x="19824" y="273075"/>
                </a:lnTo>
                <a:lnTo>
                  <a:pt x="24485" y="268503"/>
                </a:lnTo>
                <a:lnTo>
                  <a:pt x="27533" y="263931"/>
                </a:lnTo>
                <a:lnTo>
                  <a:pt x="32105" y="262407"/>
                </a:lnTo>
                <a:lnTo>
                  <a:pt x="45821" y="262407"/>
                </a:lnTo>
                <a:lnTo>
                  <a:pt x="48869" y="263931"/>
                </a:lnTo>
                <a:lnTo>
                  <a:pt x="51917" y="263931"/>
                </a:lnTo>
                <a:lnTo>
                  <a:pt x="58013" y="270027"/>
                </a:lnTo>
                <a:lnTo>
                  <a:pt x="61061" y="276123"/>
                </a:lnTo>
                <a:lnTo>
                  <a:pt x="61061" y="280695"/>
                </a:lnTo>
                <a:lnTo>
                  <a:pt x="62585" y="283743"/>
                </a:lnTo>
                <a:lnTo>
                  <a:pt x="62585" y="246405"/>
                </a:lnTo>
                <a:lnTo>
                  <a:pt x="61061" y="245643"/>
                </a:lnTo>
                <a:lnTo>
                  <a:pt x="58013" y="242595"/>
                </a:lnTo>
                <a:lnTo>
                  <a:pt x="53441" y="241071"/>
                </a:lnTo>
                <a:lnTo>
                  <a:pt x="50393" y="239547"/>
                </a:lnTo>
                <a:lnTo>
                  <a:pt x="45821" y="238023"/>
                </a:lnTo>
                <a:lnTo>
                  <a:pt x="32105" y="238023"/>
                </a:lnTo>
                <a:lnTo>
                  <a:pt x="18300" y="242595"/>
                </a:lnTo>
                <a:lnTo>
                  <a:pt x="13728" y="245643"/>
                </a:lnTo>
                <a:lnTo>
                  <a:pt x="10680" y="250215"/>
                </a:lnTo>
                <a:lnTo>
                  <a:pt x="7632" y="253263"/>
                </a:lnTo>
                <a:lnTo>
                  <a:pt x="4584" y="259359"/>
                </a:lnTo>
                <a:lnTo>
                  <a:pt x="3060" y="265455"/>
                </a:lnTo>
                <a:lnTo>
                  <a:pt x="12" y="271551"/>
                </a:lnTo>
                <a:lnTo>
                  <a:pt x="12" y="328041"/>
                </a:lnTo>
                <a:lnTo>
                  <a:pt x="131356" y="328041"/>
                </a:lnTo>
                <a:lnTo>
                  <a:pt x="131356" y="303657"/>
                </a:lnTo>
                <a:lnTo>
                  <a:pt x="79451" y="303657"/>
                </a:lnTo>
                <a:lnTo>
                  <a:pt x="79451" y="291465"/>
                </a:lnTo>
                <a:lnTo>
                  <a:pt x="80975" y="289941"/>
                </a:lnTo>
                <a:lnTo>
                  <a:pt x="80975" y="286791"/>
                </a:lnTo>
                <a:lnTo>
                  <a:pt x="82499" y="285267"/>
                </a:lnTo>
                <a:lnTo>
                  <a:pt x="84023" y="285267"/>
                </a:lnTo>
                <a:lnTo>
                  <a:pt x="112534" y="266979"/>
                </a:lnTo>
                <a:lnTo>
                  <a:pt x="126784" y="257835"/>
                </a:lnTo>
                <a:lnTo>
                  <a:pt x="129832" y="254787"/>
                </a:lnTo>
                <a:lnTo>
                  <a:pt x="129832" y="253263"/>
                </a:lnTo>
                <a:lnTo>
                  <a:pt x="131356" y="251739"/>
                </a:lnTo>
                <a:lnTo>
                  <a:pt x="131356" y="225831"/>
                </a:lnTo>
                <a:close/>
              </a:path>
              <a:path w="131444" h="627379">
                <a:moveTo>
                  <a:pt x="131356" y="97624"/>
                </a:moveTo>
                <a:lnTo>
                  <a:pt x="70294" y="143446"/>
                </a:lnTo>
                <a:lnTo>
                  <a:pt x="67246" y="144970"/>
                </a:lnTo>
                <a:lnTo>
                  <a:pt x="62585" y="149542"/>
                </a:lnTo>
                <a:lnTo>
                  <a:pt x="62585" y="151066"/>
                </a:lnTo>
                <a:lnTo>
                  <a:pt x="61061" y="154114"/>
                </a:lnTo>
                <a:lnTo>
                  <a:pt x="61061" y="152590"/>
                </a:lnTo>
                <a:lnTo>
                  <a:pt x="58013" y="149542"/>
                </a:lnTo>
                <a:lnTo>
                  <a:pt x="58013" y="148018"/>
                </a:lnTo>
                <a:lnTo>
                  <a:pt x="54965" y="144970"/>
                </a:lnTo>
                <a:lnTo>
                  <a:pt x="0" y="100672"/>
                </a:lnTo>
                <a:lnTo>
                  <a:pt x="0" y="126682"/>
                </a:lnTo>
                <a:lnTo>
                  <a:pt x="1524" y="128206"/>
                </a:lnTo>
                <a:lnTo>
                  <a:pt x="1524" y="129730"/>
                </a:lnTo>
                <a:lnTo>
                  <a:pt x="4572" y="132778"/>
                </a:lnTo>
                <a:lnTo>
                  <a:pt x="50393" y="169354"/>
                </a:lnTo>
                <a:lnTo>
                  <a:pt x="53441" y="172402"/>
                </a:lnTo>
                <a:lnTo>
                  <a:pt x="53441" y="173926"/>
                </a:lnTo>
                <a:lnTo>
                  <a:pt x="54965" y="175450"/>
                </a:lnTo>
                <a:lnTo>
                  <a:pt x="54965" y="184594"/>
                </a:lnTo>
                <a:lnTo>
                  <a:pt x="0" y="184594"/>
                </a:lnTo>
                <a:lnTo>
                  <a:pt x="0" y="209067"/>
                </a:lnTo>
                <a:lnTo>
                  <a:pt x="131356" y="209067"/>
                </a:lnTo>
                <a:lnTo>
                  <a:pt x="131356" y="184594"/>
                </a:lnTo>
                <a:lnTo>
                  <a:pt x="73342" y="184594"/>
                </a:lnTo>
                <a:lnTo>
                  <a:pt x="73342" y="172402"/>
                </a:lnTo>
                <a:lnTo>
                  <a:pt x="74866" y="170878"/>
                </a:lnTo>
                <a:lnTo>
                  <a:pt x="74866" y="169354"/>
                </a:lnTo>
                <a:lnTo>
                  <a:pt x="77914" y="166306"/>
                </a:lnTo>
                <a:lnTo>
                  <a:pt x="126784" y="129730"/>
                </a:lnTo>
                <a:lnTo>
                  <a:pt x="128308" y="128206"/>
                </a:lnTo>
                <a:lnTo>
                  <a:pt x="129832" y="128206"/>
                </a:lnTo>
                <a:lnTo>
                  <a:pt x="129832" y="126682"/>
                </a:lnTo>
                <a:lnTo>
                  <a:pt x="131356" y="125158"/>
                </a:lnTo>
                <a:lnTo>
                  <a:pt x="131356" y="97624"/>
                </a:lnTo>
                <a:close/>
              </a:path>
              <a:path w="131444" h="627379">
                <a:moveTo>
                  <a:pt x="131356" y="0"/>
                </a:moveTo>
                <a:lnTo>
                  <a:pt x="111544" y="0"/>
                </a:lnTo>
                <a:lnTo>
                  <a:pt x="111544" y="58000"/>
                </a:lnTo>
                <a:lnTo>
                  <a:pt x="74866" y="58000"/>
                </a:lnTo>
                <a:lnTo>
                  <a:pt x="74866" y="12192"/>
                </a:lnTo>
                <a:lnTo>
                  <a:pt x="54965" y="12192"/>
                </a:lnTo>
                <a:lnTo>
                  <a:pt x="54965" y="58000"/>
                </a:lnTo>
                <a:lnTo>
                  <a:pt x="19812" y="58000"/>
                </a:lnTo>
                <a:lnTo>
                  <a:pt x="19812" y="0"/>
                </a:lnTo>
                <a:lnTo>
                  <a:pt x="0" y="0"/>
                </a:lnTo>
                <a:lnTo>
                  <a:pt x="0" y="83908"/>
                </a:lnTo>
                <a:lnTo>
                  <a:pt x="131356" y="83908"/>
                </a:lnTo>
                <a:lnTo>
                  <a:pt x="1313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3730" y="7927860"/>
            <a:ext cx="131445" cy="104139"/>
          </a:xfrm>
          <a:custGeom>
            <a:avLst/>
            <a:gdLst/>
            <a:ahLst/>
            <a:cxnLst/>
            <a:rect l="l" t="t" r="r" b="b"/>
            <a:pathLst>
              <a:path w="131444" h="104140">
                <a:moveTo>
                  <a:pt x="131356" y="39370"/>
                </a:moveTo>
                <a:lnTo>
                  <a:pt x="19812" y="39370"/>
                </a:lnTo>
                <a:lnTo>
                  <a:pt x="19812" y="0"/>
                </a:lnTo>
                <a:lnTo>
                  <a:pt x="0" y="0"/>
                </a:lnTo>
                <a:lnTo>
                  <a:pt x="0" y="39370"/>
                </a:lnTo>
                <a:lnTo>
                  <a:pt x="0" y="63500"/>
                </a:lnTo>
                <a:lnTo>
                  <a:pt x="0" y="104140"/>
                </a:lnTo>
                <a:lnTo>
                  <a:pt x="19812" y="104140"/>
                </a:lnTo>
                <a:lnTo>
                  <a:pt x="19812" y="63500"/>
                </a:lnTo>
                <a:lnTo>
                  <a:pt x="131356" y="63500"/>
                </a:lnTo>
                <a:lnTo>
                  <a:pt x="131356" y="393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752219" y="6807898"/>
            <a:ext cx="134620" cy="1066800"/>
            <a:chOff x="1752219" y="6807898"/>
            <a:chExt cx="134620" cy="1066800"/>
          </a:xfrm>
        </p:grpSpPr>
        <p:sp>
          <p:nvSpPr>
            <p:cNvPr id="5" name="object 5"/>
            <p:cNvSpPr/>
            <p:nvPr/>
          </p:nvSpPr>
          <p:spPr>
            <a:xfrm>
              <a:off x="1752600" y="7848600"/>
              <a:ext cx="132715" cy="26034"/>
            </a:xfrm>
            <a:custGeom>
              <a:avLst/>
              <a:gdLst/>
              <a:ahLst/>
              <a:cxnLst/>
              <a:rect l="l" t="t" r="r" b="b"/>
              <a:pathLst>
                <a:path w="132714" h="26034">
                  <a:moveTo>
                    <a:pt x="132587" y="25907"/>
                  </a:moveTo>
                  <a:lnTo>
                    <a:pt x="0" y="25907"/>
                  </a:lnTo>
                  <a:lnTo>
                    <a:pt x="0" y="0"/>
                  </a:lnTo>
                  <a:lnTo>
                    <a:pt x="132587" y="0"/>
                  </a:lnTo>
                  <a:lnTo>
                    <a:pt x="132587" y="25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3742" y="7708106"/>
              <a:ext cx="131349" cy="1113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3743" y="7566183"/>
              <a:ext cx="131349" cy="11601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7519416"/>
              <a:ext cx="132715" cy="26034"/>
            </a:xfrm>
            <a:custGeom>
              <a:avLst/>
              <a:gdLst/>
              <a:ahLst/>
              <a:cxnLst/>
              <a:rect l="l" t="t" r="r" b="b"/>
              <a:pathLst>
                <a:path w="132714" h="26034">
                  <a:moveTo>
                    <a:pt x="132587" y="25907"/>
                  </a:moveTo>
                  <a:lnTo>
                    <a:pt x="0" y="25907"/>
                  </a:lnTo>
                  <a:lnTo>
                    <a:pt x="0" y="0"/>
                  </a:lnTo>
                  <a:lnTo>
                    <a:pt x="132587" y="0"/>
                  </a:lnTo>
                  <a:lnTo>
                    <a:pt x="132587" y="25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219" y="7024592"/>
              <a:ext cx="134397" cy="472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219" y="6807898"/>
              <a:ext cx="134397" cy="19688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7323" y="8445055"/>
            <a:ext cx="71818" cy="7172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163032" y="1766887"/>
            <a:ext cx="163830" cy="6397625"/>
            <a:chOff x="2163032" y="1766887"/>
            <a:chExt cx="163830" cy="639762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3032" y="2010917"/>
              <a:ext cx="163449" cy="61534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64080" y="1972055"/>
              <a:ext cx="128270" cy="15240"/>
            </a:xfrm>
            <a:custGeom>
              <a:avLst/>
              <a:gdLst/>
              <a:ahLst/>
              <a:cxnLst/>
              <a:rect l="l" t="t" r="r" b="b"/>
              <a:pathLst>
                <a:path w="128269" h="15239">
                  <a:moveTo>
                    <a:pt x="128016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28016" y="0"/>
                  </a:lnTo>
                  <a:lnTo>
                    <a:pt x="128016" y="15240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9128" y="1766887"/>
              <a:ext cx="157352" cy="17992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164079" y="1148905"/>
            <a:ext cx="150495" cy="566420"/>
            <a:chOff x="2164079" y="1148905"/>
            <a:chExt cx="150495" cy="56642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9703" y="1550193"/>
              <a:ext cx="93154" cy="1647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64079" y="1514855"/>
              <a:ext cx="128270" cy="15240"/>
            </a:xfrm>
            <a:custGeom>
              <a:avLst/>
              <a:gdLst/>
              <a:ahLst/>
              <a:cxnLst/>
              <a:rect l="l" t="t" r="r" b="b"/>
              <a:pathLst>
                <a:path w="128269" h="15240">
                  <a:moveTo>
                    <a:pt x="128016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28016" y="0"/>
                  </a:lnTo>
                  <a:lnTo>
                    <a:pt x="128016" y="15240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2751" y="1420463"/>
              <a:ext cx="90106" cy="70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9703" y="1273968"/>
              <a:ext cx="91630" cy="1236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99703" y="1148905"/>
              <a:ext cx="114585" cy="10525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396680" y="7082504"/>
            <a:ext cx="127000" cy="1086485"/>
            <a:chOff x="2396680" y="7082504"/>
            <a:chExt cx="127000" cy="1086485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6680" y="7117651"/>
              <a:ext cx="126777" cy="10512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05170" y="708250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2191" y="18383"/>
                  </a:moveTo>
                  <a:lnTo>
                    <a:pt x="9143" y="18383"/>
                  </a:lnTo>
                  <a:lnTo>
                    <a:pt x="6095" y="18383"/>
                  </a:lnTo>
                  <a:lnTo>
                    <a:pt x="0" y="12287"/>
                  </a:lnTo>
                  <a:lnTo>
                    <a:pt x="0" y="6191"/>
                  </a:lnTo>
                  <a:lnTo>
                    <a:pt x="1523" y="3143"/>
                  </a:lnTo>
                  <a:lnTo>
                    <a:pt x="3047" y="1523"/>
                  </a:lnTo>
                  <a:lnTo>
                    <a:pt x="4571" y="0"/>
                  </a:lnTo>
                  <a:lnTo>
                    <a:pt x="13715" y="0"/>
                  </a:lnTo>
                  <a:lnTo>
                    <a:pt x="15239" y="1523"/>
                  </a:lnTo>
                  <a:lnTo>
                    <a:pt x="16763" y="3143"/>
                  </a:lnTo>
                  <a:lnTo>
                    <a:pt x="18287" y="6191"/>
                  </a:lnTo>
                  <a:lnTo>
                    <a:pt x="18287" y="12287"/>
                  </a:lnTo>
                  <a:lnTo>
                    <a:pt x="12191" y="1838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96680" y="5028914"/>
            <a:ext cx="160401" cy="198348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95156" y="1168717"/>
            <a:ext cx="163449" cy="3793426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2628899" y="7447216"/>
            <a:ext cx="127000" cy="718820"/>
            <a:chOff x="2628899" y="7447216"/>
            <a:chExt cx="127000" cy="718820"/>
          </a:xfrm>
        </p:grpSpPr>
        <p:sp>
          <p:nvSpPr>
            <p:cNvPr id="28" name="object 28"/>
            <p:cNvSpPr/>
            <p:nvPr/>
          </p:nvSpPr>
          <p:spPr>
            <a:xfrm>
              <a:off x="2633472" y="8149018"/>
              <a:ext cx="120650" cy="17145"/>
            </a:xfrm>
            <a:custGeom>
              <a:avLst/>
              <a:gdLst/>
              <a:ahLst/>
              <a:cxnLst/>
              <a:rect l="l" t="t" r="r" b="b"/>
              <a:pathLst>
                <a:path w="120650" h="17145">
                  <a:moveTo>
                    <a:pt x="120586" y="16859"/>
                  </a:moveTo>
                  <a:lnTo>
                    <a:pt x="32004" y="16859"/>
                  </a:lnTo>
                  <a:lnTo>
                    <a:pt x="32004" y="1524"/>
                  </a:lnTo>
                  <a:lnTo>
                    <a:pt x="120586" y="1524"/>
                  </a:lnTo>
                  <a:lnTo>
                    <a:pt x="120586" y="16859"/>
                  </a:lnTo>
                  <a:close/>
                </a:path>
                <a:path w="120650" h="17145">
                  <a:moveTo>
                    <a:pt x="13716" y="16859"/>
                  </a:moveTo>
                  <a:lnTo>
                    <a:pt x="4572" y="16859"/>
                  </a:lnTo>
                  <a:lnTo>
                    <a:pt x="1524" y="13811"/>
                  </a:lnTo>
                  <a:lnTo>
                    <a:pt x="0" y="12192"/>
                  </a:lnTo>
                  <a:lnTo>
                    <a:pt x="0" y="3048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6764" y="3048"/>
                  </a:lnTo>
                  <a:lnTo>
                    <a:pt x="16764" y="13811"/>
                  </a:lnTo>
                  <a:lnTo>
                    <a:pt x="13716" y="1685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28899" y="7962899"/>
              <a:ext cx="126682" cy="1632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33472" y="7921752"/>
              <a:ext cx="120650" cy="17145"/>
            </a:xfrm>
            <a:custGeom>
              <a:avLst/>
              <a:gdLst/>
              <a:ahLst/>
              <a:cxnLst/>
              <a:rect l="l" t="t" r="r" b="b"/>
              <a:pathLst>
                <a:path w="120650" h="17145">
                  <a:moveTo>
                    <a:pt x="120586" y="15240"/>
                  </a:moveTo>
                  <a:lnTo>
                    <a:pt x="32004" y="15240"/>
                  </a:lnTo>
                  <a:lnTo>
                    <a:pt x="32004" y="1524"/>
                  </a:lnTo>
                  <a:lnTo>
                    <a:pt x="120586" y="1524"/>
                  </a:lnTo>
                  <a:lnTo>
                    <a:pt x="120586" y="15240"/>
                  </a:lnTo>
                  <a:close/>
                </a:path>
                <a:path w="120650" h="17145">
                  <a:moveTo>
                    <a:pt x="13716" y="16764"/>
                  </a:moveTo>
                  <a:lnTo>
                    <a:pt x="4572" y="16764"/>
                  </a:lnTo>
                  <a:lnTo>
                    <a:pt x="1524" y="13716"/>
                  </a:lnTo>
                  <a:lnTo>
                    <a:pt x="0" y="10668"/>
                  </a:lnTo>
                  <a:lnTo>
                    <a:pt x="0" y="3048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6764" y="3048"/>
                  </a:lnTo>
                  <a:lnTo>
                    <a:pt x="16764" y="13716"/>
                  </a:lnTo>
                  <a:lnTo>
                    <a:pt x="13716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44139" y="7447216"/>
              <a:ext cx="111442" cy="45462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627375" y="7149655"/>
            <a:ext cx="128270" cy="236220"/>
            <a:chOff x="2627375" y="7149655"/>
            <a:chExt cx="128270" cy="236220"/>
          </a:xfrm>
        </p:grpSpPr>
        <p:sp>
          <p:nvSpPr>
            <p:cNvPr id="33" name="object 33"/>
            <p:cNvSpPr/>
            <p:nvPr/>
          </p:nvSpPr>
          <p:spPr>
            <a:xfrm>
              <a:off x="2627363" y="7326630"/>
              <a:ext cx="127000" cy="59055"/>
            </a:xfrm>
            <a:custGeom>
              <a:avLst/>
              <a:gdLst/>
              <a:ahLst/>
              <a:cxnLst/>
              <a:rect l="l" t="t" r="r" b="b"/>
              <a:pathLst>
                <a:path w="127000" h="59054">
                  <a:moveTo>
                    <a:pt x="22872" y="4572"/>
                  </a:moveTo>
                  <a:lnTo>
                    <a:pt x="19824" y="1524"/>
                  </a:lnTo>
                  <a:lnTo>
                    <a:pt x="16776" y="0"/>
                  </a:lnTo>
                  <a:lnTo>
                    <a:pt x="12204" y="0"/>
                  </a:lnTo>
                  <a:lnTo>
                    <a:pt x="9156" y="3048"/>
                  </a:lnTo>
                  <a:lnTo>
                    <a:pt x="6108" y="4572"/>
                  </a:lnTo>
                  <a:lnTo>
                    <a:pt x="6108" y="12293"/>
                  </a:lnTo>
                  <a:lnTo>
                    <a:pt x="7632" y="15341"/>
                  </a:lnTo>
                  <a:lnTo>
                    <a:pt x="10680" y="18389"/>
                  </a:lnTo>
                  <a:lnTo>
                    <a:pt x="19824" y="18389"/>
                  </a:lnTo>
                  <a:lnTo>
                    <a:pt x="22872" y="15341"/>
                  </a:lnTo>
                  <a:lnTo>
                    <a:pt x="22872" y="4572"/>
                  </a:lnTo>
                  <a:close/>
                </a:path>
                <a:path w="127000" h="59054">
                  <a:moveTo>
                    <a:pt x="126492" y="43446"/>
                  </a:moveTo>
                  <a:lnTo>
                    <a:pt x="0" y="43446"/>
                  </a:lnTo>
                  <a:lnTo>
                    <a:pt x="0" y="58674"/>
                  </a:lnTo>
                  <a:lnTo>
                    <a:pt x="126492" y="58674"/>
                  </a:lnTo>
                  <a:lnTo>
                    <a:pt x="126492" y="43446"/>
                  </a:lnTo>
                  <a:close/>
                </a:path>
                <a:path w="127000" h="59054">
                  <a:moveTo>
                    <a:pt x="126695" y="1524"/>
                  </a:moveTo>
                  <a:lnTo>
                    <a:pt x="38112" y="1524"/>
                  </a:lnTo>
                  <a:lnTo>
                    <a:pt x="38112" y="16865"/>
                  </a:lnTo>
                  <a:lnTo>
                    <a:pt x="126695" y="16865"/>
                  </a:lnTo>
                  <a:lnTo>
                    <a:pt x="126695" y="152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28899" y="7149655"/>
              <a:ext cx="126682" cy="15563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633472" y="6868667"/>
            <a:ext cx="122555" cy="220345"/>
            <a:chOff x="2633472" y="6868667"/>
            <a:chExt cx="122555" cy="220345"/>
          </a:xfrm>
        </p:grpSpPr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33472" y="6905529"/>
              <a:ext cx="122110" cy="18316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634996" y="6868667"/>
              <a:ext cx="120650" cy="17145"/>
            </a:xfrm>
            <a:custGeom>
              <a:avLst/>
              <a:gdLst/>
              <a:ahLst/>
              <a:cxnLst/>
              <a:rect l="l" t="t" r="r" b="b"/>
              <a:pathLst>
                <a:path w="120650" h="17145">
                  <a:moveTo>
                    <a:pt x="120395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20395" y="0"/>
                  </a:lnTo>
                  <a:lnTo>
                    <a:pt x="120395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2628899" y="6547008"/>
            <a:ext cx="127000" cy="256540"/>
            <a:chOff x="2628899" y="6547008"/>
            <a:chExt cx="127000" cy="256540"/>
          </a:xfrm>
        </p:grpSpPr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63952" y="6730079"/>
              <a:ext cx="91630" cy="732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28899" y="6547008"/>
              <a:ext cx="126682" cy="16325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633472" y="4578762"/>
            <a:ext cx="156210" cy="1899920"/>
            <a:chOff x="2633472" y="4578762"/>
            <a:chExt cx="156210" cy="1899920"/>
          </a:xfrm>
        </p:grpSpPr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33472" y="4620006"/>
              <a:ext cx="155733" cy="185842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737294" y="457876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3715" y="18287"/>
                  </a:moveTo>
                  <a:lnTo>
                    <a:pt x="9143" y="18287"/>
                  </a:lnTo>
                  <a:lnTo>
                    <a:pt x="4571" y="18287"/>
                  </a:lnTo>
                  <a:lnTo>
                    <a:pt x="1523" y="15239"/>
                  </a:lnTo>
                  <a:lnTo>
                    <a:pt x="0" y="12191"/>
                  </a:lnTo>
                  <a:lnTo>
                    <a:pt x="0" y="6095"/>
                  </a:lnTo>
                  <a:lnTo>
                    <a:pt x="1523" y="3047"/>
                  </a:lnTo>
                  <a:lnTo>
                    <a:pt x="4571" y="0"/>
                  </a:lnTo>
                  <a:lnTo>
                    <a:pt x="13715" y="0"/>
                  </a:lnTo>
                  <a:lnTo>
                    <a:pt x="16763" y="3047"/>
                  </a:lnTo>
                  <a:lnTo>
                    <a:pt x="18287" y="6095"/>
                  </a:lnTo>
                  <a:lnTo>
                    <a:pt x="18287" y="12191"/>
                  </a:lnTo>
                  <a:lnTo>
                    <a:pt x="16763" y="15239"/>
                  </a:lnTo>
                  <a:lnTo>
                    <a:pt x="13715" y="18287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2627375" y="1789747"/>
            <a:ext cx="163830" cy="2731135"/>
            <a:chOff x="2627375" y="1789747"/>
            <a:chExt cx="163830" cy="2731135"/>
          </a:xfrm>
        </p:grpSpPr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34995" y="4331589"/>
              <a:ext cx="120586" cy="18926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27363" y="4143959"/>
              <a:ext cx="128270" cy="167640"/>
            </a:xfrm>
            <a:custGeom>
              <a:avLst/>
              <a:gdLst/>
              <a:ahLst/>
              <a:cxnLst/>
              <a:rect l="l" t="t" r="r" b="b"/>
              <a:pathLst>
                <a:path w="128269" h="167639">
                  <a:moveTo>
                    <a:pt x="126492" y="152209"/>
                  </a:moveTo>
                  <a:lnTo>
                    <a:pt x="0" y="152209"/>
                  </a:lnTo>
                  <a:lnTo>
                    <a:pt x="0" y="167449"/>
                  </a:lnTo>
                  <a:lnTo>
                    <a:pt x="126492" y="167449"/>
                  </a:lnTo>
                  <a:lnTo>
                    <a:pt x="126492" y="152209"/>
                  </a:lnTo>
                  <a:close/>
                </a:path>
                <a:path w="128269" h="167639">
                  <a:moveTo>
                    <a:pt x="128219" y="109816"/>
                  </a:moveTo>
                  <a:lnTo>
                    <a:pt x="117551" y="76288"/>
                  </a:lnTo>
                  <a:lnTo>
                    <a:pt x="122123" y="76288"/>
                  </a:lnTo>
                  <a:lnTo>
                    <a:pt x="125171" y="74764"/>
                  </a:lnTo>
                  <a:lnTo>
                    <a:pt x="126695" y="74764"/>
                  </a:lnTo>
                  <a:lnTo>
                    <a:pt x="126695" y="58000"/>
                  </a:lnTo>
                  <a:lnTo>
                    <a:pt x="125171" y="58000"/>
                  </a:lnTo>
                  <a:lnTo>
                    <a:pt x="120599" y="59524"/>
                  </a:lnTo>
                  <a:lnTo>
                    <a:pt x="116027" y="60667"/>
                  </a:lnTo>
                  <a:lnTo>
                    <a:pt x="116027" y="94576"/>
                  </a:lnTo>
                  <a:lnTo>
                    <a:pt x="116027" y="103720"/>
                  </a:lnTo>
                  <a:lnTo>
                    <a:pt x="114503" y="108292"/>
                  </a:lnTo>
                  <a:lnTo>
                    <a:pt x="108407" y="114388"/>
                  </a:lnTo>
                  <a:lnTo>
                    <a:pt x="105359" y="115912"/>
                  </a:lnTo>
                  <a:lnTo>
                    <a:pt x="100787" y="115912"/>
                  </a:lnTo>
                  <a:lnTo>
                    <a:pt x="93611" y="114198"/>
                  </a:lnTo>
                  <a:lnTo>
                    <a:pt x="88315" y="109054"/>
                  </a:lnTo>
                  <a:lnTo>
                    <a:pt x="85039" y="100482"/>
                  </a:lnTo>
                  <a:lnTo>
                    <a:pt x="83921" y="88480"/>
                  </a:lnTo>
                  <a:lnTo>
                    <a:pt x="83921" y="76288"/>
                  </a:lnTo>
                  <a:lnTo>
                    <a:pt x="102311" y="76288"/>
                  </a:lnTo>
                  <a:lnTo>
                    <a:pt x="106883" y="77812"/>
                  </a:lnTo>
                  <a:lnTo>
                    <a:pt x="109931" y="80860"/>
                  </a:lnTo>
                  <a:lnTo>
                    <a:pt x="111455" y="85432"/>
                  </a:lnTo>
                  <a:lnTo>
                    <a:pt x="114503" y="90004"/>
                  </a:lnTo>
                  <a:lnTo>
                    <a:pt x="116027" y="94576"/>
                  </a:lnTo>
                  <a:lnTo>
                    <a:pt x="116027" y="60667"/>
                  </a:lnTo>
                  <a:lnTo>
                    <a:pt x="114503" y="61048"/>
                  </a:lnTo>
                  <a:lnTo>
                    <a:pt x="56489" y="61048"/>
                  </a:lnTo>
                  <a:lnTo>
                    <a:pt x="36614" y="94081"/>
                  </a:lnTo>
                  <a:lnTo>
                    <a:pt x="36588" y="100672"/>
                  </a:lnTo>
                  <a:lnTo>
                    <a:pt x="38112" y="106768"/>
                  </a:lnTo>
                  <a:lnTo>
                    <a:pt x="58013" y="129730"/>
                  </a:lnTo>
                  <a:lnTo>
                    <a:pt x="62585" y="129730"/>
                  </a:lnTo>
                  <a:lnTo>
                    <a:pt x="62585" y="114388"/>
                  </a:lnTo>
                  <a:lnTo>
                    <a:pt x="59537" y="114388"/>
                  </a:lnTo>
                  <a:lnTo>
                    <a:pt x="54965" y="112864"/>
                  </a:lnTo>
                  <a:lnTo>
                    <a:pt x="53441" y="108292"/>
                  </a:lnTo>
                  <a:lnTo>
                    <a:pt x="50393" y="105244"/>
                  </a:lnTo>
                  <a:lnTo>
                    <a:pt x="48869" y="100672"/>
                  </a:lnTo>
                  <a:lnTo>
                    <a:pt x="48869" y="88480"/>
                  </a:lnTo>
                  <a:lnTo>
                    <a:pt x="50393" y="83908"/>
                  </a:lnTo>
                  <a:lnTo>
                    <a:pt x="56489" y="77812"/>
                  </a:lnTo>
                  <a:lnTo>
                    <a:pt x="61061" y="76288"/>
                  </a:lnTo>
                  <a:lnTo>
                    <a:pt x="73253" y="76288"/>
                  </a:lnTo>
                  <a:lnTo>
                    <a:pt x="73253" y="91528"/>
                  </a:lnTo>
                  <a:lnTo>
                    <a:pt x="73723" y="99148"/>
                  </a:lnTo>
                  <a:lnTo>
                    <a:pt x="93167" y="131254"/>
                  </a:lnTo>
                  <a:lnTo>
                    <a:pt x="109931" y="131254"/>
                  </a:lnTo>
                  <a:lnTo>
                    <a:pt x="116027" y="128206"/>
                  </a:lnTo>
                  <a:lnTo>
                    <a:pt x="120599" y="123532"/>
                  </a:lnTo>
                  <a:lnTo>
                    <a:pt x="126695" y="117436"/>
                  </a:lnTo>
                  <a:lnTo>
                    <a:pt x="127000" y="115912"/>
                  </a:lnTo>
                  <a:lnTo>
                    <a:pt x="128219" y="109816"/>
                  </a:lnTo>
                  <a:close/>
                </a:path>
                <a:path w="128269" h="167639">
                  <a:moveTo>
                    <a:pt x="128219" y="4572"/>
                  </a:moveTo>
                  <a:lnTo>
                    <a:pt x="126695" y="0"/>
                  </a:lnTo>
                  <a:lnTo>
                    <a:pt x="114503" y="0"/>
                  </a:lnTo>
                  <a:lnTo>
                    <a:pt x="116027" y="3048"/>
                  </a:lnTo>
                  <a:lnTo>
                    <a:pt x="116027" y="10668"/>
                  </a:lnTo>
                  <a:lnTo>
                    <a:pt x="114503" y="13716"/>
                  </a:lnTo>
                  <a:lnTo>
                    <a:pt x="111455" y="16764"/>
                  </a:lnTo>
                  <a:lnTo>
                    <a:pt x="50304" y="16764"/>
                  </a:lnTo>
                  <a:lnTo>
                    <a:pt x="50304" y="0"/>
                  </a:lnTo>
                  <a:lnTo>
                    <a:pt x="38112" y="0"/>
                  </a:lnTo>
                  <a:lnTo>
                    <a:pt x="38112" y="16764"/>
                  </a:lnTo>
                  <a:lnTo>
                    <a:pt x="16776" y="16764"/>
                  </a:lnTo>
                  <a:lnTo>
                    <a:pt x="16776" y="32004"/>
                  </a:lnTo>
                  <a:lnTo>
                    <a:pt x="38112" y="32004"/>
                  </a:lnTo>
                  <a:lnTo>
                    <a:pt x="38112" y="48856"/>
                  </a:lnTo>
                  <a:lnTo>
                    <a:pt x="50304" y="48856"/>
                  </a:lnTo>
                  <a:lnTo>
                    <a:pt x="50304" y="32004"/>
                  </a:lnTo>
                  <a:lnTo>
                    <a:pt x="112979" y="32004"/>
                  </a:lnTo>
                  <a:lnTo>
                    <a:pt x="119075" y="30480"/>
                  </a:lnTo>
                  <a:lnTo>
                    <a:pt x="126695" y="22860"/>
                  </a:lnTo>
                  <a:lnTo>
                    <a:pt x="128219" y="18288"/>
                  </a:lnTo>
                  <a:lnTo>
                    <a:pt x="128219" y="4572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27375" y="2248947"/>
              <a:ext cx="163353" cy="187823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627376" y="2129980"/>
              <a:ext cx="127000" cy="98425"/>
            </a:xfrm>
            <a:custGeom>
              <a:avLst/>
              <a:gdLst/>
              <a:ahLst/>
              <a:cxnLst/>
              <a:rect l="l" t="t" r="r" b="b"/>
              <a:pathLst>
                <a:path w="127000" h="98425">
                  <a:moveTo>
                    <a:pt x="22860" y="4572"/>
                  </a:moveTo>
                  <a:lnTo>
                    <a:pt x="19812" y="1524"/>
                  </a:lnTo>
                  <a:lnTo>
                    <a:pt x="16764" y="0"/>
                  </a:lnTo>
                  <a:lnTo>
                    <a:pt x="12192" y="0"/>
                  </a:lnTo>
                  <a:lnTo>
                    <a:pt x="9144" y="3048"/>
                  </a:lnTo>
                  <a:lnTo>
                    <a:pt x="6096" y="4572"/>
                  </a:lnTo>
                  <a:lnTo>
                    <a:pt x="6096" y="12192"/>
                  </a:lnTo>
                  <a:lnTo>
                    <a:pt x="12192" y="18288"/>
                  </a:lnTo>
                  <a:lnTo>
                    <a:pt x="16764" y="18288"/>
                  </a:lnTo>
                  <a:lnTo>
                    <a:pt x="19812" y="16764"/>
                  </a:lnTo>
                  <a:lnTo>
                    <a:pt x="22860" y="13716"/>
                  </a:lnTo>
                  <a:lnTo>
                    <a:pt x="22860" y="4572"/>
                  </a:lnTo>
                  <a:close/>
                </a:path>
                <a:path w="127000" h="98425">
                  <a:moveTo>
                    <a:pt x="126492" y="82880"/>
                  </a:moveTo>
                  <a:lnTo>
                    <a:pt x="0" y="82880"/>
                  </a:lnTo>
                  <a:lnTo>
                    <a:pt x="0" y="98120"/>
                  </a:lnTo>
                  <a:lnTo>
                    <a:pt x="126492" y="98120"/>
                  </a:lnTo>
                  <a:lnTo>
                    <a:pt x="126492" y="82880"/>
                  </a:lnTo>
                  <a:close/>
                </a:path>
                <a:path w="127000" h="98425">
                  <a:moveTo>
                    <a:pt x="126492" y="43256"/>
                  </a:moveTo>
                  <a:lnTo>
                    <a:pt x="0" y="43256"/>
                  </a:lnTo>
                  <a:lnTo>
                    <a:pt x="0" y="58496"/>
                  </a:lnTo>
                  <a:lnTo>
                    <a:pt x="126492" y="58496"/>
                  </a:lnTo>
                  <a:lnTo>
                    <a:pt x="126492" y="43256"/>
                  </a:lnTo>
                  <a:close/>
                </a:path>
                <a:path w="127000" h="98425">
                  <a:moveTo>
                    <a:pt x="126682" y="1524"/>
                  </a:moveTo>
                  <a:lnTo>
                    <a:pt x="38100" y="1524"/>
                  </a:lnTo>
                  <a:lnTo>
                    <a:pt x="38100" y="16764"/>
                  </a:lnTo>
                  <a:lnTo>
                    <a:pt x="126682" y="16764"/>
                  </a:lnTo>
                  <a:lnTo>
                    <a:pt x="126682" y="152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63951" y="2038350"/>
              <a:ext cx="90106" cy="686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63951" y="1943766"/>
              <a:ext cx="125253" cy="7477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63951" y="1789747"/>
              <a:ext cx="91630" cy="134207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2628899" y="1284731"/>
            <a:ext cx="127000" cy="447040"/>
            <a:chOff x="2628899" y="1284731"/>
            <a:chExt cx="127000" cy="447040"/>
          </a:xfrm>
        </p:grpSpPr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34996" y="1559337"/>
              <a:ext cx="120586" cy="17240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63951" y="1469231"/>
              <a:ext cx="90106" cy="6867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28899" y="1374743"/>
              <a:ext cx="126682" cy="7467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63951" y="1284731"/>
              <a:ext cx="91630" cy="70199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2859024" y="6192011"/>
            <a:ext cx="162560" cy="1977389"/>
            <a:chOff x="2859024" y="6192011"/>
            <a:chExt cx="162560" cy="1977389"/>
          </a:xfrm>
        </p:grpSpPr>
        <p:pic>
          <p:nvPicPr>
            <p:cNvPr id="58" name="object 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59024" y="6228111"/>
              <a:ext cx="162306" cy="194081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859024" y="6192011"/>
              <a:ext cx="127000" cy="15240"/>
            </a:xfrm>
            <a:custGeom>
              <a:avLst/>
              <a:gdLst/>
              <a:ahLst/>
              <a:cxnLst/>
              <a:rect l="l" t="t" r="r" b="b"/>
              <a:pathLst>
                <a:path w="127000" h="15239">
                  <a:moveTo>
                    <a:pt x="126491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126491" y="0"/>
                  </a:lnTo>
                  <a:lnTo>
                    <a:pt x="126491" y="1523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0" name="object 6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859024" y="3776281"/>
            <a:ext cx="162306" cy="2349626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857976" y="1664588"/>
            <a:ext cx="129730" cy="2049399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3091624" y="6284595"/>
            <a:ext cx="161925" cy="1884680"/>
            <a:chOff x="3091624" y="6284595"/>
            <a:chExt cx="161925" cy="1884680"/>
          </a:xfrm>
        </p:grpSpPr>
        <p:pic>
          <p:nvPicPr>
            <p:cNvPr id="63" name="object 6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91624" y="6586632"/>
              <a:ext cx="161829" cy="158229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092196" y="6470713"/>
              <a:ext cx="127000" cy="97790"/>
            </a:xfrm>
            <a:custGeom>
              <a:avLst/>
              <a:gdLst/>
              <a:ahLst/>
              <a:cxnLst/>
              <a:rect l="l" t="t" r="r" b="b"/>
              <a:pathLst>
                <a:path w="127000" h="97790">
                  <a:moveTo>
                    <a:pt x="22288" y="6108"/>
                  </a:moveTo>
                  <a:lnTo>
                    <a:pt x="19240" y="3060"/>
                  </a:lnTo>
                  <a:lnTo>
                    <a:pt x="17716" y="0"/>
                  </a:lnTo>
                  <a:lnTo>
                    <a:pt x="11620" y="0"/>
                  </a:lnTo>
                  <a:lnTo>
                    <a:pt x="8572" y="1524"/>
                  </a:lnTo>
                  <a:lnTo>
                    <a:pt x="5524" y="4584"/>
                  </a:lnTo>
                  <a:lnTo>
                    <a:pt x="5524" y="13728"/>
                  </a:lnTo>
                  <a:lnTo>
                    <a:pt x="8572" y="16776"/>
                  </a:lnTo>
                  <a:lnTo>
                    <a:pt x="11620" y="18300"/>
                  </a:lnTo>
                  <a:lnTo>
                    <a:pt x="16192" y="18300"/>
                  </a:lnTo>
                  <a:lnTo>
                    <a:pt x="22288" y="12204"/>
                  </a:lnTo>
                  <a:lnTo>
                    <a:pt x="22288" y="6108"/>
                  </a:lnTo>
                  <a:close/>
                </a:path>
                <a:path w="127000" h="97790">
                  <a:moveTo>
                    <a:pt x="126199" y="1524"/>
                  </a:moveTo>
                  <a:lnTo>
                    <a:pt x="37617" y="1524"/>
                  </a:lnTo>
                  <a:lnTo>
                    <a:pt x="37617" y="16776"/>
                  </a:lnTo>
                  <a:lnTo>
                    <a:pt x="126199" y="16776"/>
                  </a:lnTo>
                  <a:lnTo>
                    <a:pt x="126199" y="1524"/>
                  </a:lnTo>
                  <a:close/>
                </a:path>
                <a:path w="127000" h="97790">
                  <a:moveTo>
                    <a:pt x="126492" y="82499"/>
                  </a:moveTo>
                  <a:lnTo>
                    <a:pt x="0" y="82499"/>
                  </a:lnTo>
                  <a:lnTo>
                    <a:pt x="0" y="97726"/>
                  </a:lnTo>
                  <a:lnTo>
                    <a:pt x="126492" y="97726"/>
                  </a:lnTo>
                  <a:lnTo>
                    <a:pt x="126492" y="82499"/>
                  </a:lnTo>
                  <a:close/>
                </a:path>
                <a:path w="127000" h="97790">
                  <a:moveTo>
                    <a:pt x="126492" y="42875"/>
                  </a:moveTo>
                  <a:lnTo>
                    <a:pt x="0" y="42875"/>
                  </a:lnTo>
                  <a:lnTo>
                    <a:pt x="0" y="58115"/>
                  </a:lnTo>
                  <a:lnTo>
                    <a:pt x="126492" y="58115"/>
                  </a:lnTo>
                  <a:lnTo>
                    <a:pt x="126492" y="42875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28295" y="6284595"/>
              <a:ext cx="125158" cy="163258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3091624" y="2331720"/>
            <a:ext cx="161925" cy="3889375"/>
            <a:chOff x="3091624" y="2331720"/>
            <a:chExt cx="161925" cy="3889375"/>
          </a:xfrm>
        </p:grpSpPr>
        <p:pic>
          <p:nvPicPr>
            <p:cNvPr id="67" name="object 6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28295" y="6145720"/>
              <a:ext cx="123634" cy="7477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28295" y="5739860"/>
              <a:ext cx="91630" cy="38604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128289" y="5590323"/>
              <a:ext cx="92075" cy="127000"/>
            </a:xfrm>
            <a:custGeom>
              <a:avLst/>
              <a:gdLst/>
              <a:ahLst/>
              <a:cxnLst/>
              <a:rect l="l" t="t" r="r" b="b"/>
              <a:pathLst>
                <a:path w="92075" h="127000">
                  <a:moveTo>
                    <a:pt x="90106" y="111442"/>
                  </a:moveTo>
                  <a:lnTo>
                    <a:pt x="27432" y="111442"/>
                  </a:lnTo>
                  <a:lnTo>
                    <a:pt x="18288" y="106870"/>
                  </a:lnTo>
                  <a:lnTo>
                    <a:pt x="13716" y="100774"/>
                  </a:lnTo>
                  <a:lnTo>
                    <a:pt x="13716" y="85432"/>
                  </a:lnTo>
                  <a:lnTo>
                    <a:pt x="15240" y="83908"/>
                  </a:lnTo>
                  <a:lnTo>
                    <a:pt x="0" y="83908"/>
                  </a:lnTo>
                  <a:lnTo>
                    <a:pt x="0" y="99250"/>
                  </a:lnTo>
                  <a:lnTo>
                    <a:pt x="3048" y="106870"/>
                  </a:lnTo>
                  <a:lnTo>
                    <a:pt x="10668" y="111442"/>
                  </a:lnTo>
                  <a:lnTo>
                    <a:pt x="1524" y="111442"/>
                  </a:lnTo>
                  <a:lnTo>
                    <a:pt x="1524" y="126682"/>
                  </a:lnTo>
                  <a:lnTo>
                    <a:pt x="90106" y="126682"/>
                  </a:lnTo>
                  <a:lnTo>
                    <a:pt x="90106" y="111442"/>
                  </a:lnTo>
                  <a:close/>
                </a:path>
                <a:path w="92075" h="127000">
                  <a:moveTo>
                    <a:pt x="91630" y="33629"/>
                  </a:moveTo>
                  <a:lnTo>
                    <a:pt x="90512" y="23672"/>
                  </a:lnTo>
                  <a:lnTo>
                    <a:pt x="87236" y="14566"/>
                  </a:lnTo>
                  <a:lnTo>
                    <a:pt x="81940" y="6578"/>
                  </a:lnTo>
                  <a:lnTo>
                    <a:pt x="74764" y="0"/>
                  </a:lnTo>
                  <a:lnTo>
                    <a:pt x="67144" y="10769"/>
                  </a:lnTo>
                  <a:lnTo>
                    <a:pt x="70192" y="12293"/>
                  </a:lnTo>
                  <a:lnTo>
                    <a:pt x="73240" y="16865"/>
                  </a:lnTo>
                  <a:lnTo>
                    <a:pt x="76288" y="19913"/>
                  </a:lnTo>
                  <a:lnTo>
                    <a:pt x="77812" y="22961"/>
                  </a:lnTo>
                  <a:lnTo>
                    <a:pt x="79336" y="27533"/>
                  </a:lnTo>
                  <a:lnTo>
                    <a:pt x="79336" y="41249"/>
                  </a:lnTo>
                  <a:lnTo>
                    <a:pt x="76288" y="47345"/>
                  </a:lnTo>
                  <a:lnTo>
                    <a:pt x="70192" y="51917"/>
                  </a:lnTo>
                  <a:lnTo>
                    <a:pt x="65620" y="56489"/>
                  </a:lnTo>
                  <a:lnTo>
                    <a:pt x="58000" y="59537"/>
                  </a:lnTo>
                  <a:lnTo>
                    <a:pt x="50380" y="59537"/>
                  </a:lnTo>
                  <a:lnTo>
                    <a:pt x="50380" y="15341"/>
                  </a:lnTo>
                  <a:lnTo>
                    <a:pt x="50380" y="0"/>
                  </a:lnTo>
                  <a:lnTo>
                    <a:pt x="42760" y="0"/>
                  </a:lnTo>
                  <a:lnTo>
                    <a:pt x="36576" y="368"/>
                  </a:lnTo>
                  <a:lnTo>
                    <a:pt x="36576" y="15341"/>
                  </a:lnTo>
                  <a:lnTo>
                    <a:pt x="36576" y="59537"/>
                  </a:lnTo>
                  <a:lnTo>
                    <a:pt x="12192" y="42773"/>
                  </a:lnTo>
                  <a:lnTo>
                    <a:pt x="12192" y="29057"/>
                  </a:lnTo>
                  <a:lnTo>
                    <a:pt x="13716" y="24485"/>
                  </a:lnTo>
                  <a:lnTo>
                    <a:pt x="18288" y="21437"/>
                  </a:lnTo>
                  <a:lnTo>
                    <a:pt x="22860" y="16865"/>
                  </a:lnTo>
                  <a:lnTo>
                    <a:pt x="28956" y="15341"/>
                  </a:lnTo>
                  <a:lnTo>
                    <a:pt x="36576" y="15341"/>
                  </a:lnTo>
                  <a:lnTo>
                    <a:pt x="36576" y="368"/>
                  </a:lnTo>
                  <a:lnTo>
                    <a:pt x="2476" y="20675"/>
                  </a:lnTo>
                  <a:lnTo>
                    <a:pt x="0" y="36677"/>
                  </a:lnTo>
                  <a:lnTo>
                    <a:pt x="0" y="42773"/>
                  </a:lnTo>
                  <a:lnTo>
                    <a:pt x="28956" y="73253"/>
                  </a:lnTo>
                  <a:lnTo>
                    <a:pt x="36576" y="74777"/>
                  </a:lnTo>
                  <a:lnTo>
                    <a:pt x="47332" y="74777"/>
                  </a:lnTo>
                  <a:lnTo>
                    <a:pt x="83121" y="59537"/>
                  </a:lnTo>
                  <a:lnTo>
                    <a:pt x="90792" y="42456"/>
                  </a:lnTo>
                  <a:lnTo>
                    <a:pt x="91630" y="3362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091624" y="2409158"/>
              <a:ext cx="161829" cy="316287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092196" y="2331732"/>
              <a:ext cx="127000" cy="56515"/>
            </a:xfrm>
            <a:custGeom>
              <a:avLst/>
              <a:gdLst/>
              <a:ahLst/>
              <a:cxnLst/>
              <a:rect l="l" t="t" r="r" b="b"/>
              <a:pathLst>
                <a:path w="127000" h="56514">
                  <a:moveTo>
                    <a:pt x="126492" y="41148"/>
                  </a:moveTo>
                  <a:lnTo>
                    <a:pt x="0" y="41148"/>
                  </a:lnTo>
                  <a:lnTo>
                    <a:pt x="0" y="56388"/>
                  </a:lnTo>
                  <a:lnTo>
                    <a:pt x="126492" y="56388"/>
                  </a:lnTo>
                  <a:lnTo>
                    <a:pt x="126492" y="41148"/>
                  </a:lnTo>
                  <a:close/>
                </a:path>
                <a:path w="127000" h="56514">
                  <a:moveTo>
                    <a:pt x="1264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6492" y="15240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2" name="object 7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097720" y="1949958"/>
            <a:ext cx="122205" cy="315753"/>
          </a:xfrm>
          <a:prstGeom prst="rect">
            <a:avLst/>
          </a:prstGeom>
        </p:spPr>
      </p:pic>
      <p:grpSp>
        <p:nvGrpSpPr>
          <p:cNvPr id="73" name="object 73"/>
          <p:cNvGrpSpPr/>
          <p:nvPr/>
        </p:nvGrpSpPr>
        <p:grpSpPr>
          <a:xfrm>
            <a:off x="3091624" y="1634108"/>
            <a:ext cx="128905" cy="257810"/>
            <a:chOff x="3091624" y="1634108"/>
            <a:chExt cx="128905" cy="257810"/>
          </a:xfrm>
        </p:grpSpPr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28295" y="1818608"/>
              <a:ext cx="91630" cy="7324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128295" y="1728692"/>
              <a:ext cx="90106" cy="7019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091624" y="1634108"/>
              <a:ext cx="128301" cy="74771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3098292" y="1296923"/>
            <a:ext cx="143510" cy="282575"/>
            <a:chOff x="3098292" y="1296923"/>
            <a:chExt cx="143510" cy="282575"/>
          </a:xfrm>
        </p:grpSpPr>
        <p:sp>
          <p:nvSpPr>
            <p:cNvPr id="78" name="object 78"/>
            <p:cNvSpPr/>
            <p:nvPr/>
          </p:nvSpPr>
          <p:spPr>
            <a:xfrm>
              <a:off x="3098279" y="1443240"/>
              <a:ext cx="120650" cy="136525"/>
            </a:xfrm>
            <a:custGeom>
              <a:avLst/>
              <a:gdLst/>
              <a:ahLst/>
              <a:cxnLst/>
              <a:rect l="l" t="t" r="r" b="b"/>
              <a:pathLst>
                <a:path w="120650" h="136525">
                  <a:moveTo>
                    <a:pt x="120116" y="77901"/>
                  </a:moveTo>
                  <a:lnTo>
                    <a:pt x="965" y="33705"/>
                  </a:lnTo>
                  <a:lnTo>
                    <a:pt x="965" y="50469"/>
                  </a:lnTo>
                  <a:lnTo>
                    <a:pt x="98691" y="83997"/>
                  </a:lnTo>
                  <a:lnTo>
                    <a:pt x="965" y="119151"/>
                  </a:lnTo>
                  <a:lnTo>
                    <a:pt x="965" y="135915"/>
                  </a:lnTo>
                  <a:lnTo>
                    <a:pt x="120116" y="91719"/>
                  </a:lnTo>
                  <a:lnTo>
                    <a:pt x="120116" y="77901"/>
                  </a:lnTo>
                  <a:close/>
                </a:path>
                <a:path w="120650" h="136525">
                  <a:moveTo>
                    <a:pt x="120408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120408" y="16751"/>
                  </a:lnTo>
                  <a:lnTo>
                    <a:pt x="120408" y="0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099244" y="1296923"/>
              <a:ext cx="142017" cy="126587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322224" y="5488114"/>
            <a:ext cx="163449" cy="2682335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323748" y="1182433"/>
            <a:ext cx="128302" cy="4237005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3554348" y="4888515"/>
            <a:ext cx="161925" cy="3277870"/>
            <a:chOff x="3554348" y="4888515"/>
            <a:chExt cx="161925" cy="3277870"/>
          </a:xfrm>
        </p:grpSpPr>
        <p:pic>
          <p:nvPicPr>
            <p:cNvPr id="83" name="object 8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554348" y="4926615"/>
              <a:ext cx="161925" cy="323926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664362" y="4888515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3716" y="18287"/>
                  </a:moveTo>
                  <a:lnTo>
                    <a:pt x="9144" y="18287"/>
                  </a:lnTo>
                  <a:lnTo>
                    <a:pt x="4572" y="18287"/>
                  </a:lnTo>
                  <a:lnTo>
                    <a:pt x="1524" y="15239"/>
                  </a:lnTo>
                  <a:lnTo>
                    <a:pt x="0" y="12191"/>
                  </a:lnTo>
                  <a:lnTo>
                    <a:pt x="0" y="6095"/>
                  </a:lnTo>
                  <a:lnTo>
                    <a:pt x="3048" y="3047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5240" y="3047"/>
                  </a:lnTo>
                  <a:lnTo>
                    <a:pt x="18288" y="6095"/>
                  </a:lnTo>
                  <a:lnTo>
                    <a:pt x="18288" y="12191"/>
                  </a:lnTo>
                  <a:lnTo>
                    <a:pt x="16764" y="15239"/>
                  </a:lnTo>
                  <a:lnTo>
                    <a:pt x="13716" y="18287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5" name="object 8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554348" y="1245012"/>
            <a:ext cx="128301" cy="3586924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3787997" y="7773733"/>
            <a:ext cx="127000" cy="393700"/>
            <a:chOff x="3787997" y="7773733"/>
            <a:chExt cx="127000" cy="393700"/>
          </a:xfrm>
        </p:grpSpPr>
        <p:pic>
          <p:nvPicPr>
            <p:cNvPr id="87" name="object 8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823144" y="8042242"/>
              <a:ext cx="90106" cy="12515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823144" y="7949183"/>
              <a:ext cx="91630" cy="7324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787997" y="7773733"/>
              <a:ext cx="126777" cy="154114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3786473" y="7064216"/>
            <a:ext cx="128905" cy="650240"/>
            <a:chOff x="3786473" y="7064216"/>
            <a:chExt cx="128905" cy="650240"/>
          </a:xfrm>
        </p:grpSpPr>
        <p:sp>
          <p:nvSpPr>
            <p:cNvPr id="91" name="object 91"/>
            <p:cNvSpPr/>
            <p:nvPr/>
          </p:nvSpPr>
          <p:spPr>
            <a:xfrm>
              <a:off x="3792569" y="7697437"/>
              <a:ext cx="121285" cy="17145"/>
            </a:xfrm>
            <a:custGeom>
              <a:avLst/>
              <a:gdLst/>
              <a:ahLst/>
              <a:cxnLst/>
              <a:rect l="l" t="t" r="r" b="b"/>
              <a:pathLst>
                <a:path w="121285" h="17145">
                  <a:moveTo>
                    <a:pt x="120681" y="16764"/>
                  </a:moveTo>
                  <a:lnTo>
                    <a:pt x="32099" y="16764"/>
                  </a:lnTo>
                  <a:lnTo>
                    <a:pt x="32099" y="1524"/>
                  </a:lnTo>
                  <a:lnTo>
                    <a:pt x="120681" y="1524"/>
                  </a:lnTo>
                  <a:lnTo>
                    <a:pt x="120681" y="16764"/>
                  </a:lnTo>
                  <a:close/>
                </a:path>
                <a:path w="121285" h="17145">
                  <a:moveTo>
                    <a:pt x="13811" y="16764"/>
                  </a:moveTo>
                  <a:lnTo>
                    <a:pt x="4572" y="16764"/>
                  </a:lnTo>
                  <a:lnTo>
                    <a:pt x="1524" y="13716"/>
                  </a:lnTo>
                  <a:lnTo>
                    <a:pt x="0" y="10668"/>
                  </a:lnTo>
                  <a:lnTo>
                    <a:pt x="0" y="3048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13811" y="0"/>
                  </a:lnTo>
                  <a:lnTo>
                    <a:pt x="16859" y="3048"/>
                  </a:lnTo>
                  <a:lnTo>
                    <a:pt x="16859" y="13716"/>
                  </a:lnTo>
                  <a:lnTo>
                    <a:pt x="13811" y="16764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786473" y="7447216"/>
              <a:ext cx="128301" cy="22736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823049" y="7247286"/>
              <a:ext cx="90201" cy="18002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788092" y="7064216"/>
              <a:ext cx="126682" cy="163353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3786473" y="1801939"/>
            <a:ext cx="163830" cy="5196840"/>
            <a:chOff x="3786473" y="1801939"/>
            <a:chExt cx="163830" cy="5196840"/>
          </a:xfrm>
        </p:grpSpPr>
        <p:pic>
          <p:nvPicPr>
            <p:cNvPr id="96" name="object 9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787997" y="4647438"/>
              <a:ext cx="160401" cy="235115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786473" y="1840039"/>
              <a:ext cx="163449" cy="2786824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896487" y="1801939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3716" y="18288"/>
                  </a:moveTo>
                  <a:lnTo>
                    <a:pt x="9144" y="18288"/>
                  </a:lnTo>
                  <a:lnTo>
                    <a:pt x="4572" y="18288"/>
                  </a:lnTo>
                  <a:lnTo>
                    <a:pt x="1524" y="15240"/>
                  </a:lnTo>
                  <a:lnTo>
                    <a:pt x="0" y="12192"/>
                  </a:lnTo>
                  <a:lnTo>
                    <a:pt x="0" y="6096"/>
                  </a:lnTo>
                  <a:lnTo>
                    <a:pt x="3048" y="3048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5240" y="3048"/>
                  </a:lnTo>
                  <a:lnTo>
                    <a:pt x="18288" y="6096"/>
                  </a:lnTo>
                  <a:lnTo>
                    <a:pt x="18288" y="12192"/>
                  </a:lnTo>
                  <a:lnTo>
                    <a:pt x="16764" y="15240"/>
                  </a:lnTo>
                  <a:lnTo>
                    <a:pt x="13716" y="18288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" name="object 99"/>
          <p:cNvGrpSpPr/>
          <p:nvPr/>
        </p:nvGrpSpPr>
        <p:grpSpPr>
          <a:xfrm>
            <a:off x="4192714" y="8225313"/>
            <a:ext cx="122555" cy="445770"/>
            <a:chOff x="4192714" y="8225313"/>
            <a:chExt cx="122555" cy="445770"/>
          </a:xfrm>
        </p:grpSpPr>
        <p:pic>
          <p:nvPicPr>
            <p:cNvPr id="100" name="object 10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194238" y="8573166"/>
              <a:ext cx="119157" cy="97726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192714" y="8225313"/>
              <a:ext cx="122205" cy="326516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4194238" y="7843932"/>
            <a:ext cx="119380" cy="332740"/>
            <a:chOff x="4194238" y="7843932"/>
            <a:chExt cx="119380" cy="332740"/>
          </a:xfrm>
        </p:grpSpPr>
        <p:pic>
          <p:nvPicPr>
            <p:cNvPr id="103" name="object 10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194238" y="7956804"/>
              <a:ext cx="119157" cy="219741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194238" y="7843932"/>
              <a:ext cx="119157" cy="91535"/>
            </a:xfrm>
            <a:prstGeom prst="rect">
              <a:avLst/>
            </a:prstGeom>
          </p:spPr>
        </p:pic>
      </p:grpSp>
      <p:sp>
        <p:nvSpPr>
          <p:cNvPr id="105" name="object 105"/>
          <p:cNvSpPr/>
          <p:nvPr/>
        </p:nvSpPr>
        <p:spPr>
          <a:xfrm>
            <a:off x="4192701" y="7503706"/>
            <a:ext cx="122555" cy="280670"/>
          </a:xfrm>
          <a:custGeom>
            <a:avLst/>
            <a:gdLst/>
            <a:ahLst/>
            <a:cxnLst/>
            <a:rect l="l" t="t" r="r" b="b"/>
            <a:pathLst>
              <a:path w="122554" h="280670">
                <a:moveTo>
                  <a:pt x="120688" y="255968"/>
                </a:moveTo>
                <a:lnTo>
                  <a:pt x="71831" y="255968"/>
                </a:lnTo>
                <a:lnTo>
                  <a:pt x="71831" y="208978"/>
                </a:lnTo>
                <a:lnTo>
                  <a:pt x="51917" y="208978"/>
                </a:lnTo>
                <a:lnTo>
                  <a:pt x="51917" y="255968"/>
                </a:lnTo>
                <a:lnTo>
                  <a:pt x="21437" y="255968"/>
                </a:lnTo>
                <a:lnTo>
                  <a:pt x="21437" y="208978"/>
                </a:lnTo>
                <a:lnTo>
                  <a:pt x="21437" y="202628"/>
                </a:lnTo>
                <a:lnTo>
                  <a:pt x="1536" y="202628"/>
                </a:lnTo>
                <a:lnTo>
                  <a:pt x="1536" y="208978"/>
                </a:lnTo>
                <a:lnTo>
                  <a:pt x="1536" y="255968"/>
                </a:lnTo>
                <a:lnTo>
                  <a:pt x="1536" y="280098"/>
                </a:lnTo>
                <a:lnTo>
                  <a:pt x="120688" y="280098"/>
                </a:lnTo>
                <a:lnTo>
                  <a:pt x="120688" y="255968"/>
                </a:lnTo>
                <a:close/>
              </a:path>
              <a:path w="122554" h="280670">
                <a:moveTo>
                  <a:pt x="120688" y="102209"/>
                </a:moveTo>
                <a:lnTo>
                  <a:pt x="76390" y="119214"/>
                </a:lnTo>
                <a:lnTo>
                  <a:pt x="76390" y="143357"/>
                </a:lnTo>
                <a:lnTo>
                  <a:pt x="76390" y="173926"/>
                </a:lnTo>
                <a:lnTo>
                  <a:pt x="32105" y="158597"/>
                </a:lnTo>
                <a:lnTo>
                  <a:pt x="76390" y="143357"/>
                </a:lnTo>
                <a:lnTo>
                  <a:pt x="76390" y="119214"/>
                </a:lnTo>
                <a:lnTo>
                  <a:pt x="1524" y="147929"/>
                </a:lnTo>
                <a:lnTo>
                  <a:pt x="1524" y="170878"/>
                </a:lnTo>
                <a:lnTo>
                  <a:pt x="120688" y="215074"/>
                </a:lnTo>
                <a:lnTo>
                  <a:pt x="120688" y="189166"/>
                </a:lnTo>
                <a:lnTo>
                  <a:pt x="96202" y="180022"/>
                </a:lnTo>
                <a:lnTo>
                  <a:pt x="96202" y="173926"/>
                </a:lnTo>
                <a:lnTo>
                  <a:pt x="96202" y="143357"/>
                </a:lnTo>
                <a:lnTo>
                  <a:pt x="96202" y="137261"/>
                </a:lnTo>
                <a:lnTo>
                  <a:pt x="120688" y="129641"/>
                </a:lnTo>
                <a:lnTo>
                  <a:pt x="120688" y="102209"/>
                </a:lnTo>
                <a:close/>
              </a:path>
              <a:path w="122554" h="280670">
                <a:moveTo>
                  <a:pt x="122212" y="47244"/>
                </a:moveTo>
                <a:lnTo>
                  <a:pt x="105270" y="8572"/>
                </a:lnTo>
                <a:lnTo>
                  <a:pt x="80962" y="0"/>
                </a:lnTo>
                <a:lnTo>
                  <a:pt x="80962" y="24384"/>
                </a:lnTo>
                <a:lnTo>
                  <a:pt x="88582" y="24384"/>
                </a:lnTo>
                <a:lnTo>
                  <a:pt x="97726" y="30480"/>
                </a:lnTo>
                <a:lnTo>
                  <a:pt x="100876" y="35052"/>
                </a:lnTo>
                <a:lnTo>
                  <a:pt x="102400" y="39624"/>
                </a:lnTo>
                <a:lnTo>
                  <a:pt x="102400" y="56388"/>
                </a:lnTo>
                <a:lnTo>
                  <a:pt x="65722" y="71628"/>
                </a:lnTo>
                <a:lnTo>
                  <a:pt x="56578" y="71628"/>
                </a:lnTo>
                <a:lnTo>
                  <a:pt x="47955" y="71323"/>
                </a:lnTo>
                <a:lnTo>
                  <a:pt x="40500" y="70294"/>
                </a:lnTo>
                <a:lnTo>
                  <a:pt x="34201" y="68414"/>
                </a:lnTo>
                <a:lnTo>
                  <a:pt x="29057" y="65532"/>
                </a:lnTo>
                <a:lnTo>
                  <a:pt x="22961" y="62484"/>
                </a:lnTo>
                <a:lnTo>
                  <a:pt x="19913" y="56388"/>
                </a:lnTo>
                <a:lnTo>
                  <a:pt x="19913" y="39624"/>
                </a:lnTo>
                <a:lnTo>
                  <a:pt x="21437" y="35052"/>
                </a:lnTo>
                <a:lnTo>
                  <a:pt x="24485" y="30480"/>
                </a:lnTo>
                <a:lnTo>
                  <a:pt x="33629" y="24384"/>
                </a:lnTo>
                <a:lnTo>
                  <a:pt x="41249" y="24384"/>
                </a:lnTo>
                <a:lnTo>
                  <a:pt x="41249" y="0"/>
                </a:lnTo>
                <a:lnTo>
                  <a:pt x="5829" y="20878"/>
                </a:lnTo>
                <a:lnTo>
                  <a:pt x="0" y="47244"/>
                </a:lnTo>
                <a:lnTo>
                  <a:pt x="317" y="54724"/>
                </a:lnTo>
                <a:lnTo>
                  <a:pt x="20980" y="87820"/>
                </a:lnTo>
                <a:lnTo>
                  <a:pt x="56578" y="97624"/>
                </a:lnTo>
                <a:lnTo>
                  <a:pt x="64198" y="97624"/>
                </a:lnTo>
                <a:lnTo>
                  <a:pt x="106972" y="83908"/>
                </a:lnTo>
                <a:lnTo>
                  <a:pt x="121335" y="58102"/>
                </a:lnTo>
                <a:lnTo>
                  <a:pt x="122212" y="47244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92714" y="7079462"/>
            <a:ext cx="122555" cy="418465"/>
          </a:xfrm>
          <a:custGeom>
            <a:avLst/>
            <a:gdLst/>
            <a:ahLst/>
            <a:cxnLst/>
            <a:rect l="l" t="t" r="r" b="b"/>
            <a:pathLst>
              <a:path w="122554" h="418465">
                <a:moveTo>
                  <a:pt x="120675" y="357251"/>
                </a:moveTo>
                <a:lnTo>
                  <a:pt x="21424" y="357251"/>
                </a:lnTo>
                <a:lnTo>
                  <a:pt x="21424" y="320421"/>
                </a:lnTo>
                <a:lnTo>
                  <a:pt x="1511" y="320421"/>
                </a:lnTo>
                <a:lnTo>
                  <a:pt x="1511" y="357251"/>
                </a:lnTo>
                <a:lnTo>
                  <a:pt x="1511" y="381381"/>
                </a:lnTo>
                <a:lnTo>
                  <a:pt x="1511" y="418211"/>
                </a:lnTo>
                <a:lnTo>
                  <a:pt x="21424" y="418211"/>
                </a:lnTo>
                <a:lnTo>
                  <a:pt x="21424" y="381381"/>
                </a:lnTo>
                <a:lnTo>
                  <a:pt x="120675" y="381381"/>
                </a:lnTo>
                <a:lnTo>
                  <a:pt x="120675" y="357251"/>
                </a:lnTo>
                <a:close/>
              </a:path>
              <a:path w="122554" h="418465">
                <a:moveTo>
                  <a:pt x="120675" y="100774"/>
                </a:moveTo>
                <a:lnTo>
                  <a:pt x="119151" y="100774"/>
                </a:lnTo>
                <a:lnTo>
                  <a:pt x="70294" y="126682"/>
                </a:lnTo>
                <a:lnTo>
                  <a:pt x="67246" y="119062"/>
                </a:lnTo>
                <a:lnTo>
                  <a:pt x="62674" y="112966"/>
                </a:lnTo>
                <a:lnTo>
                  <a:pt x="58102" y="109918"/>
                </a:lnTo>
                <a:lnTo>
                  <a:pt x="56578" y="109169"/>
                </a:lnTo>
                <a:lnTo>
                  <a:pt x="56578" y="141922"/>
                </a:lnTo>
                <a:lnTo>
                  <a:pt x="56578" y="167830"/>
                </a:lnTo>
                <a:lnTo>
                  <a:pt x="21424" y="167830"/>
                </a:lnTo>
                <a:lnTo>
                  <a:pt x="21424" y="141922"/>
                </a:lnTo>
                <a:lnTo>
                  <a:pt x="22948" y="137350"/>
                </a:lnTo>
                <a:lnTo>
                  <a:pt x="29044" y="131254"/>
                </a:lnTo>
                <a:lnTo>
                  <a:pt x="33616" y="129730"/>
                </a:lnTo>
                <a:lnTo>
                  <a:pt x="44284" y="129730"/>
                </a:lnTo>
                <a:lnTo>
                  <a:pt x="48856" y="131254"/>
                </a:lnTo>
                <a:lnTo>
                  <a:pt x="54952" y="137350"/>
                </a:lnTo>
                <a:lnTo>
                  <a:pt x="56578" y="141922"/>
                </a:lnTo>
                <a:lnTo>
                  <a:pt x="56578" y="109169"/>
                </a:lnTo>
                <a:lnTo>
                  <a:pt x="51904" y="106870"/>
                </a:lnTo>
                <a:lnTo>
                  <a:pt x="45808" y="105346"/>
                </a:lnTo>
                <a:lnTo>
                  <a:pt x="36664" y="105346"/>
                </a:lnTo>
                <a:lnTo>
                  <a:pt x="3810" y="129730"/>
                </a:lnTo>
                <a:lnTo>
                  <a:pt x="1524" y="148018"/>
                </a:lnTo>
                <a:lnTo>
                  <a:pt x="1524" y="193840"/>
                </a:lnTo>
                <a:lnTo>
                  <a:pt x="120675" y="193840"/>
                </a:lnTo>
                <a:lnTo>
                  <a:pt x="120675" y="167830"/>
                </a:lnTo>
                <a:lnTo>
                  <a:pt x="76390" y="167830"/>
                </a:lnTo>
                <a:lnTo>
                  <a:pt x="76390" y="149542"/>
                </a:lnTo>
                <a:lnTo>
                  <a:pt x="114769" y="129730"/>
                </a:lnTo>
                <a:lnTo>
                  <a:pt x="120675" y="126682"/>
                </a:lnTo>
                <a:lnTo>
                  <a:pt x="120675" y="100774"/>
                </a:lnTo>
                <a:close/>
              </a:path>
              <a:path w="122554" h="418465">
                <a:moveTo>
                  <a:pt x="122199" y="260985"/>
                </a:moveTo>
                <a:lnTo>
                  <a:pt x="106375" y="224688"/>
                </a:lnTo>
                <a:lnTo>
                  <a:pt x="102387" y="221500"/>
                </a:lnTo>
                <a:lnTo>
                  <a:pt x="102387" y="253263"/>
                </a:lnTo>
                <a:lnTo>
                  <a:pt x="102387" y="270129"/>
                </a:lnTo>
                <a:lnTo>
                  <a:pt x="64198" y="286893"/>
                </a:lnTo>
                <a:lnTo>
                  <a:pt x="58102" y="286893"/>
                </a:lnTo>
                <a:lnTo>
                  <a:pt x="19900" y="270129"/>
                </a:lnTo>
                <a:lnTo>
                  <a:pt x="19900" y="253263"/>
                </a:lnTo>
                <a:lnTo>
                  <a:pt x="58102" y="234975"/>
                </a:lnTo>
                <a:lnTo>
                  <a:pt x="64198" y="234975"/>
                </a:lnTo>
                <a:lnTo>
                  <a:pt x="102387" y="253263"/>
                </a:lnTo>
                <a:lnTo>
                  <a:pt x="102387" y="221500"/>
                </a:lnTo>
                <a:lnTo>
                  <a:pt x="64198" y="210591"/>
                </a:lnTo>
                <a:lnTo>
                  <a:pt x="58102" y="210591"/>
                </a:lnTo>
                <a:lnTo>
                  <a:pt x="21183" y="220408"/>
                </a:lnTo>
                <a:lnTo>
                  <a:pt x="304" y="254101"/>
                </a:lnTo>
                <a:lnTo>
                  <a:pt x="0" y="260985"/>
                </a:lnTo>
                <a:lnTo>
                  <a:pt x="304" y="268693"/>
                </a:lnTo>
                <a:lnTo>
                  <a:pt x="21183" y="302983"/>
                </a:lnTo>
                <a:lnTo>
                  <a:pt x="58102" y="312801"/>
                </a:lnTo>
                <a:lnTo>
                  <a:pt x="64198" y="312801"/>
                </a:lnTo>
                <a:lnTo>
                  <a:pt x="101041" y="302983"/>
                </a:lnTo>
                <a:lnTo>
                  <a:pt x="115531" y="286893"/>
                </a:lnTo>
                <a:lnTo>
                  <a:pt x="118338" y="282409"/>
                </a:lnTo>
                <a:lnTo>
                  <a:pt x="120675" y="275844"/>
                </a:lnTo>
                <a:lnTo>
                  <a:pt x="121869" y="268693"/>
                </a:lnTo>
                <a:lnTo>
                  <a:pt x="122199" y="260985"/>
                </a:lnTo>
                <a:close/>
              </a:path>
              <a:path w="122554" h="418465">
                <a:moveTo>
                  <a:pt x="122199" y="42773"/>
                </a:moveTo>
                <a:lnTo>
                  <a:pt x="108153" y="5829"/>
                </a:lnTo>
                <a:lnTo>
                  <a:pt x="88582" y="0"/>
                </a:lnTo>
                <a:lnTo>
                  <a:pt x="79438" y="0"/>
                </a:lnTo>
                <a:lnTo>
                  <a:pt x="53848" y="30022"/>
                </a:lnTo>
                <a:lnTo>
                  <a:pt x="50380" y="39725"/>
                </a:lnTo>
                <a:lnTo>
                  <a:pt x="47332" y="47345"/>
                </a:lnTo>
                <a:lnTo>
                  <a:pt x="45808" y="53441"/>
                </a:lnTo>
                <a:lnTo>
                  <a:pt x="42760" y="56489"/>
                </a:lnTo>
                <a:lnTo>
                  <a:pt x="39712" y="61061"/>
                </a:lnTo>
                <a:lnTo>
                  <a:pt x="36664" y="62585"/>
                </a:lnTo>
                <a:lnTo>
                  <a:pt x="29044" y="62585"/>
                </a:lnTo>
                <a:lnTo>
                  <a:pt x="25996" y="61061"/>
                </a:lnTo>
                <a:lnTo>
                  <a:pt x="19900" y="54965"/>
                </a:lnTo>
                <a:lnTo>
                  <a:pt x="19900" y="38201"/>
                </a:lnTo>
                <a:lnTo>
                  <a:pt x="21424" y="32105"/>
                </a:lnTo>
                <a:lnTo>
                  <a:pt x="27520" y="26009"/>
                </a:lnTo>
                <a:lnTo>
                  <a:pt x="30568" y="24485"/>
                </a:lnTo>
                <a:lnTo>
                  <a:pt x="36664" y="24485"/>
                </a:lnTo>
                <a:lnTo>
                  <a:pt x="36664" y="0"/>
                </a:lnTo>
                <a:lnTo>
                  <a:pt x="29044" y="0"/>
                </a:lnTo>
                <a:lnTo>
                  <a:pt x="22948" y="1524"/>
                </a:lnTo>
                <a:lnTo>
                  <a:pt x="0" y="35153"/>
                </a:lnTo>
                <a:lnTo>
                  <a:pt x="0" y="51917"/>
                </a:lnTo>
                <a:lnTo>
                  <a:pt x="1524" y="59537"/>
                </a:lnTo>
                <a:lnTo>
                  <a:pt x="4572" y="65633"/>
                </a:lnTo>
                <a:lnTo>
                  <a:pt x="6096" y="73253"/>
                </a:lnTo>
                <a:lnTo>
                  <a:pt x="15328" y="82397"/>
                </a:lnTo>
                <a:lnTo>
                  <a:pt x="21424" y="85445"/>
                </a:lnTo>
                <a:lnTo>
                  <a:pt x="25996" y="86969"/>
                </a:lnTo>
                <a:lnTo>
                  <a:pt x="33616" y="86969"/>
                </a:lnTo>
                <a:lnTo>
                  <a:pt x="65722" y="62585"/>
                </a:lnTo>
                <a:lnTo>
                  <a:pt x="70294" y="47345"/>
                </a:lnTo>
                <a:lnTo>
                  <a:pt x="73342" y="38201"/>
                </a:lnTo>
                <a:lnTo>
                  <a:pt x="77914" y="29057"/>
                </a:lnTo>
                <a:lnTo>
                  <a:pt x="80962" y="26009"/>
                </a:lnTo>
                <a:lnTo>
                  <a:pt x="84010" y="24485"/>
                </a:lnTo>
                <a:lnTo>
                  <a:pt x="90106" y="24485"/>
                </a:lnTo>
                <a:lnTo>
                  <a:pt x="93154" y="24485"/>
                </a:lnTo>
                <a:lnTo>
                  <a:pt x="96202" y="26009"/>
                </a:lnTo>
                <a:lnTo>
                  <a:pt x="102387" y="32105"/>
                </a:lnTo>
                <a:lnTo>
                  <a:pt x="102387" y="42773"/>
                </a:lnTo>
                <a:lnTo>
                  <a:pt x="101206" y="52768"/>
                </a:lnTo>
                <a:lnTo>
                  <a:pt x="97574" y="59918"/>
                </a:lnTo>
                <a:lnTo>
                  <a:pt x="91376" y="64198"/>
                </a:lnTo>
                <a:lnTo>
                  <a:pt x="82486" y="65633"/>
                </a:lnTo>
                <a:lnTo>
                  <a:pt x="82486" y="91630"/>
                </a:lnTo>
                <a:lnTo>
                  <a:pt x="90106" y="91630"/>
                </a:lnTo>
                <a:lnTo>
                  <a:pt x="97726" y="88582"/>
                </a:lnTo>
                <a:lnTo>
                  <a:pt x="122199" y="51917"/>
                </a:lnTo>
                <a:lnTo>
                  <a:pt x="122199" y="42773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7" name="object 10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431029" y="8445055"/>
            <a:ext cx="73247" cy="71723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4424838" y="4458271"/>
            <a:ext cx="91630" cy="215074"/>
          </a:xfrm>
          <a:prstGeom prst="rect">
            <a:avLst/>
          </a:prstGeom>
        </p:spPr>
      </p:pic>
      <p:grpSp>
        <p:nvGrpSpPr>
          <p:cNvPr id="109" name="object 109"/>
          <p:cNvGrpSpPr/>
          <p:nvPr/>
        </p:nvGrpSpPr>
        <p:grpSpPr>
          <a:xfrm>
            <a:off x="4393691" y="2424398"/>
            <a:ext cx="121920" cy="113664"/>
            <a:chOff x="4393691" y="2424398"/>
            <a:chExt cx="121920" cy="113664"/>
          </a:xfrm>
        </p:grpSpPr>
        <p:sp>
          <p:nvSpPr>
            <p:cNvPr id="110" name="object 110"/>
            <p:cNvSpPr/>
            <p:nvPr/>
          </p:nvSpPr>
          <p:spPr>
            <a:xfrm>
              <a:off x="4393691" y="2520696"/>
              <a:ext cx="121920" cy="17145"/>
            </a:xfrm>
            <a:custGeom>
              <a:avLst/>
              <a:gdLst/>
              <a:ahLst/>
              <a:cxnLst/>
              <a:rect l="l" t="t" r="r" b="b"/>
              <a:pathLst>
                <a:path w="121920" h="17144">
                  <a:moveTo>
                    <a:pt x="121919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21919" y="0"/>
                  </a:lnTo>
                  <a:lnTo>
                    <a:pt x="121919" y="16763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24838" y="2424398"/>
              <a:ext cx="90106" cy="70199"/>
            </a:xfrm>
            <a:prstGeom prst="rect">
              <a:avLst/>
            </a:prstGeom>
          </p:spPr>
        </p:pic>
      </p:grpSp>
      <p:pic>
        <p:nvPicPr>
          <p:cNvPr id="112" name="object 11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4389786" y="2142172"/>
            <a:ext cx="126682" cy="228885"/>
          </a:xfrm>
          <a:prstGeom prst="rect">
            <a:avLst/>
          </a:prstGeom>
        </p:spPr>
      </p:pic>
      <p:grpSp>
        <p:nvGrpSpPr>
          <p:cNvPr id="113" name="object 113"/>
          <p:cNvGrpSpPr/>
          <p:nvPr/>
        </p:nvGrpSpPr>
        <p:grpSpPr>
          <a:xfrm>
            <a:off x="4386738" y="1176337"/>
            <a:ext cx="1573530" cy="6991350"/>
            <a:chOff x="4386738" y="1176337"/>
            <a:chExt cx="1573530" cy="6991350"/>
          </a:xfrm>
        </p:grpSpPr>
        <p:pic>
          <p:nvPicPr>
            <p:cNvPr id="114" name="object 11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389786" y="1687448"/>
              <a:ext cx="126682" cy="39976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386738" y="1176337"/>
              <a:ext cx="1573053" cy="6991064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835967" y="7952231"/>
              <a:ext cx="91725" cy="215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064" y="6431089"/>
            <a:ext cx="250507" cy="20978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7145" y="8461819"/>
            <a:ext cx="77914" cy="793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2854" y="6435661"/>
            <a:ext cx="166496" cy="17405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4377" y="2607468"/>
            <a:ext cx="166497" cy="37688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5139" y="1745456"/>
            <a:ext cx="165734" cy="8041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307079" y="4743545"/>
            <a:ext cx="135890" cy="3437890"/>
            <a:chOff x="3307079" y="4743545"/>
            <a:chExt cx="135890" cy="343789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8508" y="7514367"/>
              <a:ext cx="134397" cy="6667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7079" y="5904642"/>
              <a:ext cx="135826" cy="15827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7079" y="4743545"/>
              <a:ext cx="135826" cy="113299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35311" y="8461819"/>
            <a:ext cx="77914" cy="7934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590544" y="7593710"/>
            <a:ext cx="167005" cy="600075"/>
            <a:chOff x="3590544" y="7593710"/>
            <a:chExt cx="167005" cy="600075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5592" y="7976615"/>
              <a:ext cx="161924" cy="21669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32263" y="7875936"/>
              <a:ext cx="125253" cy="8086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90544" y="7839455"/>
              <a:ext cx="135890" cy="17145"/>
            </a:xfrm>
            <a:custGeom>
              <a:avLst/>
              <a:gdLst/>
              <a:ahLst/>
              <a:cxnLst/>
              <a:rect l="l" t="t" r="r" b="b"/>
              <a:pathLst>
                <a:path w="135889" h="17145">
                  <a:moveTo>
                    <a:pt x="135636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5636" y="0"/>
                  </a:lnTo>
                  <a:lnTo>
                    <a:pt x="135636" y="16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91020" y="7593710"/>
              <a:ext cx="135921" cy="21812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589020" y="1319783"/>
            <a:ext cx="170180" cy="6213475"/>
            <a:chOff x="3589020" y="1319783"/>
            <a:chExt cx="170180" cy="6213475"/>
          </a:xfrm>
        </p:grpSpPr>
        <p:sp>
          <p:nvSpPr>
            <p:cNvPr id="18" name="object 18"/>
            <p:cNvSpPr/>
            <p:nvPr/>
          </p:nvSpPr>
          <p:spPr>
            <a:xfrm>
              <a:off x="3589020" y="7510271"/>
              <a:ext cx="137160" cy="22860"/>
            </a:xfrm>
            <a:custGeom>
              <a:avLst/>
              <a:gdLst/>
              <a:ahLst/>
              <a:cxnLst/>
              <a:rect l="l" t="t" r="r" b="b"/>
              <a:pathLst>
                <a:path w="137160" h="22859">
                  <a:moveTo>
                    <a:pt x="137160" y="22860"/>
                  </a:moveTo>
                  <a:lnTo>
                    <a:pt x="0" y="22860"/>
                  </a:lnTo>
                  <a:lnTo>
                    <a:pt x="0" y="0"/>
                  </a:lnTo>
                  <a:lnTo>
                    <a:pt x="137160" y="0"/>
                  </a:lnTo>
                  <a:lnTo>
                    <a:pt x="137160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30739" y="7410545"/>
              <a:ext cx="96202" cy="778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91014" y="7206144"/>
              <a:ext cx="136525" cy="183515"/>
            </a:xfrm>
            <a:custGeom>
              <a:avLst/>
              <a:gdLst/>
              <a:ahLst/>
              <a:cxnLst/>
              <a:rect l="l" t="t" r="r" b="b"/>
              <a:pathLst>
                <a:path w="136525" h="183515">
                  <a:moveTo>
                    <a:pt x="135915" y="131254"/>
                  </a:moveTo>
                  <a:lnTo>
                    <a:pt x="134391" y="125069"/>
                  </a:lnTo>
                  <a:lnTo>
                    <a:pt x="132867" y="120497"/>
                  </a:lnTo>
                  <a:lnTo>
                    <a:pt x="126771" y="111353"/>
                  </a:lnTo>
                  <a:lnTo>
                    <a:pt x="122199" y="108305"/>
                  </a:lnTo>
                  <a:lnTo>
                    <a:pt x="119151" y="105257"/>
                  </a:lnTo>
                  <a:lnTo>
                    <a:pt x="119151" y="135826"/>
                  </a:lnTo>
                  <a:lnTo>
                    <a:pt x="119151" y="149542"/>
                  </a:lnTo>
                  <a:lnTo>
                    <a:pt x="117627" y="152590"/>
                  </a:lnTo>
                  <a:lnTo>
                    <a:pt x="116014" y="155638"/>
                  </a:lnTo>
                  <a:lnTo>
                    <a:pt x="112966" y="157162"/>
                  </a:lnTo>
                  <a:lnTo>
                    <a:pt x="109918" y="160210"/>
                  </a:lnTo>
                  <a:lnTo>
                    <a:pt x="68668" y="160210"/>
                  </a:lnTo>
                  <a:lnTo>
                    <a:pt x="62572" y="154114"/>
                  </a:lnTo>
                  <a:lnTo>
                    <a:pt x="61048" y="151066"/>
                  </a:lnTo>
                  <a:lnTo>
                    <a:pt x="58000" y="148018"/>
                  </a:lnTo>
                  <a:lnTo>
                    <a:pt x="58000" y="132778"/>
                  </a:lnTo>
                  <a:lnTo>
                    <a:pt x="59524" y="131254"/>
                  </a:lnTo>
                  <a:lnTo>
                    <a:pt x="59524" y="128206"/>
                  </a:lnTo>
                  <a:lnTo>
                    <a:pt x="62572" y="126593"/>
                  </a:lnTo>
                  <a:lnTo>
                    <a:pt x="64096" y="125069"/>
                  </a:lnTo>
                  <a:lnTo>
                    <a:pt x="70192" y="122021"/>
                  </a:lnTo>
                  <a:lnTo>
                    <a:pt x="73342" y="122021"/>
                  </a:lnTo>
                  <a:lnTo>
                    <a:pt x="77914" y="120497"/>
                  </a:lnTo>
                  <a:lnTo>
                    <a:pt x="97726" y="120497"/>
                  </a:lnTo>
                  <a:lnTo>
                    <a:pt x="100774" y="122021"/>
                  </a:lnTo>
                  <a:lnTo>
                    <a:pt x="105346" y="122021"/>
                  </a:lnTo>
                  <a:lnTo>
                    <a:pt x="108394" y="123545"/>
                  </a:lnTo>
                  <a:lnTo>
                    <a:pt x="111442" y="126593"/>
                  </a:lnTo>
                  <a:lnTo>
                    <a:pt x="114490" y="128206"/>
                  </a:lnTo>
                  <a:lnTo>
                    <a:pt x="116014" y="129730"/>
                  </a:lnTo>
                  <a:lnTo>
                    <a:pt x="117627" y="132778"/>
                  </a:lnTo>
                  <a:lnTo>
                    <a:pt x="119151" y="135826"/>
                  </a:lnTo>
                  <a:lnTo>
                    <a:pt x="119151" y="105257"/>
                  </a:lnTo>
                  <a:lnTo>
                    <a:pt x="117627" y="103733"/>
                  </a:lnTo>
                  <a:lnTo>
                    <a:pt x="112966" y="102209"/>
                  </a:lnTo>
                  <a:lnTo>
                    <a:pt x="106870" y="99161"/>
                  </a:lnTo>
                  <a:lnTo>
                    <a:pt x="94678" y="96113"/>
                  </a:lnTo>
                  <a:lnTo>
                    <a:pt x="79438" y="96113"/>
                  </a:lnTo>
                  <a:lnTo>
                    <a:pt x="42760" y="117449"/>
                  </a:lnTo>
                  <a:lnTo>
                    <a:pt x="39712" y="126593"/>
                  </a:lnTo>
                  <a:lnTo>
                    <a:pt x="39712" y="137350"/>
                  </a:lnTo>
                  <a:lnTo>
                    <a:pt x="41236" y="143446"/>
                  </a:lnTo>
                  <a:lnTo>
                    <a:pt x="42760" y="148018"/>
                  </a:lnTo>
                  <a:lnTo>
                    <a:pt x="48856" y="157162"/>
                  </a:lnTo>
                  <a:lnTo>
                    <a:pt x="53428" y="160210"/>
                  </a:lnTo>
                  <a:lnTo>
                    <a:pt x="0" y="160210"/>
                  </a:lnTo>
                  <a:lnTo>
                    <a:pt x="0" y="183070"/>
                  </a:lnTo>
                  <a:lnTo>
                    <a:pt x="134391" y="183070"/>
                  </a:lnTo>
                  <a:lnTo>
                    <a:pt x="134391" y="164782"/>
                  </a:lnTo>
                  <a:lnTo>
                    <a:pt x="132867" y="163258"/>
                  </a:lnTo>
                  <a:lnTo>
                    <a:pt x="131343" y="163258"/>
                  </a:lnTo>
                  <a:lnTo>
                    <a:pt x="129819" y="161734"/>
                  </a:lnTo>
                  <a:lnTo>
                    <a:pt x="123723" y="161734"/>
                  </a:lnTo>
                  <a:lnTo>
                    <a:pt x="125247" y="160210"/>
                  </a:lnTo>
                  <a:lnTo>
                    <a:pt x="128295" y="158686"/>
                  </a:lnTo>
                  <a:lnTo>
                    <a:pt x="129819" y="157162"/>
                  </a:lnTo>
                  <a:lnTo>
                    <a:pt x="129819" y="155638"/>
                  </a:lnTo>
                  <a:lnTo>
                    <a:pt x="131343" y="152590"/>
                  </a:lnTo>
                  <a:lnTo>
                    <a:pt x="134391" y="149542"/>
                  </a:lnTo>
                  <a:lnTo>
                    <a:pt x="134391" y="146494"/>
                  </a:lnTo>
                  <a:lnTo>
                    <a:pt x="135915" y="144970"/>
                  </a:lnTo>
                  <a:lnTo>
                    <a:pt x="135915" y="131254"/>
                  </a:lnTo>
                  <a:close/>
                </a:path>
                <a:path w="136525" h="183515">
                  <a:moveTo>
                    <a:pt x="135915" y="28956"/>
                  </a:moveTo>
                  <a:lnTo>
                    <a:pt x="134391" y="25908"/>
                  </a:lnTo>
                  <a:lnTo>
                    <a:pt x="134391" y="22860"/>
                  </a:lnTo>
                  <a:lnTo>
                    <a:pt x="132867" y="19812"/>
                  </a:lnTo>
                  <a:lnTo>
                    <a:pt x="131343" y="15240"/>
                  </a:lnTo>
                  <a:lnTo>
                    <a:pt x="126771" y="6096"/>
                  </a:lnTo>
                  <a:lnTo>
                    <a:pt x="123723" y="3048"/>
                  </a:lnTo>
                  <a:lnTo>
                    <a:pt x="120675" y="1524"/>
                  </a:lnTo>
                  <a:lnTo>
                    <a:pt x="112966" y="7620"/>
                  </a:lnTo>
                  <a:lnTo>
                    <a:pt x="111442" y="7620"/>
                  </a:lnTo>
                  <a:lnTo>
                    <a:pt x="111442" y="9144"/>
                  </a:lnTo>
                  <a:lnTo>
                    <a:pt x="109918" y="10668"/>
                  </a:lnTo>
                  <a:lnTo>
                    <a:pt x="109918" y="13716"/>
                  </a:lnTo>
                  <a:lnTo>
                    <a:pt x="111442" y="15240"/>
                  </a:lnTo>
                  <a:lnTo>
                    <a:pt x="111442" y="16764"/>
                  </a:lnTo>
                  <a:lnTo>
                    <a:pt x="112966" y="18288"/>
                  </a:lnTo>
                  <a:lnTo>
                    <a:pt x="112966" y="19812"/>
                  </a:lnTo>
                  <a:lnTo>
                    <a:pt x="116014" y="22860"/>
                  </a:lnTo>
                  <a:lnTo>
                    <a:pt x="116014" y="25908"/>
                  </a:lnTo>
                  <a:lnTo>
                    <a:pt x="117627" y="28956"/>
                  </a:lnTo>
                  <a:lnTo>
                    <a:pt x="117627" y="30480"/>
                  </a:lnTo>
                  <a:lnTo>
                    <a:pt x="119151" y="33528"/>
                  </a:lnTo>
                  <a:lnTo>
                    <a:pt x="119151" y="45808"/>
                  </a:lnTo>
                  <a:lnTo>
                    <a:pt x="116014" y="50380"/>
                  </a:lnTo>
                  <a:lnTo>
                    <a:pt x="106870" y="59524"/>
                  </a:lnTo>
                  <a:lnTo>
                    <a:pt x="100774" y="62572"/>
                  </a:lnTo>
                  <a:lnTo>
                    <a:pt x="91630" y="62572"/>
                  </a:lnTo>
                  <a:lnTo>
                    <a:pt x="91630" y="21336"/>
                  </a:lnTo>
                  <a:lnTo>
                    <a:pt x="91630" y="4572"/>
                  </a:lnTo>
                  <a:lnTo>
                    <a:pt x="90106" y="3048"/>
                  </a:lnTo>
                  <a:lnTo>
                    <a:pt x="90106" y="1524"/>
                  </a:lnTo>
                  <a:lnTo>
                    <a:pt x="87058" y="1524"/>
                  </a:lnTo>
                  <a:lnTo>
                    <a:pt x="87058" y="0"/>
                  </a:lnTo>
                  <a:lnTo>
                    <a:pt x="77914" y="0"/>
                  </a:lnTo>
                  <a:lnTo>
                    <a:pt x="77914" y="21336"/>
                  </a:lnTo>
                  <a:lnTo>
                    <a:pt x="77914" y="62572"/>
                  </a:lnTo>
                  <a:lnTo>
                    <a:pt x="56476" y="47332"/>
                  </a:lnTo>
                  <a:lnTo>
                    <a:pt x="56476" y="33528"/>
                  </a:lnTo>
                  <a:lnTo>
                    <a:pt x="58000" y="32004"/>
                  </a:lnTo>
                  <a:lnTo>
                    <a:pt x="59524" y="28956"/>
                  </a:lnTo>
                  <a:lnTo>
                    <a:pt x="64096" y="24384"/>
                  </a:lnTo>
                  <a:lnTo>
                    <a:pt x="67144" y="22860"/>
                  </a:lnTo>
                  <a:lnTo>
                    <a:pt x="68668" y="21336"/>
                  </a:lnTo>
                  <a:lnTo>
                    <a:pt x="77914" y="21336"/>
                  </a:lnTo>
                  <a:lnTo>
                    <a:pt x="77914" y="0"/>
                  </a:lnTo>
                  <a:lnTo>
                    <a:pt x="74866" y="0"/>
                  </a:lnTo>
                  <a:lnTo>
                    <a:pt x="70192" y="1524"/>
                  </a:lnTo>
                  <a:lnTo>
                    <a:pt x="64096" y="3048"/>
                  </a:lnTo>
                  <a:lnTo>
                    <a:pt x="59524" y="6096"/>
                  </a:lnTo>
                  <a:lnTo>
                    <a:pt x="54952" y="7620"/>
                  </a:lnTo>
                  <a:lnTo>
                    <a:pt x="47332" y="15240"/>
                  </a:lnTo>
                  <a:lnTo>
                    <a:pt x="44284" y="19812"/>
                  </a:lnTo>
                  <a:lnTo>
                    <a:pt x="41236" y="28956"/>
                  </a:lnTo>
                  <a:lnTo>
                    <a:pt x="39712" y="35052"/>
                  </a:lnTo>
                  <a:lnTo>
                    <a:pt x="39712" y="47332"/>
                  </a:lnTo>
                  <a:lnTo>
                    <a:pt x="41236" y="53428"/>
                  </a:lnTo>
                  <a:lnTo>
                    <a:pt x="44284" y="59524"/>
                  </a:lnTo>
                  <a:lnTo>
                    <a:pt x="45808" y="65620"/>
                  </a:lnTo>
                  <a:lnTo>
                    <a:pt x="48856" y="70192"/>
                  </a:lnTo>
                  <a:lnTo>
                    <a:pt x="53428" y="73240"/>
                  </a:lnTo>
                  <a:lnTo>
                    <a:pt x="58000" y="77812"/>
                  </a:lnTo>
                  <a:lnTo>
                    <a:pt x="62572" y="80860"/>
                  </a:lnTo>
                  <a:lnTo>
                    <a:pt x="68668" y="82384"/>
                  </a:lnTo>
                  <a:lnTo>
                    <a:pt x="73342" y="83908"/>
                  </a:lnTo>
                  <a:lnTo>
                    <a:pt x="79438" y="85432"/>
                  </a:lnTo>
                  <a:lnTo>
                    <a:pt x="94678" y="85432"/>
                  </a:lnTo>
                  <a:lnTo>
                    <a:pt x="100774" y="83908"/>
                  </a:lnTo>
                  <a:lnTo>
                    <a:pt x="108394" y="82384"/>
                  </a:lnTo>
                  <a:lnTo>
                    <a:pt x="114490" y="79336"/>
                  </a:lnTo>
                  <a:lnTo>
                    <a:pt x="119151" y="76288"/>
                  </a:lnTo>
                  <a:lnTo>
                    <a:pt x="123723" y="71716"/>
                  </a:lnTo>
                  <a:lnTo>
                    <a:pt x="128295" y="68668"/>
                  </a:lnTo>
                  <a:lnTo>
                    <a:pt x="131343" y="64096"/>
                  </a:lnTo>
                  <a:lnTo>
                    <a:pt x="131724" y="62572"/>
                  </a:lnTo>
                  <a:lnTo>
                    <a:pt x="135915" y="45808"/>
                  </a:lnTo>
                  <a:lnTo>
                    <a:pt x="135915" y="28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9020" y="4954143"/>
              <a:ext cx="170021" cy="22330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90544" y="1319783"/>
              <a:ext cx="168497" cy="360883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875055" y="3204114"/>
            <a:ext cx="168275" cy="4975225"/>
            <a:chOff x="3875055" y="3204114"/>
            <a:chExt cx="168275" cy="4975225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75055" y="5193696"/>
              <a:ext cx="168021" cy="298561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75055" y="3204114"/>
              <a:ext cx="166496" cy="1963769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03477" y="8461819"/>
            <a:ext cx="77819" cy="79343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158996" y="7419784"/>
            <a:ext cx="165100" cy="760095"/>
            <a:chOff x="4158996" y="7419784"/>
            <a:chExt cx="165100" cy="760095"/>
          </a:xfrm>
        </p:grpSpPr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63758" y="8098726"/>
              <a:ext cx="129825" cy="808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00334" y="7950707"/>
              <a:ext cx="93249" cy="1250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00334" y="7845456"/>
              <a:ext cx="123729" cy="8086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8996" y="7807451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1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4111" y="0"/>
                  </a:lnTo>
                  <a:lnTo>
                    <a:pt x="134111" y="16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59186" y="7419784"/>
              <a:ext cx="164877" cy="366141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158996" y="5147881"/>
            <a:ext cx="168116" cy="2210498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158996" y="4765547"/>
            <a:ext cx="136525" cy="318770"/>
            <a:chOff x="4158996" y="4765547"/>
            <a:chExt cx="136525" cy="318770"/>
          </a:xfrm>
        </p:grpSpPr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63758" y="4807648"/>
              <a:ext cx="131349" cy="27612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58996" y="4765547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1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34111" y="0"/>
                  </a:lnTo>
                  <a:lnTo>
                    <a:pt x="134111" y="16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4158996" y="3400901"/>
            <a:ext cx="159385" cy="1298575"/>
            <a:chOff x="4158996" y="3400901"/>
            <a:chExt cx="159385" cy="1298575"/>
          </a:xfrm>
        </p:grpSpPr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63758" y="3998975"/>
              <a:ext cx="131349" cy="70037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158996" y="3956303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1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4111" y="0"/>
                  </a:lnTo>
                  <a:lnTo>
                    <a:pt x="134111" y="16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01858" y="3852481"/>
              <a:ext cx="93249" cy="762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60710" y="3538251"/>
              <a:ext cx="134397" cy="29289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00334" y="3442144"/>
              <a:ext cx="93249" cy="762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272153" y="3400901"/>
              <a:ext cx="46355" cy="21590"/>
            </a:xfrm>
            <a:custGeom>
              <a:avLst/>
              <a:gdLst/>
              <a:ahLst/>
              <a:cxnLst/>
              <a:rect l="l" t="t" r="r" b="b"/>
              <a:pathLst>
                <a:path w="46354" h="21589">
                  <a:moveTo>
                    <a:pt x="15240" y="21336"/>
                  </a:moveTo>
                  <a:lnTo>
                    <a:pt x="6096" y="21336"/>
                  </a:lnTo>
                  <a:lnTo>
                    <a:pt x="1524" y="16764"/>
                  </a:lnTo>
                  <a:lnTo>
                    <a:pt x="1524" y="15240"/>
                  </a:lnTo>
                  <a:lnTo>
                    <a:pt x="0" y="13716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3048" y="3048"/>
                  </a:lnTo>
                  <a:lnTo>
                    <a:pt x="3048" y="1524"/>
                  </a:lnTo>
                  <a:lnTo>
                    <a:pt x="4572" y="1524"/>
                  </a:lnTo>
                  <a:lnTo>
                    <a:pt x="6096" y="0"/>
                  </a:lnTo>
                  <a:lnTo>
                    <a:pt x="21431" y="0"/>
                  </a:lnTo>
                  <a:lnTo>
                    <a:pt x="33623" y="6096"/>
                  </a:lnTo>
                  <a:lnTo>
                    <a:pt x="35147" y="7620"/>
                  </a:lnTo>
                  <a:lnTo>
                    <a:pt x="38195" y="9144"/>
                  </a:lnTo>
                  <a:lnTo>
                    <a:pt x="21431" y="9144"/>
                  </a:lnTo>
                  <a:lnTo>
                    <a:pt x="21431" y="15240"/>
                  </a:lnTo>
                  <a:lnTo>
                    <a:pt x="19812" y="16764"/>
                  </a:lnTo>
                  <a:lnTo>
                    <a:pt x="15240" y="21336"/>
                  </a:lnTo>
                  <a:close/>
                </a:path>
                <a:path w="46354" h="21589">
                  <a:moveTo>
                    <a:pt x="42767" y="19812"/>
                  </a:moveTo>
                  <a:lnTo>
                    <a:pt x="38195" y="19812"/>
                  </a:lnTo>
                  <a:lnTo>
                    <a:pt x="38195" y="18288"/>
                  </a:lnTo>
                  <a:lnTo>
                    <a:pt x="36671" y="18288"/>
                  </a:lnTo>
                  <a:lnTo>
                    <a:pt x="32099" y="13716"/>
                  </a:lnTo>
                  <a:lnTo>
                    <a:pt x="30575" y="13716"/>
                  </a:lnTo>
                  <a:lnTo>
                    <a:pt x="29051" y="12192"/>
                  </a:lnTo>
                  <a:lnTo>
                    <a:pt x="27527" y="12192"/>
                  </a:lnTo>
                  <a:lnTo>
                    <a:pt x="26003" y="10668"/>
                  </a:lnTo>
                  <a:lnTo>
                    <a:pt x="22955" y="10668"/>
                  </a:lnTo>
                  <a:lnTo>
                    <a:pt x="21431" y="9144"/>
                  </a:lnTo>
                  <a:lnTo>
                    <a:pt x="38195" y="9144"/>
                  </a:lnTo>
                  <a:lnTo>
                    <a:pt x="41243" y="12192"/>
                  </a:lnTo>
                  <a:lnTo>
                    <a:pt x="44291" y="13716"/>
                  </a:lnTo>
                  <a:lnTo>
                    <a:pt x="45815" y="16764"/>
                  </a:lnTo>
                  <a:lnTo>
                    <a:pt x="42767" y="19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4158996" y="1292352"/>
            <a:ext cx="168275" cy="2053589"/>
            <a:chOff x="4158996" y="1292352"/>
            <a:chExt cx="168275" cy="2053589"/>
          </a:xfrm>
        </p:grpSpPr>
        <p:sp>
          <p:nvSpPr>
            <p:cNvPr id="45" name="object 45"/>
            <p:cNvSpPr/>
            <p:nvPr/>
          </p:nvSpPr>
          <p:spPr>
            <a:xfrm>
              <a:off x="4171365" y="3191839"/>
              <a:ext cx="123825" cy="154305"/>
            </a:xfrm>
            <a:custGeom>
              <a:avLst/>
              <a:gdLst/>
              <a:ahLst/>
              <a:cxnLst/>
              <a:rect l="l" t="t" r="r" b="b"/>
              <a:pathLst>
                <a:path w="123825" h="154304">
                  <a:moveTo>
                    <a:pt x="123736" y="117525"/>
                  </a:moveTo>
                  <a:lnTo>
                    <a:pt x="122212" y="111429"/>
                  </a:lnTo>
                  <a:lnTo>
                    <a:pt x="119075" y="106857"/>
                  </a:lnTo>
                  <a:lnTo>
                    <a:pt x="117551" y="100761"/>
                  </a:lnTo>
                  <a:lnTo>
                    <a:pt x="112979" y="96189"/>
                  </a:lnTo>
                  <a:lnTo>
                    <a:pt x="108407" y="93141"/>
                  </a:lnTo>
                  <a:lnTo>
                    <a:pt x="119075" y="91617"/>
                  </a:lnTo>
                  <a:lnTo>
                    <a:pt x="120599" y="91617"/>
                  </a:lnTo>
                  <a:lnTo>
                    <a:pt x="122212" y="90093"/>
                  </a:lnTo>
                  <a:lnTo>
                    <a:pt x="122212" y="77812"/>
                  </a:lnTo>
                  <a:lnTo>
                    <a:pt x="30492" y="77812"/>
                  </a:lnTo>
                  <a:lnTo>
                    <a:pt x="30492" y="93141"/>
                  </a:lnTo>
                  <a:lnTo>
                    <a:pt x="97739" y="93141"/>
                  </a:lnTo>
                  <a:lnTo>
                    <a:pt x="105359" y="100761"/>
                  </a:lnTo>
                  <a:lnTo>
                    <a:pt x="106883" y="105333"/>
                  </a:lnTo>
                  <a:lnTo>
                    <a:pt x="109931" y="109905"/>
                  </a:lnTo>
                  <a:lnTo>
                    <a:pt x="111455" y="114477"/>
                  </a:lnTo>
                  <a:lnTo>
                    <a:pt x="111455" y="125145"/>
                  </a:lnTo>
                  <a:lnTo>
                    <a:pt x="108407" y="129717"/>
                  </a:lnTo>
                  <a:lnTo>
                    <a:pt x="105359" y="132765"/>
                  </a:lnTo>
                  <a:lnTo>
                    <a:pt x="100787" y="135813"/>
                  </a:lnTo>
                  <a:lnTo>
                    <a:pt x="96215" y="137337"/>
                  </a:lnTo>
                  <a:lnTo>
                    <a:pt x="30492" y="137337"/>
                  </a:lnTo>
                  <a:lnTo>
                    <a:pt x="30492" y="154101"/>
                  </a:lnTo>
                  <a:lnTo>
                    <a:pt x="99263" y="154101"/>
                  </a:lnTo>
                  <a:lnTo>
                    <a:pt x="103835" y="152577"/>
                  </a:lnTo>
                  <a:lnTo>
                    <a:pt x="106883" y="151053"/>
                  </a:lnTo>
                  <a:lnTo>
                    <a:pt x="111455" y="149529"/>
                  </a:lnTo>
                  <a:lnTo>
                    <a:pt x="117551" y="143433"/>
                  </a:lnTo>
                  <a:lnTo>
                    <a:pt x="120599" y="137337"/>
                  </a:lnTo>
                  <a:lnTo>
                    <a:pt x="123736" y="128193"/>
                  </a:lnTo>
                  <a:lnTo>
                    <a:pt x="123736" y="117525"/>
                  </a:lnTo>
                  <a:close/>
                </a:path>
                <a:path w="123825" h="154304">
                  <a:moveTo>
                    <a:pt x="123736" y="18376"/>
                  </a:moveTo>
                  <a:lnTo>
                    <a:pt x="122212" y="15328"/>
                  </a:lnTo>
                  <a:lnTo>
                    <a:pt x="122212" y="10756"/>
                  </a:lnTo>
                  <a:lnTo>
                    <a:pt x="120586" y="7708"/>
                  </a:lnTo>
                  <a:lnTo>
                    <a:pt x="117538" y="3048"/>
                  </a:lnTo>
                  <a:lnTo>
                    <a:pt x="114490" y="0"/>
                  </a:lnTo>
                  <a:lnTo>
                    <a:pt x="106870" y="6184"/>
                  </a:lnTo>
                  <a:lnTo>
                    <a:pt x="105346" y="7708"/>
                  </a:lnTo>
                  <a:lnTo>
                    <a:pt x="106870" y="9232"/>
                  </a:lnTo>
                  <a:lnTo>
                    <a:pt x="106870" y="10756"/>
                  </a:lnTo>
                  <a:lnTo>
                    <a:pt x="108394" y="10756"/>
                  </a:lnTo>
                  <a:lnTo>
                    <a:pt x="108394" y="12280"/>
                  </a:lnTo>
                  <a:lnTo>
                    <a:pt x="109918" y="13804"/>
                  </a:lnTo>
                  <a:lnTo>
                    <a:pt x="109918" y="24472"/>
                  </a:lnTo>
                  <a:lnTo>
                    <a:pt x="105346" y="29044"/>
                  </a:lnTo>
                  <a:lnTo>
                    <a:pt x="44297" y="29044"/>
                  </a:lnTo>
                  <a:lnTo>
                    <a:pt x="44297" y="3048"/>
                  </a:lnTo>
                  <a:lnTo>
                    <a:pt x="32105" y="3048"/>
                  </a:lnTo>
                  <a:lnTo>
                    <a:pt x="32105" y="29044"/>
                  </a:lnTo>
                  <a:lnTo>
                    <a:pt x="0" y="29044"/>
                  </a:lnTo>
                  <a:lnTo>
                    <a:pt x="0" y="39712"/>
                  </a:lnTo>
                  <a:lnTo>
                    <a:pt x="1524" y="39712"/>
                  </a:lnTo>
                  <a:lnTo>
                    <a:pt x="1524" y="41236"/>
                  </a:lnTo>
                  <a:lnTo>
                    <a:pt x="3048" y="41236"/>
                  </a:lnTo>
                  <a:lnTo>
                    <a:pt x="32105" y="45808"/>
                  </a:lnTo>
                  <a:lnTo>
                    <a:pt x="33629" y="59524"/>
                  </a:lnTo>
                  <a:lnTo>
                    <a:pt x="42773" y="59524"/>
                  </a:lnTo>
                  <a:lnTo>
                    <a:pt x="42773" y="58000"/>
                  </a:lnTo>
                  <a:lnTo>
                    <a:pt x="44297" y="58000"/>
                  </a:lnTo>
                  <a:lnTo>
                    <a:pt x="44297" y="45808"/>
                  </a:lnTo>
                  <a:lnTo>
                    <a:pt x="106870" y="45808"/>
                  </a:lnTo>
                  <a:lnTo>
                    <a:pt x="112966" y="44284"/>
                  </a:lnTo>
                  <a:lnTo>
                    <a:pt x="117538" y="39712"/>
                  </a:lnTo>
                  <a:lnTo>
                    <a:pt x="122212" y="36664"/>
                  </a:lnTo>
                  <a:lnTo>
                    <a:pt x="123736" y="30568"/>
                  </a:lnTo>
                  <a:lnTo>
                    <a:pt x="123736" y="18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58996" y="1292352"/>
              <a:ext cx="168116" cy="1884235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443221" y="3741134"/>
            <a:ext cx="168021" cy="445065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771548" y="8461819"/>
            <a:ext cx="77914" cy="7934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4727257" y="1229772"/>
            <a:ext cx="168275" cy="6950075"/>
            <a:chOff x="4727257" y="1229772"/>
            <a:chExt cx="168275" cy="6950075"/>
          </a:xfrm>
        </p:grpSpPr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30305" y="8075771"/>
              <a:ext cx="132873" cy="10382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68500" y="7990332"/>
              <a:ext cx="94678" cy="6562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28781" y="7947660"/>
              <a:ext cx="133350" cy="22860"/>
            </a:xfrm>
            <a:custGeom>
              <a:avLst/>
              <a:gdLst/>
              <a:ahLst/>
              <a:cxnLst/>
              <a:rect l="l" t="t" r="r" b="b"/>
              <a:pathLst>
                <a:path w="133350" h="22859">
                  <a:moveTo>
                    <a:pt x="132873" y="19812"/>
                  </a:moveTo>
                  <a:lnTo>
                    <a:pt x="39719" y="19812"/>
                  </a:lnTo>
                  <a:lnTo>
                    <a:pt x="39719" y="4572"/>
                  </a:lnTo>
                  <a:lnTo>
                    <a:pt x="132873" y="4572"/>
                  </a:lnTo>
                  <a:lnTo>
                    <a:pt x="132873" y="19812"/>
                  </a:lnTo>
                  <a:close/>
                </a:path>
                <a:path w="133350" h="22859">
                  <a:moveTo>
                    <a:pt x="15335" y="1524"/>
                  </a:moveTo>
                  <a:lnTo>
                    <a:pt x="9144" y="1524"/>
                  </a:lnTo>
                  <a:lnTo>
                    <a:pt x="9144" y="0"/>
                  </a:lnTo>
                  <a:lnTo>
                    <a:pt x="13716" y="0"/>
                  </a:lnTo>
                  <a:lnTo>
                    <a:pt x="15335" y="1524"/>
                  </a:lnTo>
                  <a:close/>
                </a:path>
                <a:path w="133350" h="22859">
                  <a:moveTo>
                    <a:pt x="21431" y="19812"/>
                  </a:moveTo>
                  <a:lnTo>
                    <a:pt x="1524" y="19812"/>
                  </a:lnTo>
                  <a:lnTo>
                    <a:pt x="1524" y="16764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7620"/>
                  </a:lnTo>
                  <a:lnTo>
                    <a:pt x="1524" y="4572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16859" y="1524"/>
                  </a:lnTo>
                  <a:lnTo>
                    <a:pt x="21431" y="6096"/>
                  </a:lnTo>
                  <a:lnTo>
                    <a:pt x="21431" y="7620"/>
                  </a:lnTo>
                  <a:lnTo>
                    <a:pt x="22955" y="9144"/>
                  </a:lnTo>
                  <a:lnTo>
                    <a:pt x="22955" y="15240"/>
                  </a:lnTo>
                  <a:lnTo>
                    <a:pt x="21431" y="16764"/>
                  </a:lnTo>
                  <a:lnTo>
                    <a:pt x="21431" y="19812"/>
                  </a:lnTo>
                  <a:close/>
                </a:path>
                <a:path w="133350" h="22859">
                  <a:moveTo>
                    <a:pt x="16859" y="22860"/>
                  </a:moveTo>
                  <a:lnTo>
                    <a:pt x="6096" y="22860"/>
                  </a:lnTo>
                  <a:lnTo>
                    <a:pt x="3048" y="19812"/>
                  </a:lnTo>
                  <a:lnTo>
                    <a:pt x="19907" y="19812"/>
                  </a:lnTo>
                  <a:lnTo>
                    <a:pt x="16859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66976" y="7744682"/>
              <a:ext cx="128301" cy="17859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730305" y="7470076"/>
              <a:ext cx="131349" cy="23650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727257" y="6391370"/>
              <a:ext cx="135921" cy="105794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27257" y="4256817"/>
              <a:ext cx="164972" cy="211197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27257" y="1229772"/>
              <a:ext cx="168020" cy="3000851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5010911" y="6952869"/>
            <a:ext cx="165735" cy="1233170"/>
            <a:chOff x="5010911" y="6952869"/>
            <a:chExt cx="165735" cy="1233170"/>
          </a:xfrm>
        </p:grpSpPr>
        <p:pic>
          <p:nvPicPr>
            <p:cNvPr id="59" name="object 5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011292" y="7236619"/>
              <a:ext cx="135921" cy="94907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010911" y="7193280"/>
              <a:ext cx="134620" cy="17145"/>
            </a:xfrm>
            <a:custGeom>
              <a:avLst/>
              <a:gdLst/>
              <a:ahLst/>
              <a:cxnLst/>
              <a:rect l="l" t="t" r="r" b="b"/>
              <a:pathLst>
                <a:path w="134620" h="17145">
                  <a:moveTo>
                    <a:pt x="134111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34111" y="0"/>
                  </a:lnTo>
                  <a:lnTo>
                    <a:pt x="134111" y="16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012912" y="6952869"/>
              <a:ext cx="163353" cy="21355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5010911" y="1255680"/>
            <a:ext cx="167005" cy="5645785"/>
            <a:chOff x="5010911" y="1255680"/>
            <a:chExt cx="167005" cy="5645785"/>
          </a:xfrm>
        </p:grpSpPr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051011" y="6827710"/>
              <a:ext cx="96202" cy="7324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010911" y="1255680"/>
              <a:ext cx="166877" cy="5545931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295423" y="3100292"/>
            <a:ext cx="166401" cy="5080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PRICE PREDICTOR</dc:title>
  <dcterms:created xsi:type="dcterms:W3CDTF">2023-12-10T16:47:50Z</dcterms:created>
  <dcterms:modified xsi:type="dcterms:W3CDTF">2023-12-10T16:47:50Z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2023-11-17T00:00:00Z</vt:filetime>
  </property>
  <property fmtid="{D5CDD505-2E9C-101B-9397-08002B2CF9AE}" pid="3" name="LastSaved">
    <vt:filetime>2023-12-10T00:00:00Z</vt:filetime>
  </property>
</Properties>
</file>