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461554" y="391123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</a:t>
            </a:r>
            <a:r>
              <a:rPr lang="en-US"/>
              <a:t>with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509</Words>
  <Application>Microsoft Macintosh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24</cp:revision>
  <dcterms:created xsi:type="dcterms:W3CDTF">2021-03-31T09:14:47Z</dcterms:created>
  <dcterms:modified xsi:type="dcterms:W3CDTF">2021-04-01T10:39:14Z</dcterms:modified>
</cp:coreProperties>
</file>