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Sample Super Store Profit Report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Regions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5b754e7-925d-4d1b-ae7a-70958c04f24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cf6cb3a808f446f" /><Relationship Type="http://schemas.openxmlformats.org/officeDocument/2006/relationships/slideLayout" Target="/ppt/slideLayouts/slideLayout8.xml" Id="R96c3dbd7799b4868" /><Relationship Type="http://schemas.openxmlformats.org/officeDocument/2006/relationships/hyperlink" Target="https://app.powerbi.com/groups/me/reports/15b754e7-925d-4d1b-ae7a-70958c04f245/?pbi_source=PowerPoint" TargetMode="External" Id="RelId0" /><Relationship Type="http://schemas.openxmlformats.org/officeDocument/2006/relationships/image" Target="/ppt/media/image4.png" Id="imgId1279494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f5098d13da4460b" /><Relationship Type="http://schemas.openxmlformats.org/officeDocument/2006/relationships/slideLayout" Target="/ppt/slideLayouts/slideLayout8.xml" Id="R461191f66a1c429f" /><Relationship Type="http://schemas.openxmlformats.org/officeDocument/2006/relationships/hyperlink" Target="https://app.powerbi.com/groups/me/reports/15b754e7-925d-4d1b-ae7a-70958c04f245/?pbi_source=PowerPoint" TargetMode="External" Id="RelId1" /><Relationship Type="http://schemas.openxmlformats.org/officeDocument/2006/relationships/image" Target="/ppt/media/image5.png" Id="imgId1279494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 superstore profit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6/13/2022 10:50:37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6/13/2022 10:48:39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donutChart ,donutChart ,Sample Super Store Profit Report ,clusteredBarChart ,lineChart ,slicer ,card ,card ,card ,pivotTable ,Region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7949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38125"/>
            <a:ext cx="12192000" cy="6362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unne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7949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