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923364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923364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23364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923364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23364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923364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923364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23364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923364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rot="10800000">
            <a:off x="923364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rot="10800000">
            <a:off x="923364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10800000">
            <a:off x="923364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10800000">
            <a:off x="923364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rot="10800000">
            <a:off x="923364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rot="10800000">
            <a:off x="923364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rot="10800000">
            <a:off x="923364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rot="10800000">
            <a:off x="923364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0800000">
            <a:off x="923364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0800000">
            <a:off x="923364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923364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0800000">
            <a:off x="923364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0800000">
            <a:off x="923364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rot="10800000">
            <a:off x="923364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rot="10800000">
            <a:off x="923364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 rot="10800000">
            <a:off x="923364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10800000">
            <a:off x="923364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10800000">
            <a:off x="923364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10800000">
            <a:off x="923364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10800000">
            <a:off x="923364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0800000">
            <a:off x="923364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 rot="10800000">
            <a:off x="923364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0800000">
            <a:off x="923364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rot="10800000">
            <a:off x="923364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 rot="10800000">
            <a:off x="923364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 rot="10800000">
            <a:off x="923364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 rot="10800000">
            <a:off x="908748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 rot="10800000">
            <a:off x="908748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 rot="10800000">
            <a:off x="908748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 rot="10800000">
            <a:off x="908748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 rot="10800000">
            <a:off x="908748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 rot="10800000">
            <a:off x="908748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 rot="10800000">
            <a:off x="908748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 rot="10800000">
            <a:off x="908748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 rot="10800000">
            <a:off x="908748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 rot="10800000">
            <a:off x="908748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 rot="10800000">
            <a:off x="908748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 rot="10800000">
            <a:off x="908748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 rot="10800000">
            <a:off x="908748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 rot="10800000">
            <a:off x="908748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 rot="10800000">
            <a:off x="908748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 rot="10800000">
            <a:off x="908748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 rot="10800000">
            <a:off x="908748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 rot="10800000">
            <a:off x="908748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 rot="10800000">
            <a:off x="908748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 rot="10800000">
            <a:off x="908748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 rot="10800000">
            <a:off x="908748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 rot="10800000">
            <a:off x="908748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 rot="10800000">
            <a:off x="908748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 rot="10800000">
            <a:off x="8941320" y="5232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 rot="10800000">
            <a:off x="8941320" y="49410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 rot="10800000">
            <a:off x="8941320" y="4502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 rot="10800000">
            <a:off x="8941320" y="43563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 rot="10800000">
            <a:off x="8941320" y="40640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 rot="10800000">
            <a:off x="8941320" y="39178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 rot="10800000">
            <a:off x="8941320" y="3333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 rot="10800000">
            <a:off x="8941320" y="3187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 rot="10800000">
            <a:off x="8941320" y="30412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 rot="10800000">
            <a:off x="8941320" y="28951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 rot="10800000">
            <a:off x="8941320" y="26028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 rot="10800000">
            <a:off x="8941320" y="23104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 rot="10800000">
            <a:off x="8941320" y="21643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 rot="10800000">
            <a:off x="8941320" y="18720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 rot="10800000">
            <a:off x="8941320" y="1725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 rot="10800000">
            <a:off x="8941320" y="15796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 rot="10800000">
            <a:off x="8941320" y="1433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 rot="10800000">
            <a:off x="8941320" y="995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 rot="10800000">
            <a:off x="8941320" y="849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 rot="10800000">
            <a:off x="8941320" y="5569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 rot="10800000">
            <a:off x="8941320" y="4107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 rot="10800000">
            <a:off x="8941320" y="2646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 rot="10800000">
            <a:off x="908748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 rot="10800000">
            <a:off x="908748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 rot="10800000">
            <a:off x="908748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 rot="10800000">
            <a:off x="908748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 rot="10800000">
            <a:off x="908748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 rot="10800000">
            <a:off x="908748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 rot="10800000">
            <a:off x="908748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 rot="10800000">
            <a:off x="908748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 rot="10800000">
            <a:off x="908748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 rot="10800000">
            <a:off x="908748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 rot="10800000">
            <a:off x="908748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 rot="10800000">
            <a:off x="908748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 rot="10800000">
            <a:off x="8941320" y="50868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 rot="10800000">
            <a:off x="8941320" y="4794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 rot="10800000">
            <a:off x="8941320" y="46486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 rot="10800000">
            <a:off x="8941320" y="42102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 rot="10800000">
            <a:off x="8941320" y="3771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 rot="10800000">
            <a:off x="8941320" y="3625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 rot="10800000">
            <a:off x="8941320" y="3479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 rot="10800000">
            <a:off x="8941320" y="2748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 rot="10800000">
            <a:off x="8941320" y="24566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 rot="10800000">
            <a:off x="8941320" y="20181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 rot="10800000">
            <a:off x="8941320" y="1287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 rot="10800000">
            <a:off x="8941320" y="1141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 rot="10800000">
            <a:off x="8941320" y="703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 rot="10800000">
            <a:off x="879516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 rot="10800000">
            <a:off x="879516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 rot="10800000">
            <a:off x="879516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 rot="10800000">
            <a:off x="879516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 rot="10800000">
            <a:off x="879516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 rot="10800000">
            <a:off x="879516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 rot="10800000">
            <a:off x="879516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3"/>
          <p:cNvSpPr/>
          <p:nvPr/>
        </p:nvSpPr>
        <p:spPr>
          <a:xfrm rot="10800000">
            <a:off x="879516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4"/>
          <p:cNvSpPr/>
          <p:nvPr/>
        </p:nvSpPr>
        <p:spPr>
          <a:xfrm rot="10800000">
            <a:off x="879516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5"/>
          <p:cNvSpPr/>
          <p:nvPr/>
        </p:nvSpPr>
        <p:spPr>
          <a:xfrm rot="10800000">
            <a:off x="879516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6"/>
          <p:cNvSpPr/>
          <p:nvPr/>
        </p:nvSpPr>
        <p:spPr>
          <a:xfrm rot="10800000">
            <a:off x="879516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7"/>
          <p:cNvSpPr/>
          <p:nvPr/>
        </p:nvSpPr>
        <p:spPr>
          <a:xfrm rot="10800000">
            <a:off x="879516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8"/>
          <p:cNvSpPr/>
          <p:nvPr/>
        </p:nvSpPr>
        <p:spPr>
          <a:xfrm rot="10800000">
            <a:off x="879516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9"/>
          <p:cNvSpPr/>
          <p:nvPr/>
        </p:nvSpPr>
        <p:spPr>
          <a:xfrm rot="10800000">
            <a:off x="879516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0"/>
          <p:cNvSpPr/>
          <p:nvPr/>
        </p:nvSpPr>
        <p:spPr>
          <a:xfrm rot="10800000">
            <a:off x="879516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1"/>
          <p:cNvSpPr/>
          <p:nvPr/>
        </p:nvSpPr>
        <p:spPr>
          <a:xfrm rot="10800000">
            <a:off x="879516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2"/>
          <p:cNvSpPr/>
          <p:nvPr/>
        </p:nvSpPr>
        <p:spPr>
          <a:xfrm rot="10800000">
            <a:off x="879516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3"/>
          <p:cNvSpPr/>
          <p:nvPr/>
        </p:nvSpPr>
        <p:spPr>
          <a:xfrm rot="10800000">
            <a:off x="879516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4"/>
          <p:cNvSpPr/>
          <p:nvPr/>
        </p:nvSpPr>
        <p:spPr>
          <a:xfrm rot="10800000">
            <a:off x="879516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5"/>
          <p:cNvSpPr/>
          <p:nvPr/>
        </p:nvSpPr>
        <p:spPr>
          <a:xfrm rot="10800000">
            <a:off x="879516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6"/>
          <p:cNvSpPr/>
          <p:nvPr/>
        </p:nvSpPr>
        <p:spPr>
          <a:xfrm rot="10800000">
            <a:off x="864900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7"/>
          <p:cNvSpPr/>
          <p:nvPr/>
        </p:nvSpPr>
        <p:spPr>
          <a:xfrm rot="10800000">
            <a:off x="864900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8"/>
          <p:cNvSpPr/>
          <p:nvPr/>
        </p:nvSpPr>
        <p:spPr>
          <a:xfrm rot="10800000">
            <a:off x="864900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9"/>
          <p:cNvSpPr/>
          <p:nvPr/>
        </p:nvSpPr>
        <p:spPr>
          <a:xfrm rot="10800000">
            <a:off x="864900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0"/>
          <p:cNvSpPr/>
          <p:nvPr/>
        </p:nvSpPr>
        <p:spPr>
          <a:xfrm rot="10800000">
            <a:off x="864900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1"/>
          <p:cNvSpPr/>
          <p:nvPr/>
        </p:nvSpPr>
        <p:spPr>
          <a:xfrm rot="10800000">
            <a:off x="864900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2"/>
          <p:cNvSpPr/>
          <p:nvPr/>
        </p:nvSpPr>
        <p:spPr>
          <a:xfrm rot="10800000">
            <a:off x="864900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3"/>
          <p:cNvSpPr/>
          <p:nvPr/>
        </p:nvSpPr>
        <p:spPr>
          <a:xfrm rot="10800000">
            <a:off x="864900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4"/>
          <p:cNvSpPr/>
          <p:nvPr/>
        </p:nvSpPr>
        <p:spPr>
          <a:xfrm rot="10800000">
            <a:off x="864900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5"/>
          <p:cNvSpPr/>
          <p:nvPr/>
        </p:nvSpPr>
        <p:spPr>
          <a:xfrm rot="10800000">
            <a:off x="864900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6"/>
          <p:cNvSpPr/>
          <p:nvPr/>
        </p:nvSpPr>
        <p:spPr>
          <a:xfrm rot="10800000">
            <a:off x="864900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7"/>
          <p:cNvSpPr/>
          <p:nvPr/>
        </p:nvSpPr>
        <p:spPr>
          <a:xfrm rot="10800000">
            <a:off x="864900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8"/>
          <p:cNvSpPr/>
          <p:nvPr/>
        </p:nvSpPr>
        <p:spPr>
          <a:xfrm rot="10800000">
            <a:off x="864900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9"/>
          <p:cNvSpPr/>
          <p:nvPr/>
        </p:nvSpPr>
        <p:spPr>
          <a:xfrm rot="10800000">
            <a:off x="864900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0"/>
          <p:cNvSpPr/>
          <p:nvPr/>
        </p:nvSpPr>
        <p:spPr>
          <a:xfrm rot="10800000">
            <a:off x="864900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1"/>
          <p:cNvSpPr/>
          <p:nvPr/>
        </p:nvSpPr>
        <p:spPr>
          <a:xfrm rot="10800000">
            <a:off x="864900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2"/>
          <p:cNvSpPr/>
          <p:nvPr/>
        </p:nvSpPr>
        <p:spPr>
          <a:xfrm rot="10800000">
            <a:off x="864900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3"/>
          <p:cNvSpPr/>
          <p:nvPr/>
        </p:nvSpPr>
        <p:spPr>
          <a:xfrm rot="10800000">
            <a:off x="864900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4"/>
          <p:cNvSpPr/>
          <p:nvPr/>
        </p:nvSpPr>
        <p:spPr>
          <a:xfrm rot="10800000">
            <a:off x="864900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5"/>
          <p:cNvSpPr/>
          <p:nvPr/>
        </p:nvSpPr>
        <p:spPr>
          <a:xfrm rot="10800000">
            <a:off x="864900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6"/>
          <p:cNvSpPr/>
          <p:nvPr/>
        </p:nvSpPr>
        <p:spPr>
          <a:xfrm rot="10800000">
            <a:off x="864900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7"/>
          <p:cNvSpPr/>
          <p:nvPr/>
        </p:nvSpPr>
        <p:spPr>
          <a:xfrm rot="10800000">
            <a:off x="864900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8"/>
          <p:cNvSpPr/>
          <p:nvPr/>
        </p:nvSpPr>
        <p:spPr>
          <a:xfrm rot="10800000">
            <a:off x="864900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9"/>
          <p:cNvSpPr/>
          <p:nvPr/>
        </p:nvSpPr>
        <p:spPr>
          <a:xfrm rot="10800000">
            <a:off x="864900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0"/>
          <p:cNvSpPr/>
          <p:nvPr/>
        </p:nvSpPr>
        <p:spPr>
          <a:xfrm rot="10800000">
            <a:off x="864900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1"/>
          <p:cNvSpPr/>
          <p:nvPr/>
        </p:nvSpPr>
        <p:spPr>
          <a:xfrm rot="10800000">
            <a:off x="864900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2"/>
          <p:cNvSpPr/>
          <p:nvPr/>
        </p:nvSpPr>
        <p:spPr>
          <a:xfrm rot="10800000">
            <a:off x="864900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3"/>
          <p:cNvSpPr/>
          <p:nvPr/>
        </p:nvSpPr>
        <p:spPr>
          <a:xfrm rot="10800000">
            <a:off x="864900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4"/>
          <p:cNvSpPr/>
          <p:nvPr/>
        </p:nvSpPr>
        <p:spPr>
          <a:xfrm rot="10800000">
            <a:off x="864900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5"/>
          <p:cNvSpPr/>
          <p:nvPr/>
        </p:nvSpPr>
        <p:spPr>
          <a:xfrm rot="10800000">
            <a:off x="864900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6"/>
          <p:cNvSpPr/>
          <p:nvPr/>
        </p:nvSpPr>
        <p:spPr>
          <a:xfrm rot="10800000">
            <a:off x="864900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7"/>
          <p:cNvSpPr/>
          <p:nvPr/>
        </p:nvSpPr>
        <p:spPr>
          <a:xfrm rot="10800000">
            <a:off x="850284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8"/>
          <p:cNvSpPr/>
          <p:nvPr/>
        </p:nvSpPr>
        <p:spPr>
          <a:xfrm rot="10800000">
            <a:off x="850284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9"/>
          <p:cNvSpPr/>
          <p:nvPr/>
        </p:nvSpPr>
        <p:spPr>
          <a:xfrm rot="10800000">
            <a:off x="850284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0"/>
          <p:cNvSpPr/>
          <p:nvPr/>
        </p:nvSpPr>
        <p:spPr>
          <a:xfrm rot="10800000">
            <a:off x="850284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1"/>
          <p:cNvSpPr/>
          <p:nvPr/>
        </p:nvSpPr>
        <p:spPr>
          <a:xfrm rot="10800000">
            <a:off x="850284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2"/>
          <p:cNvSpPr/>
          <p:nvPr/>
        </p:nvSpPr>
        <p:spPr>
          <a:xfrm rot="10800000">
            <a:off x="850284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3"/>
          <p:cNvSpPr/>
          <p:nvPr/>
        </p:nvSpPr>
        <p:spPr>
          <a:xfrm rot="10800000">
            <a:off x="850284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4"/>
          <p:cNvSpPr/>
          <p:nvPr/>
        </p:nvSpPr>
        <p:spPr>
          <a:xfrm rot="10800000">
            <a:off x="850284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5"/>
          <p:cNvSpPr/>
          <p:nvPr/>
        </p:nvSpPr>
        <p:spPr>
          <a:xfrm rot="10800000">
            <a:off x="850284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6"/>
          <p:cNvSpPr/>
          <p:nvPr/>
        </p:nvSpPr>
        <p:spPr>
          <a:xfrm rot="10800000">
            <a:off x="850284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7"/>
          <p:cNvSpPr/>
          <p:nvPr/>
        </p:nvSpPr>
        <p:spPr>
          <a:xfrm rot="10800000">
            <a:off x="850284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8"/>
          <p:cNvSpPr/>
          <p:nvPr/>
        </p:nvSpPr>
        <p:spPr>
          <a:xfrm rot="10800000">
            <a:off x="850284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9"/>
          <p:cNvSpPr/>
          <p:nvPr/>
        </p:nvSpPr>
        <p:spPr>
          <a:xfrm rot="10800000">
            <a:off x="850284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0"/>
          <p:cNvSpPr/>
          <p:nvPr/>
        </p:nvSpPr>
        <p:spPr>
          <a:xfrm rot="10800000">
            <a:off x="850284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1"/>
          <p:cNvSpPr/>
          <p:nvPr/>
        </p:nvSpPr>
        <p:spPr>
          <a:xfrm rot="10800000">
            <a:off x="850284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2"/>
          <p:cNvSpPr/>
          <p:nvPr/>
        </p:nvSpPr>
        <p:spPr>
          <a:xfrm rot="10800000">
            <a:off x="850284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3"/>
          <p:cNvSpPr/>
          <p:nvPr/>
        </p:nvSpPr>
        <p:spPr>
          <a:xfrm rot="10800000">
            <a:off x="850284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4"/>
          <p:cNvSpPr/>
          <p:nvPr/>
        </p:nvSpPr>
        <p:spPr>
          <a:xfrm rot="10800000">
            <a:off x="850284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5"/>
          <p:cNvSpPr/>
          <p:nvPr/>
        </p:nvSpPr>
        <p:spPr>
          <a:xfrm rot="10800000">
            <a:off x="850284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6"/>
          <p:cNvSpPr/>
          <p:nvPr/>
        </p:nvSpPr>
        <p:spPr>
          <a:xfrm rot="10800000">
            <a:off x="835668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7"/>
          <p:cNvSpPr/>
          <p:nvPr/>
        </p:nvSpPr>
        <p:spPr>
          <a:xfrm rot="10800000">
            <a:off x="835668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8"/>
          <p:cNvSpPr/>
          <p:nvPr/>
        </p:nvSpPr>
        <p:spPr>
          <a:xfrm rot="10800000">
            <a:off x="835668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9"/>
          <p:cNvSpPr/>
          <p:nvPr/>
        </p:nvSpPr>
        <p:spPr>
          <a:xfrm rot="10800000">
            <a:off x="835668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0"/>
          <p:cNvSpPr/>
          <p:nvPr/>
        </p:nvSpPr>
        <p:spPr>
          <a:xfrm rot="10800000">
            <a:off x="835668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1"/>
          <p:cNvSpPr/>
          <p:nvPr/>
        </p:nvSpPr>
        <p:spPr>
          <a:xfrm rot="10800000">
            <a:off x="835668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2"/>
          <p:cNvSpPr/>
          <p:nvPr/>
        </p:nvSpPr>
        <p:spPr>
          <a:xfrm rot="10800000">
            <a:off x="835668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3"/>
          <p:cNvSpPr/>
          <p:nvPr/>
        </p:nvSpPr>
        <p:spPr>
          <a:xfrm rot="10800000">
            <a:off x="835668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4"/>
          <p:cNvSpPr/>
          <p:nvPr/>
        </p:nvSpPr>
        <p:spPr>
          <a:xfrm rot="10800000">
            <a:off x="835668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5"/>
          <p:cNvSpPr/>
          <p:nvPr/>
        </p:nvSpPr>
        <p:spPr>
          <a:xfrm rot="10800000">
            <a:off x="835668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6"/>
          <p:cNvSpPr/>
          <p:nvPr/>
        </p:nvSpPr>
        <p:spPr>
          <a:xfrm rot="10800000">
            <a:off x="835668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7"/>
          <p:cNvSpPr/>
          <p:nvPr/>
        </p:nvSpPr>
        <p:spPr>
          <a:xfrm rot="10800000">
            <a:off x="8210520" y="50868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8"/>
          <p:cNvSpPr/>
          <p:nvPr/>
        </p:nvSpPr>
        <p:spPr>
          <a:xfrm rot="10800000">
            <a:off x="8210520" y="46486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9"/>
          <p:cNvSpPr/>
          <p:nvPr/>
        </p:nvSpPr>
        <p:spPr>
          <a:xfrm rot="10800000">
            <a:off x="8210520" y="21643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90"/>
          <p:cNvSpPr/>
          <p:nvPr/>
        </p:nvSpPr>
        <p:spPr>
          <a:xfrm rot="10800000">
            <a:off x="8210520" y="995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1"/>
          <p:cNvSpPr/>
          <p:nvPr/>
        </p:nvSpPr>
        <p:spPr>
          <a:xfrm rot="10800000">
            <a:off x="8210520" y="4107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2"/>
          <p:cNvSpPr/>
          <p:nvPr/>
        </p:nvSpPr>
        <p:spPr>
          <a:xfrm rot="10800000">
            <a:off x="806472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3"/>
          <p:cNvSpPr/>
          <p:nvPr/>
        </p:nvSpPr>
        <p:spPr>
          <a:xfrm rot="10800000">
            <a:off x="806472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4"/>
          <p:cNvSpPr/>
          <p:nvPr/>
        </p:nvSpPr>
        <p:spPr>
          <a:xfrm rot="10800000">
            <a:off x="806472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5"/>
          <p:cNvSpPr/>
          <p:nvPr/>
        </p:nvSpPr>
        <p:spPr>
          <a:xfrm rot="10800000">
            <a:off x="7918560" y="5569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96"/>
          <p:cNvSpPr/>
          <p:nvPr/>
        </p:nvSpPr>
        <p:spPr>
          <a:xfrm rot="10800000">
            <a:off x="777240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7"/>
          <p:cNvSpPr/>
          <p:nvPr/>
        </p:nvSpPr>
        <p:spPr>
          <a:xfrm rot="10800000">
            <a:off x="748008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8"/>
          <p:cNvSpPr/>
          <p:nvPr/>
        </p:nvSpPr>
        <p:spPr>
          <a:xfrm rot="10800000">
            <a:off x="748008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99"/>
          <p:cNvSpPr/>
          <p:nvPr/>
        </p:nvSpPr>
        <p:spPr>
          <a:xfrm rot="10800000">
            <a:off x="6895440" y="4502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00"/>
          <p:cNvSpPr/>
          <p:nvPr/>
        </p:nvSpPr>
        <p:spPr>
          <a:xfrm rot="10800000">
            <a:off x="850284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1"/>
          <p:cNvSpPr/>
          <p:nvPr/>
        </p:nvSpPr>
        <p:spPr>
          <a:xfrm rot="10800000">
            <a:off x="850284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02"/>
          <p:cNvSpPr/>
          <p:nvPr/>
        </p:nvSpPr>
        <p:spPr>
          <a:xfrm rot="10800000">
            <a:off x="850284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3"/>
          <p:cNvSpPr/>
          <p:nvPr/>
        </p:nvSpPr>
        <p:spPr>
          <a:xfrm rot="10800000">
            <a:off x="850284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04"/>
          <p:cNvSpPr/>
          <p:nvPr/>
        </p:nvSpPr>
        <p:spPr>
          <a:xfrm rot="10800000">
            <a:off x="850284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05"/>
          <p:cNvSpPr/>
          <p:nvPr/>
        </p:nvSpPr>
        <p:spPr>
          <a:xfrm rot="10800000">
            <a:off x="850284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6"/>
          <p:cNvSpPr/>
          <p:nvPr/>
        </p:nvSpPr>
        <p:spPr>
          <a:xfrm rot="10800000">
            <a:off x="835668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07"/>
          <p:cNvSpPr/>
          <p:nvPr/>
        </p:nvSpPr>
        <p:spPr>
          <a:xfrm rot="10800000">
            <a:off x="835668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08"/>
          <p:cNvSpPr/>
          <p:nvPr/>
        </p:nvSpPr>
        <p:spPr>
          <a:xfrm rot="10800000">
            <a:off x="835668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09"/>
          <p:cNvSpPr/>
          <p:nvPr/>
        </p:nvSpPr>
        <p:spPr>
          <a:xfrm rot="10800000">
            <a:off x="835668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10"/>
          <p:cNvSpPr/>
          <p:nvPr/>
        </p:nvSpPr>
        <p:spPr>
          <a:xfrm rot="10800000">
            <a:off x="835668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11"/>
          <p:cNvSpPr/>
          <p:nvPr/>
        </p:nvSpPr>
        <p:spPr>
          <a:xfrm rot="10800000">
            <a:off x="835668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12"/>
          <p:cNvSpPr/>
          <p:nvPr/>
        </p:nvSpPr>
        <p:spPr>
          <a:xfrm rot="10800000">
            <a:off x="835668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13"/>
          <p:cNvSpPr/>
          <p:nvPr/>
        </p:nvSpPr>
        <p:spPr>
          <a:xfrm rot="10800000">
            <a:off x="8210520" y="5232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14"/>
          <p:cNvSpPr/>
          <p:nvPr/>
        </p:nvSpPr>
        <p:spPr>
          <a:xfrm rot="10800000">
            <a:off x="8210520" y="40640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15"/>
          <p:cNvSpPr/>
          <p:nvPr/>
        </p:nvSpPr>
        <p:spPr>
          <a:xfrm rot="10800000">
            <a:off x="8210520" y="3771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16"/>
          <p:cNvSpPr/>
          <p:nvPr/>
        </p:nvSpPr>
        <p:spPr>
          <a:xfrm rot="10800000">
            <a:off x="8210520" y="3625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17"/>
          <p:cNvSpPr/>
          <p:nvPr/>
        </p:nvSpPr>
        <p:spPr>
          <a:xfrm rot="10800000">
            <a:off x="8210520" y="3479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18"/>
          <p:cNvSpPr/>
          <p:nvPr/>
        </p:nvSpPr>
        <p:spPr>
          <a:xfrm rot="10800000">
            <a:off x="8210520" y="3333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19"/>
          <p:cNvSpPr/>
          <p:nvPr/>
        </p:nvSpPr>
        <p:spPr>
          <a:xfrm rot="10800000">
            <a:off x="8210520" y="3187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20"/>
          <p:cNvSpPr/>
          <p:nvPr/>
        </p:nvSpPr>
        <p:spPr>
          <a:xfrm rot="10800000">
            <a:off x="8210520" y="30412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21"/>
          <p:cNvSpPr/>
          <p:nvPr/>
        </p:nvSpPr>
        <p:spPr>
          <a:xfrm rot="10800000">
            <a:off x="8210520" y="28951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22"/>
          <p:cNvSpPr/>
          <p:nvPr/>
        </p:nvSpPr>
        <p:spPr>
          <a:xfrm rot="10800000">
            <a:off x="8210520" y="2748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23"/>
          <p:cNvSpPr/>
          <p:nvPr/>
        </p:nvSpPr>
        <p:spPr>
          <a:xfrm rot="10800000">
            <a:off x="8210520" y="26028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24"/>
          <p:cNvSpPr/>
          <p:nvPr/>
        </p:nvSpPr>
        <p:spPr>
          <a:xfrm rot="10800000">
            <a:off x="8210520" y="24566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25"/>
          <p:cNvSpPr/>
          <p:nvPr/>
        </p:nvSpPr>
        <p:spPr>
          <a:xfrm rot="10800000">
            <a:off x="8210520" y="1725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26"/>
          <p:cNvSpPr/>
          <p:nvPr/>
        </p:nvSpPr>
        <p:spPr>
          <a:xfrm rot="10800000">
            <a:off x="8210520" y="15796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27"/>
          <p:cNvSpPr/>
          <p:nvPr/>
        </p:nvSpPr>
        <p:spPr>
          <a:xfrm rot="10800000">
            <a:off x="8210520" y="1433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28"/>
          <p:cNvSpPr/>
          <p:nvPr/>
        </p:nvSpPr>
        <p:spPr>
          <a:xfrm rot="10800000">
            <a:off x="8210520" y="1287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9"/>
          <p:cNvSpPr/>
          <p:nvPr/>
        </p:nvSpPr>
        <p:spPr>
          <a:xfrm rot="10800000">
            <a:off x="8210520" y="1141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30"/>
          <p:cNvSpPr/>
          <p:nvPr/>
        </p:nvSpPr>
        <p:spPr>
          <a:xfrm rot="10800000">
            <a:off x="8210520" y="849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1"/>
          <p:cNvSpPr/>
          <p:nvPr/>
        </p:nvSpPr>
        <p:spPr>
          <a:xfrm rot="10800000">
            <a:off x="8210520" y="703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2"/>
          <p:cNvSpPr/>
          <p:nvPr/>
        </p:nvSpPr>
        <p:spPr>
          <a:xfrm rot="10800000">
            <a:off x="806472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33"/>
          <p:cNvSpPr/>
          <p:nvPr/>
        </p:nvSpPr>
        <p:spPr>
          <a:xfrm rot="10800000">
            <a:off x="806472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34"/>
          <p:cNvSpPr/>
          <p:nvPr/>
        </p:nvSpPr>
        <p:spPr>
          <a:xfrm rot="10800000">
            <a:off x="806472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35"/>
          <p:cNvSpPr/>
          <p:nvPr/>
        </p:nvSpPr>
        <p:spPr>
          <a:xfrm rot="10800000">
            <a:off x="806472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36"/>
          <p:cNvSpPr/>
          <p:nvPr/>
        </p:nvSpPr>
        <p:spPr>
          <a:xfrm rot="10800000">
            <a:off x="806472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37"/>
          <p:cNvSpPr/>
          <p:nvPr/>
        </p:nvSpPr>
        <p:spPr>
          <a:xfrm rot="10800000">
            <a:off x="806472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38"/>
          <p:cNvSpPr/>
          <p:nvPr/>
        </p:nvSpPr>
        <p:spPr>
          <a:xfrm rot="10800000">
            <a:off x="806472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39"/>
          <p:cNvSpPr/>
          <p:nvPr/>
        </p:nvSpPr>
        <p:spPr>
          <a:xfrm rot="10800000">
            <a:off x="806472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40"/>
          <p:cNvSpPr/>
          <p:nvPr/>
        </p:nvSpPr>
        <p:spPr>
          <a:xfrm rot="10800000">
            <a:off x="806472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41"/>
          <p:cNvSpPr/>
          <p:nvPr/>
        </p:nvSpPr>
        <p:spPr>
          <a:xfrm rot="10800000">
            <a:off x="806472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42"/>
          <p:cNvSpPr/>
          <p:nvPr/>
        </p:nvSpPr>
        <p:spPr>
          <a:xfrm rot="10800000">
            <a:off x="806472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43"/>
          <p:cNvSpPr/>
          <p:nvPr/>
        </p:nvSpPr>
        <p:spPr>
          <a:xfrm rot="10800000">
            <a:off x="806472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44"/>
          <p:cNvSpPr/>
          <p:nvPr/>
        </p:nvSpPr>
        <p:spPr>
          <a:xfrm rot="10800000">
            <a:off x="806472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45"/>
          <p:cNvSpPr/>
          <p:nvPr/>
        </p:nvSpPr>
        <p:spPr>
          <a:xfrm rot="10800000">
            <a:off x="806472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46"/>
          <p:cNvSpPr/>
          <p:nvPr/>
        </p:nvSpPr>
        <p:spPr>
          <a:xfrm rot="10800000">
            <a:off x="806472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47"/>
          <p:cNvSpPr/>
          <p:nvPr/>
        </p:nvSpPr>
        <p:spPr>
          <a:xfrm rot="10800000">
            <a:off x="806472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48"/>
          <p:cNvSpPr/>
          <p:nvPr/>
        </p:nvSpPr>
        <p:spPr>
          <a:xfrm rot="10800000">
            <a:off x="806472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49"/>
          <p:cNvSpPr/>
          <p:nvPr/>
        </p:nvSpPr>
        <p:spPr>
          <a:xfrm rot="10800000">
            <a:off x="806472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50"/>
          <p:cNvSpPr/>
          <p:nvPr/>
        </p:nvSpPr>
        <p:spPr>
          <a:xfrm rot="10800000">
            <a:off x="806472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51"/>
          <p:cNvSpPr/>
          <p:nvPr/>
        </p:nvSpPr>
        <p:spPr>
          <a:xfrm rot="10800000">
            <a:off x="7918560" y="5232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52"/>
          <p:cNvSpPr/>
          <p:nvPr/>
        </p:nvSpPr>
        <p:spPr>
          <a:xfrm rot="10800000">
            <a:off x="7918560" y="4794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53"/>
          <p:cNvSpPr/>
          <p:nvPr/>
        </p:nvSpPr>
        <p:spPr>
          <a:xfrm rot="10800000">
            <a:off x="7918560" y="46486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54"/>
          <p:cNvSpPr/>
          <p:nvPr/>
        </p:nvSpPr>
        <p:spPr>
          <a:xfrm rot="10800000">
            <a:off x="7918560" y="43563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55"/>
          <p:cNvSpPr/>
          <p:nvPr/>
        </p:nvSpPr>
        <p:spPr>
          <a:xfrm rot="10800000">
            <a:off x="7918560" y="42102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56"/>
          <p:cNvSpPr/>
          <p:nvPr/>
        </p:nvSpPr>
        <p:spPr>
          <a:xfrm rot="10800000">
            <a:off x="7918560" y="39178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57"/>
          <p:cNvSpPr/>
          <p:nvPr/>
        </p:nvSpPr>
        <p:spPr>
          <a:xfrm rot="10800000">
            <a:off x="7918560" y="3771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58"/>
          <p:cNvSpPr/>
          <p:nvPr/>
        </p:nvSpPr>
        <p:spPr>
          <a:xfrm rot="10800000">
            <a:off x="7918560" y="3625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59"/>
          <p:cNvSpPr/>
          <p:nvPr/>
        </p:nvSpPr>
        <p:spPr>
          <a:xfrm rot="10800000">
            <a:off x="7918560" y="3479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60"/>
          <p:cNvSpPr/>
          <p:nvPr/>
        </p:nvSpPr>
        <p:spPr>
          <a:xfrm rot="10800000">
            <a:off x="7918560" y="3333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61"/>
          <p:cNvSpPr/>
          <p:nvPr/>
        </p:nvSpPr>
        <p:spPr>
          <a:xfrm rot="10800000">
            <a:off x="7918560" y="3187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2"/>
          <p:cNvSpPr/>
          <p:nvPr/>
        </p:nvSpPr>
        <p:spPr>
          <a:xfrm rot="10800000">
            <a:off x="7918560" y="30412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63"/>
          <p:cNvSpPr/>
          <p:nvPr/>
        </p:nvSpPr>
        <p:spPr>
          <a:xfrm rot="10800000">
            <a:off x="7918560" y="2748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64"/>
          <p:cNvSpPr/>
          <p:nvPr/>
        </p:nvSpPr>
        <p:spPr>
          <a:xfrm rot="10800000">
            <a:off x="7918560" y="24566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65"/>
          <p:cNvSpPr/>
          <p:nvPr/>
        </p:nvSpPr>
        <p:spPr>
          <a:xfrm rot="10800000">
            <a:off x="7918560" y="23104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66"/>
          <p:cNvSpPr/>
          <p:nvPr/>
        </p:nvSpPr>
        <p:spPr>
          <a:xfrm rot="10800000">
            <a:off x="7918560" y="21643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67"/>
          <p:cNvSpPr/>
          <p:nvPr/>
        </p:nvSpPr>
        <p:spPr>
          <a:xfrm rot="10800000">
            <a:off x="7918560" y="20181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68"/>
          <p:cNvSpPr/>
          <p:nvPr/>
        </p:nvSpPr>
        <p:spPr>
          <a:xfrm rot="10800000">
            <a:off x="7918560" y="18720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9"/>
          <p:cNvSpPr/>
          <p:nvPr/>
        </p:nvSpPr>
        <p:spPr>
          <a:xfrm rot="10800000">
            <a:off x="7918560" y="15796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0"/>
          <p:cNvSpPr/>
          <p:nvPr/>
        </p:nvSpPr>
        <p:spPr>
          <a:xfrm rot="10800000">
            <a:off x="7918560" y="1433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71"/>
          <p:cNvSpPr/>
          <p:nvPr/>
        </p:nvSpPr>
        <p:spPr>
          <a:xfrm rot="10800000">
            <a:off x="7918560" y="1141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72"/>
          <p:cNvSpPr/>
          <p:nvPr/>
        </p:nvSpPr>
        <p:spPr>
          <a:xfrm rot="10800000">
            <a:off x="7918560" y="995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73"/>
          <p:cNvSpPr/>
          <p:nvPr/>
        </p:nvSpPr>
        <p:spPr>
          <a:xfrm rot="10800000">
            <a:off x="7918560" y="849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74"/>
          <p:cNvSpPr/>
          <p:nvPr/>
        </p:nvSpPr>
        <p:spPr>
          <a:xfrm rot="10800000">
            <a:off x="7918560" y="4107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75"/>
          <p:cNvSpPr/>
          <p:nvPr/>
        </p:nvSpPr>
        <p:spPr>
          <a:xfrm rot="10800000">
            <a:off x="7918560" y="2646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76"/>
          <p:cNvSpPr/>
          <p:nvPr/>
        </p:nvSpPr>
        <p:spPr>
          <a:xfrm rot="10800000">
            <a:off x="777240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77"/>
          <p:cNvSpPr/>
          <p:nvPr/>
        </p:nvSpPr>
        <p:spPr>
          <a:xfrm rot="10800000">
            <a:off x="777240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78"/>
          <p:cNvSpPr/>
          <p:nvPr/>
        </p:nvSpPr>
        <p:spPr>
          <a:xfrm rot="10800000">
            <a:off x="777240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9"/>
          <p:cNvSpPr/>
          <p:nvPr/>
        </p:nvSpPr>
        <p:spPr>
          <a:xfrm rot="10800000">
            <a:off x="777240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0"/>
          <p:cNvSpPr/>
          <p:nvPr/>
        </p:nvSpPr>
        <p:spPr>
          <a:xfrm rot="10800000">
            <a:off x="777240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81"/>
          <p:cNvSpPr/>
          <p:nvPr/>
        </p:nvSpPr>
        <p:spPr>
          <a:xfrm rot="10800000">
            <a:off x="777240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82"/>
          <p:cNvSpPr/>
          <p:nvPr/>
        </p:nvSpPr>
        <p:spPr>
          <a:xfrm rot="10800000">
            <a:off x="777240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83"/>
          <p:cNvSpPr/>
          <p:nvPr/>
        </p:nvSpPr>
        <p:spPr>
          <a:xfrm rot="10800000">
            <a:off x="777240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84"/>
          <p:cNvSpPr/>
          <p:nvPr/>
        </p:nvSpPr>
        <p:spPr>
          <a:xfrm rot="10800000">
            <a:off x="777240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85"/>
          <p:cNvSpPr/>
          <p:nvPr/>
        </p:nvSpPr>
        <p:spPr>
          <a:xfrm rot="10800000">
            <a:off x="777240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86"/>
          <p:cNvSpPr/>
          <p:nvPr/>
        </p:nvSpPr>
        <p:spPr>
          <a:xfrm rot="10800000">
            <a:off x="777240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87"/>
          <p:cNvSpPr/>
          <p:nvPr/>
        </p:nvSpPr>
        <p:spPr>
          <a:xfrm rot="10800000">
            <a:off x="777240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88"/>
          <p:cNvSpPr/>
          <p:nvPr/>
        </p:nvSpPr>
        <p:spPr>
          <a:xfrm rot="10800000">
            <a:off x="777240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89"/>
          <p:cNvSpPr/>
          <p:nvPr/>
        </p:nvSpPr>
        <p:spPr>
          <a:xfrm rot="10800000">
            <a:off x="777240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90"/>
          <p:cNvSpPr/>
          <p:nvPr/>
        </p:nvSpPr>
        <p:spPr>
          <a:xfrm rot="10800000">
            <a:off x="777240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91"/>
          <p:cNvSpPr/>
          <p:nvPr/>
        </p:nvSpPr>
        <p:spPr>
          <a:xfrm rot="10800000">
            <a:off x="777240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92"/>
          <p:cNvSpPr/>
          <p:nvPr/>
        </p:nvSpPr>
        <p:spPr>
          <a:xfrm rot="10800000">
            <a:off x="777240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93"/>
          <p:cNvSpPr/>
          <p:nvPr/>
        </p:nvSpPr>
        <p:spPr>
          <a:xfrm rot="10800000">
            <a:off x="777240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94"/>
          <p:cNvSpPr/>
          <p:nvPr/>
        </p:nvSpPr>
        <p:spPr>
          <a:xfrm rot="10800000">
            <a:off x="777240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95"/>
          <p:cNvSpPr/>
          <p:nvPr/>
        </p:nvSpPr>
        <p:spPr>
          <a:xfrm rot="10800000">
            <a:off x="777240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96"/>
          <p:cNvSpPr/>
          <p:nvPr/>
        </p:nvSpPr>
        <p:spPr>
          <a:xfrm rot="10800000">
            <a:off x="777240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97"/>
          <p:cNvSpPr/>
          <p:nvPr/>
        </p:nvSpPr>
        <p:spPr>
          <a:xfrm rot="10800000">
            <a:off x="777240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98"/>
          <p:cNvSpPr/>
          <p:nvPr/>
        </p:nvSpPr>
        <p:spPr>
          <a:xfrm rot="10800000">
            <a:off x="777240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99"/>
          <p:cNvSpPr/>
          <p:nvPr/>
        </p:nvSpPr>
        <p:spPr>
          <a:xfrm rot="10800000">
            <a:off x="777240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00"/>
          <p:cNvSpPr/>
          <p:nvPr/>
        </p:nvSpPr>
        <p:spPr>
          <a:xfrm rot="10800000">
            <a:off x="777240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01"/>
          <p:cNvSpPr/>
          <p:nvPr/>
        </p:nvSpPr>
        <p:spPr>
          <a:xfrm rot="10800000">
            <a:off x="777240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02"/>
          <p:cNvSpPr/>
          <p:nvPr/>
        </p:nvSpPr>
        <p:spPr>
          <a:xfrm rot="10800000">
            <a:off x="762624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03"/>
          <p:cNvSpPr/>
          <p:nvPr/>
        </p:nvSpPr>
        <p:spPr>
          <a:xfrm rot="10800000">
            <a:off x="762624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04"/>
          <p:cNvSpPr/>
          <p:nvPr/>
        </p:nvSpPr>
        <p:spPr>
          <a:xfrm rot="10800000">
            <a:off x="762624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05"/>
          <p:cNvSpPr/>
          <p:nvPr/>
        </p:nvSpPr>
        <p:spPr>
          <a:xfrm rot="10800000">
            <a:off x="762624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06"/>
          <p:cNvSpPr/>
          <p:nvPr/>
        </p:nvSpPr>
        <p:spPr>
          <a:xfrm rot="10800000">
            <a:off x="762624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07"/>
          <p:cNvSpPr/>
          <p:nvPr/>
        </p:nvSpPr>
        <p:spPr>
          <a:xfrm rot="10800000">
            <a:off x="762624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08"/>
          <p:cNvSpPr/>
          <p:nvPr/>
        </p:nvSpPr>
        <p:spPr>
          <a:xfrm rot="10800000">
            <a:off x="762624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09"/>
          <p:cNvSpPr/>
          <p:nvPr/>
        </p:nvSpPr>
        <p:spPr>
          <a:xfrm rot="10800000">
            <a:off x="762624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10"/>
          <p:cNvSpPr/>
          <p:nvPr/>
        </p:nvSpPr>
        <p:spPr>
          <a:xfrm rot="10800000">
            <a:off x="762624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11"/>
          <p:cNvSpPr/>
          <p:nvPr/>
        </p:nvSpPr>
        <p:spPr>
          <a:xfrm rot="10800000">
            <a:off x="762624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12"/>
          <p:cNvSpPr/>
          <p:nvPr/>
        </p:nvSpPr>
        <p:spPr>
          <a:xfrm rot="10800000">
            <a:off x="762624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13"/>
          <p:cNvSpPr/>
          <p:nvPr/>
        </p:nvSpPr>
        <p:spPr>
          <a:xfrm rot="10800000">
            <a:off x="762624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14"/>
          <p:cNvSpPr/>
          <p:nvPr/>
        </p:nvSpPr>
        <p:spPr>
          <a:xfrm rot="10800000">
            <a:off x="762624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15"/>
          <p:cNvSpPr/>
          <p:nvPr/>
        </p:nvSpPr>
        <p:spPr>
          <a:xfrm rot="10800000">
            <a:off x="762624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16"/>
          <p:cNvSpPr/>
          <p:nvPr/>
        </p:nvSpPr>
        <p:spPr>
          <a:xfrm rot="10800000">
            <a:off x="762624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17"/>
          <p:cNvSpPr/>
          <p:nvPr/>
        </p:nvSpPr>
        <p:spPr>
          <a:xfrm rot="10800000">
            <a:off x="762624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18"/>
          <p:cNvSpPr/>
          <p:nvPr/>
        </p:nvSpPr>
        <p:spPr>
          <a:xfrm rot="10800000">
            <a:off x="762624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9"/>
          <p:cNvSpPr/>
          <p:nvPr/>
        </p:nvSpPr>
        <p:spPr>
          <a:xfrm rot="10800000">
            <a:off x="762624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0"/>
          <p:cNvSpPr/>
          <p:nvPr/>
        </p:nvSpPr>
        <p:spPr>
          <a:xfrm rot="10800000">
            <a:off x="762624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21"/>
          <p:cNvSpPr/>
          <p:nvPr/>
        </p:nvSpPr>
        <p:spPr>
          <a:xfrm rot="10800000">
            <a:off x="762624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22"/>
          <p:cNvSpPr/>
          <p:nvPr/>
        </p:nvSpPr>
        <p:spPr>
          <a:xfrm rot="10800000">
            <a:off x="762624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23"/>
          <p:cNvSpPr/>
          <p:nvPr/>
        </p:nvSpPr>
        <p:spPr>
          <a:xfrm rot="10800000">
            <a:off x="762624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24"/>
          <p:cNvSpPr/>
          <p:nvPr/>
        </p:nvSpPr>
        <p:spPr>
          <a:xfrm rot="10800000">
            <a:off x="762624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25"/>
          <p:cNvSpPr/>
          <p:nvPr/>
        </p:nvSpPr>
        <p:spPr>
          <a:xfrm rot="10800000">
            <a:off x="762624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26"/>
          <p:cNvSpPr/>
          <p:nvPr/>
        </p:nvSpPr>
        <p:spPr>
          <a:xfrm rot="10800000">
            <a:off x="762624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27"/>
          <p:cNvSpPr/>
          <p:nvPr/>
        </p:nvSpPr>
        <p:spPr>
          <a:xfrm rot="10800000">
            <a:off x="748008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28"/>
          <p:cNvSpPr/>
          <p:nvPr/>
        </p:nvSpPr>
        <p:spPr>
          <a:xfrm rot="10800000">
            <a:off x="748008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29"/>
          <p:cNvSpPr/>
          <p:nvPr/>
        </p:nvSpPr>
        <p:spPr>
          <a:xfrm rot="10800000">
            <a:off x="748008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30"/>
          <p:cNvSpPr/>
          <p:nvPr/>
        </p:nvSpPr>
        <p:spPr>
          <a:xfrm rot="10800000">
            <a:off x="748008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31"/>
          <p:cNvSpPr/>
          <p:nvPr/>
        </p:nvSpPr>
        <p:spPr>
          <a:xfrm rot="10800000">
            <a:off x="748008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32"/>
          <p:cNvSpPr/>
          <p:nvPr/>
        </p:nvSpPr>
        <p:spPr>
          <a:xfrm rot="10800000">
            <a:off x="748008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33"/>
          <p:cNvSpPr/>
          <p:nvPr/>
        </p:nvSpPr>
        <p:spPr>
          <a:xfrm rot="10800000">
            <a:off x="748008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34"/>
          <p:cNvSpPr/>
          <p:nvPr/>
        </p:nvSpPr>
        <p:spPr>
          <a:xfrm rot="10800000">
            <a:off x="748008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35"/>
          <p:cNvSpPr/>
          <p:nvPr/>
        </p:nvSpPr>
        <p:spPr>
          <a:xfrm rot="10800000">
            <a:off x="748008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36"/>
          <p:cNvSpPr/>
          <p:nvPr/>
        </p:nvSpPr>
        <p:spPr>
          <a:xfrm rot="10800000">
            <a:off x="748008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37"/>
          <p:cNvSpPr/>
          <p:nvPr/>
        </p:nvSpPr>
        <p:spPr>
          <a:xfrm rot="10800000">
            <a:off x="748008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38"/>
          <p:cNvSpPr/>
          <p:nvPr/>
        </p:nvSpPr>
        <p:spPr>
          <a:xfrm rot="10800000">
            <a:off x="748008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39"/>
          <p:cNvSpPr/>
          <p:nvPr/>
        </p:nvSpPr>
        <p:spPr>
          <a:xfrm rot="10800000">
            <a:off x="748008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40"/>
          <p:cNvSpPr/>
          <p:nvPr/>
        </p:nvSpPr>
        <p:spPr>
          <a:xfrm rot="10800000">
            <a:off x="748008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41"/>
          <p:cNvSpPr/>
          <p:nvPr/>
        </p:nvSpPr>
        <p:spPr>
          <a:xfrm rot="10800000">
            <a:off x="748008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42"/>
          <p:cNvSpPr/>
          <p:nvPr/>
        </p:nvSpPr>
        <p:spPr>
          <a:xfrm rot="10800000">
            <a:off x="748008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43"/>
          <p:cNvSpPr/>
          <p:nvPr/>
        </p:nvSpPr>
        <p:spPr>
          <a:xfrm rot="10800000">
            <a:off x="748008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44"/>
          <p:cNvSpPr/>
          <p:nvPr/>
        </p:nvSpPr>
        <p:spPr>
          <a:xfrm rot="10800000">
            <a:off x="748008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45"/>
          <p:cNvSpPr/>
          <p:nvPr/>
        </p:nvSpPr>
        <p:spPr>
          <a:xfrm rot="10800000">
            <a:off x="748008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46"/>
          <p:cNvSpPr/>
          <p:nvPr/>
        </p:nvSpPr>
        <p:spPr>
          <a:xfrm rot="10800000">
            <a:off x="748008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47"/>
          <p:cNvSpPr/>
          <p:nvPr/>
        </p:nvSpPr>
        <p:spPr>
          <a:xfrm rot="10800000">
            <a:off x="733392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48"/>
          <p:cNvSpPr/>
          <p:nvPr/>
        </p:nvSpPr>
        <p:spPr>
          <a:xfrm rot="10800000">
            <a:off x="733392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49"/>
          <p:cNvSpPr/>
          <p:nvPr/>
        </p:nvSpPr>
        <p:spPr>
          <a:xfrm rot="10800000">
            <a:off x="733392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50"/>
          <p:cNvSpPr/>
          <p:nvPr/>
        </p:nvSpPr>
        <p:spPr>
          <a:xfrm rot="10800000">
            <a:off x="733392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51"/>
          <p:cNvSpPr/>
          <p:nvPr/>
        </p:nvSpPr>
        <p:spPr>
          <a:xfrm rot="10800000">
            <a:off x="733392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52"/>
          <p:cNvSpPr/>
          <p:nvPr/>
        </p:nvSpPr>
        <p:spPr>
          <a:xfrm rot="10800000">
            <a:off x="733392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53"/>
          <p:cNvSpPr/>
          <p:nvPr/>
        </p:nvSpPr>
        <p:spPr>
          <a:xfrm rot="10800000">
            <a:off x="733392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54"/>
          <p:cNvSpPr/>
          <p:nvPr/>
        </p:nvSpPr>
        <p:spPr>
          <a:xfrm rot="10800000">
            <a:off x="733392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55"/>
          <p:cNvSpPr/>
          <p:nvPr/>
        </p:nvSpPr>
        <p:spPr>
          <a:xfrm rot="10800000">
            <a:off x="733392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56"/>
          <p:cNvSpPr/>
          <p:nvPr/>
        </p:nvSpPr>
        <p:spPr>
          <a:xfrm rot="10800000">
            <a:off x="733392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57"/>
          <p:cNvSpPr/>
          <p:nvPr/>
        </p:nvSpPr>
        <p:spPr>
          <a:xfrm rot="10800000">
            <a:off x="733392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58"/>
          <p:cNvSpPr/>
          <p:nvPr/>
        </p:nvSpPr>
        <p:spPr>
          <a:xfrm rot="10800000">
            <a:off x="733392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59"/>
          <p:cNvSpPr/>
          <p:nvPr/>
        </p:nvSpPr>
        <p:spPr>
          <a:xfrm rot="10800000">
            <a:off x="733392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60"/>
          <p:cNvSpPr/>
          <p:nvPr/>
        </p:nvSpPr>
        <p:spPr>
          <a:xfrm rot="10800000">
            <a:off x="733392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61"/>
          <p:cNvSpPr/>
          <p:nvPr/>
        </p:nvSpPr>
        <p:spPr>
          <a:xfrm rot="10800000">
            <a:off x="733392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62"/>
          <p:cNvSpPr/>
          <p:nvPr/>
        </p:nvSpPr>
        <p:spPr>
          <a:xfrm rot="10800000">
            <a:off x="733392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63"/>
          <p:cNvSpPr/>
          <p:nvPr/>
        </p:nvSpPr>
        <p:spPr>
          <a:xfrm rot="10800000">
            <a:off x="733392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64"/>
          <p:cNvSpPr/>
          <p:nvPr/>
        </p:nvSpPr>
        <p:spPr>
          <a:xfrm rot="10800000">
            <a:off x="733392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65"/>
          <p:cNvSpPr/>
          <p:nvPr/>
        </p:nvSpPr>
        <p:spPr>
          <a:xfrm rot="10800000">
            <a:off x="7187760" y="50868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66"/>
          <p:cNvSpPr/>
          <p:nvPr/>
        </p:nvSpPr>
        <p:spPr>
          <a:xfrm rot="10800000">
            <a:off x="7187760" y="49410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67"/>
          <p:cNvSpPr/>
          <p:nvPr/>
        </p:nvSpPr>
        <p:spPr>
          <a:xfrm rot="10800000">
            <a:off x="7187760" y="4502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68"/>
          <p:cNvSpPr/>
          <p:nvPr/>
        </p:nvSpPr>
        <p:spPr>
          <a:xfrm rot="10800000">
            <a:off x="7187760" y="42102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69"/>
          <p:cNvSpPr/>
          <p:nvPr/>
        </p:nvSpPr>
        <p:spPr>
          <a:xfrm rot="10800000">
            <a:off x="7187760" y="39178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70"/>
          <p:cNvSpPr/>
          <p:nvPr/>
        </p:nvSpPr>
        <p:spPr>
          <a:xfrm rot="10800000">
            <a:off x="7187760" y="3479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71"/>
          <p:cNvSpPr/>
          <p:nvPr/>
        </p:nvSpPr>
        <p:spPr>
          <a:xfrm rot="10800000">
            <a:off x="7187760" y="3187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72"/>
          <p:cNvSpPr/>
          <p:nvPr/>
        </p:nvSpPr>
        <p:spPr>
          <a:xfrm rot="10800000">
            <a:off x="7187760" y="2748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73"/>
          <p:cNvSpPr/>
          <p:nvPr/>
        </p:nvSpPr>
        <p:spPr>
          <a:xfrm rot="10800000">
            <a:off x="7187760" y="24566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74"/>
          <p:cNvSpPr/>
          <p:nvPr/>
        </p:nvSpPr>
        <p:spPr>
          <a:xfrm rot="10800000">
            <a:off x="7187760" y="23104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75"/>
          <p:cNvSpPr/>
          <p:nvPr/>
        </p:nvSpPr>
        <p:spPr>
          <a:xfrm rot="10800000">
            <a:off x="7187760" y="20181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76"/>
          <p:cNvSpPr/>
          <p:nvPr/>
        </p:nvSpPr>
        <p:spPr>
          <a:xfrm rot="10800000">
            <a:off x="7187760" y="18720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77"/>
          <p:cNvSpPr/>
          <p:nvPr/>
        </p:nvSpPr>
        <p:spPr>
          <a:xfrm rot="10800000">
            <a:off x="7187760" y="1725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78"/>
          <p:cNvSpPr/>
          <p:nvPr/>
        </p:nvSpPr>
        <p:spPr>
          <a:xfrm rot="10800000">
            <a:off x="7187760" y="1433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79"/>
          <p:cNvSpPr/>
          <p:nvPr/>
        </p:nvSpPr>
        <p:spPr>
          <a:xfrm rot="10800000">
            <a:off x="7187760" y="1287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80"/>
          <p:cNvSpPr/>
          <p:nvPr/>
        </p:nvSpPr>
        <p:spPr>
          <a:xfrm rot="10800000">
            <a:off x="7187760" y="849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81"/>
          <p:cNvSpPr/>
          <p:nvPr/>
        </p:nvSpPr>
        <p:spPr>
          <a:xfrm rot="10800000">
            <a:off x="7187760" y="5569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82"/>
          <p:cNvSpPr/>
          <p:nvPr/>
        </p:nvSpPr>
        <p:spPr>
          <a:xfrm rot="10800000">
            <a:off x="7187760" y="4107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83"/>
          <p:cNvSpPr/>
          <p:nvPr/>
        </p:nvSpPr>
        <p:spPr>
          <a:xfrm rot="10800000">
            <a:off x="704160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84"/>
          <p:cNvSpPr/>
          <p:nvPr/>
        </p:nvSpPr>
        <p:spPr>
          <a:xfrm rot="10800000">
            <a:off x="704160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85"/>
          <p:cNvSpPr/>
          <p:nvPr/>
        </p:nvSpPr>
        <p:spPr>
          <a:xfrm rot="10800000">
            <a:off x="704160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86"/>
          <p:cNvSpPr/>
          <p:nvPr/>
        </p:nvSpPr>
        <p:spPr>
          <a:xfrm rot="10800000">
            <a:off x="704160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87"/>
          <p:cNvSpPr/>
          <p:nvPr/>
        </p:nvSpPr>
        <p:spPr>
          <a:xfrm rot="10800000">
            <a:off x="704160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88"/>
          <p:cNvSpPr/>
          <p:nvPr/>
        </p:nvSpPr>
        <p:spPr>
          <a:xfrm rot="10800000">
            <a:off x="704160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89"/>
          <p:cNvSpPr/>
          <p:nvPr/>
        </p:nvSpPr>
        <p:spPr>
          <a:xfrm rot="10800000">
            <a:off x="704160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90"/>
          <p:cNvSpPr/>
          <p:nvPr/>
        </p:nvSpPr>
        <p:spPr>
          <a:xfrm rot="10800000">
            <a:off x="704160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91"/>
          <p:cNvSpPr/>
          <p:nvPr/>
        </p:nvSpPr>
        <p:spPr>
          <a:xfrm rot="10800000">
            <a:off x="704160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92"/>
          <p:cNvSpPr/>
          <p:nvPr/>
        </p:nvSpPr>
        <p:spPr>
          <a:xfrm rot="10800000">
            <a:off x="6895440" y="50868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93"/>
          <p:cNvSpPr/>
          <p:nvPr/>
        </p:nvSpPr>
        <p:spPr>
          <a:xfrm rot="10800000">
            <a:off x="6895440" y="42102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94"/>
          <p:cNvSpPr/>
          <p:nvPr/>
        </p:nvSpPr>
        <p:spPr>
          <a:xfrm rot="10800000">
            <a:off x="6895440" y="3479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95"/>
          <p:cNvSpPr/>
          <p:nvPr/>
        </p:nvSpPr>
        <p:spPr>
          <a:xfrm rot="10800000">
            <a:off x="6895440" y="2748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96"/>
          <p:cNvSpPr/>
          <p:nvPr/>
        </p:nvSpPr>
        <p:spPr>
          <a:xfrm rot="10800000">
            <a:off x="6895440" y="18720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97"/>
          <p:cNvSpPr/>
          <p:nvPr/>
        </p:nvSpPr>
        <p:spPr>
          <a:xfrm rot="10800000">
            <a:off x="6895440" y="1141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98"/>
          <p:cNvSpPr/>
          <p:nvPr/>
        </p:nvSpPr>
        <p:spPr>
          <a:xfrm rot="10800000">
            <a:off x="6895440" y="995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99"/>
          <p:cNvSpPr/>
          <p:nvPr/>
        </p:nvSpPr>
        <p:spPr>
          <a:xfrm rot="10800000">
            <a:off x="6895440" y="4107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00"/>
          <p:cNvSpPr/>
          <p:nvPr/>
        </p:nvSpPr>
        <p:spPr>
          <a:xfrm rot="10800000">
            <a:off x="674928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01"/>
          <p:cNvSpPr/>
          <p:nvPr/>
        </p:nvSpPr>
        <p:spPr>
          <a:xfrm rot="10800000">
            <a:off x="674928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02"/>
          <p:cNvSpPr/>
          <p:nvPr/>
        </p:nvSpPr>
        <p:spPr>
          <a:xfrm rot="10800000">
            <a:off x="674928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03"/>
          <p:cNvSpPr/>
          <p:nvPr/>
        </p:nvSpPr>
        <p:spPr>
          <a:xfrm rot="10800000">
            <a:off x="674928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04"/>
          <p:cNvSpPr/>
          <p:nvPr/>
        </p:nvSpPr>
        <p:spPr>
          <a:xfrm rot="10800000">
            <a:off x="674928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05"/>
          <p:cNvSpPr/>
          <p:nvPr/>
        </p:nvSpPr>
        <p:spPr>
          <a:xfrm rot="10800000">
            <a:off x="674928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06"/>
          <p:cNvSpPr/>
          <p:nvPr/>
        </p:nvSpPr>
        <p:spPr>
          <a:xfrm rot="10800000">
            <a:off x="660312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07"/>
          <p:cNvSpPr/>
          <p:nvPr/>
        </p:nvSpPr>
        <p:spPr>
          <a:xfrm rot="10800000">
            <a:off x="660312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08"/>
          <p:cNvSpPr/>
          <p:nvPr/>
        </p:nvSpPr>
        <p:spPr>
          <a:xfrm rot="10800000">
            <a:off x="660312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09"/>
          <p:cNvSpPr/>
          <p:nvPr/>
        </p:nvSpPr>
        <p:spPr>
          <a:xfrm rot="10800000">
            <a:off x="879516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10"/>
          <p:cNvSpPr/>
          <p:nvPr/>
        </p:nvSpPr>
        <p:spPr>
          <a:xfrm rot="10800000">
            <a:off x="879516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11"/>
          <p:cNvSpPr/>
          <p:nvPr/>
        </p:nvSpPr>
        <p:spPr>
          <a:xfrm rot="10800000">
            <a:off x="879516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12"/>
          <p:cNvSpPr/>
          <p:nvPr/>
        </p:nvSpPr>
        <p:spPr>
          <a:xfrm rot="10800000">
            <a:off x="879516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13"/>
          <p:cNvSpPr/>
          <p:nvPr/>
        </p:nvSpPr>
        <p:spPr>
          <a:xfrm rot="10800000">
            <a:off x="879516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14"/>
          <p:cNvSpPr/>
          <p:nvPr/>
        </p:nvSpPr>
        <p:spPr>
          <a:xfrm rot="10800000">
            <a:off x="879516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15"/>
          <p:cNvSpPr/>
          <p:nvPr/>
        </p:nvSpPr>
        <p:spPr>
          <a:xfrm rot="10800000">
            <a:off x="879516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16"/>
          <p:cNvSpPr/>
          <p:nvPr/>
        </p:nvSpPr>
        <p:spPr>
          <a:xfrm rot="10800000">
            <a:off x="879516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17"/>
          <p:cNvSpPr/>
          <p:nvPr/>
        </p:nvSpPr>
        <p:spPr>
          <a:xfrm rot="10800000">
            <a:off x="879516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18"/>
          <p:cNvSpPr/>
          <p:nvPr/>
        </p:nvSpPr>
        <p:spPr>
          <a:xfrm rot="10800000">
            <a:off x="879516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19"/>
          <p:cNvSpPr/>
          <p:nvPr/>
        </p:nvSpPr>
        <p:spPr>
          <a:xfrm rot="10800000">
            <a:off x="879516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20"/>
          <p:cNvSpPr/>
          <p:nvPr/>
        </p:nvSpPr>
        <p:spPr>
          <a:xfrm rot="10800000">
            <a:off x="879516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21"/>
          <p:cNvSpPr/>
          <p:nvPr/>
        </p:nvSpPr>
        <p:spPr>
          <a:xfrm rot="10800000">
            <a:off x="879516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22"/>
          <p:cNvSpPr/>
          <p:nvPr/>
        </p:nvSpPr>
        <p:spPr>
          <a:xfrm rot="10800000">
            <a:off x="879516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23"/>
          <p:cNvSpPr/>
          <p:nvPr/>
        </p:nvSpPr>
        <p:spPr>
          <a:xfrm rot="10800000">
            <a:off x="879516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24"/>
          <p:cNvSpPr/>
          <p:nvPr/>
        </p:nvSpPr>
        <p:spPr>
          <a:xfrm rot="10800000">
            <a:off x="864900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25"/>
          <p:cNvSpPr/>
          <p:nvPr/>
        </p:nvSpPr>
        <p:spPr>
          <a:xfrm rot="10800000">
            <a:off x="864900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26"/>
          <p:cNvSpPr/>
          <p:nvPr/>
        </p:nvSpPr>
        <p:spPr>
          <a:xfrm rot="10800000">
            <a:off x="864900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27"/>
          <p:cNvSpPr/>
          <p:nvPr/>
        </p:nvSpPr>
        <p:spPr>
          <a:xfrm rot="10800000">
            <a:off x="864900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28"/>
          <p:cNvSpPr/>
          <p:nvPr/>
        </p:nvSpPr>
        <p:spPr>
          <a:xfrm rot="10800000">
            <a:off x="850284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29"/>
          <p:cNvSpPr/>
          <p:nvPr/>
        </p:nvSpPr>
        <p:spPr>
          <a:xfrm rot="10800000">
            <a:off x="850284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30"/>
          <p:cNvSpPr/>
          <p:nvPr/>
        </p:nvSpPr>
        <p:spPr>
          <a:xfrm rot="10800000">
            <a:off x="850284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31"/>
          <p:cNvSpPr/>
          <p:nvPr/>
        </p:nvSpPr>
        <p:spPr>
          <a:xfrm rot="10800000">
            <a:off x="850284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32"/>
          <p:cNvSpPr/>
          <p:nvPr/>
        </p:nvSpPr>
        <p:spPr>
          <a:xfrm rot="10800000">
            <a:off x="850284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33"/>
          <p:cNvSpPr/>
          <p:nvPr/>
        </p:nvSpPr>
        <p:spPr>
          <a:xfrm rot="10800000">
            <a:off x="850284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34"/>
          <p:cNvSpPr/>
          <p:nvPr/>
        </p:nvSpPr>
        <p:spPr>
          <a:xfrm rot="10800000">
            <a:off x="850284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35"/>
          <p:cNvSpPr/>
          <p:nvPr/>
        </p:nvSpPr>
        <p:spPr>
          <a:xfrm rot="10800000">
            <a:off x="850284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36"/>
          <p:cNvSpPr/>
          <p:nvPr/>
        </p:nvSpPr>
        <p:spPr>
          <a:xfrm rot="10800000">
            <a:off x="850284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37"/>
          <p:cNvSpPr/>
          <p:nvPr/>
        </p:nvSpPr>
        <p:spPr>
          <a:xfrm rot="10800000">
            <a:off x="850284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438"/>
          <p:cNvSpPr/>
          <p:nvPr/>
        </p:nvSpPr>
        <p:spPr>
          <a:xfrm rot="10800000">
            <a:off x="835668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39"/>
          <p:cNvSpPr/>
          <p:nvPr/>
        </p:nvSpPr>
        <p:spPr>
          <a:xfrm rot="10800000">
            <a:off x="835668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440"/>
          <p:cNvSpPr/>
          <p:nvPr/>
        </p:nvSpPr>
        <p:spPr>
          <a:xfrm rot="10800000">
            <a:off x="835668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41"/>
          <p:cNvSpPr/>
          <p:nvPr/>
        </p:nvSpPr>
        <p:spPr>
          <a:xfrm rot="10800000">
            <a:off x="835668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42"/>
          <p:cNvSpPr/>
          <p:nvPr/>
        </p:nvSpPr>
        <p:spPr>
          <a:xfrm rot="10800000">
            <a:off x="835668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43"/>
          <p:cNvSpPr/>
          <p:nvPr/>
        </p:nvSpPr>
        <p:spPr>
          <a:xfrm rot="10800000">
            <a:off x="835668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44"/>
          <p:cNvSpPr/>
          <p:nvPr/>
        </p:nvSpPr>
        <p:spPr>
          <a:xfrm rot="10800000">
            <a:off x="835668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45"/>
          <p:cNvSpPr/>
          <p:nvPr/>
        </p:nvSpPr>
        <p:spPr>
          <a:xfrm rot="10800000">
            <a:off x="835668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46"/>
          <p:cNvSpPr/>
          <p:nvPr/>
        </p:nvSpPr>
        <p:spPr>
          <a:xfrm rot="10800000">
            <a:off x="835668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47"/>
          <p:cNvSpPr/>
          <p:nvPr/>
        </p:nvSpPr>
        <p:spPr>
          <a:xfrm rot="10800000">
            <a:off x="835668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48"/>
          <p:cNvSpPr/>
          <p:nvPr/>
        </p:nvSpPr>
        <p:spPr>
          <a:xfrm rot="10800000">
            <a:off x="835668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49"/>
          <p:cNvSpPr/>
          <p:nvPr/>
        </p:nvSpPr>
        <p:spPr>
          <a:xfrm rot="10800000">
            <a:off x="835668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50"/>
          <p:cNvSpPr/>
          <p:nvPr/>
        </p:nvSpPr>
        <p:spPr>
          <a:xfrm rot="10800000">
            <a:off x="835668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1"/>
          <p:cNvSpPr/>
          <p:nvPr/>
        </p:nvSpPr>
        <p:spPr>
          <a:xfrm rot="10800000">
            <a:off x="835668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52"/>
          <p:cNvSpPr/>
          <p:nvPr/>
        </p:nvSpPr>
        <p:spPr>
          <a:xfrm rot="10800000">
            <a:off x="835668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53"/>
          <p:cNvSpPr/>
          <p:nvPr/>
        </p:nvSpPr>
        <p:spPr>
          <a:xfrm rot="10800000">
            <a:off x="835668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54"/>
          <p:cNvSpPr/>
          <p:nvPr/>
        </p:nvSpPr>
        <p:spPr>
          <a:xfrm rot="10800000">
            <a:off x="835668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55"/>
          <p:cNvSpPr/>
          <p:nvPr/>
        </p:nvSpPr>
        <p:spPr>
          <a:xfrm rot="10800000">
            <a:off x="8210520" y="49410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56"/>
          <p:cNvSpPr/>
          <p:nvPr/>
        </p:nvSpPr>
        <p:spPr>
          <a:xfrm rot="10800000">
            <a:off x="8210520" y="4794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57"/>
          <p:cNvSpPr/>
          <p:nvPr/>
        </p:nvSpPr>
        <p:spPr>
          <a:xfrm rot="10800000">
            <a:off x="8210520" y="4502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58"/>
          <p:cNvSpPr/>
          <p:nvPr/>
        </p:nvSpPr>
        <p:spPr>
          <a:xfrm rot="10800000">
            <a:off x="8210520" y="43563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59"/>
          <p:cNvSpPr/>
          <p:nvPr/>
        </p:nvSpPr>
        <p:spPr>
          <a:xfrm rot="10800000">
            <a:off x="8210520" y="42102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60"/>
          <p:cNvSpPr/>
          <p:nvPr/>
        </p:nvSpPr>
        <p:spPr>
          <a:xfrm rot="10800000">
            <a:off x="8210520" y="39178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61"/>
          <p:cNvSpPr/>
          <p:nvPr/>
        </p:nvSpPr>
        <p:spPr>
          <a:xfrm rot="10800000">
            <a:off x="8210520" y="23104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62"/>
          <p:cNvSpPr/>
          <p:nvPr/>
        </p:nvSpPr>
        <p:spPr>
          <a:xfrm rot="10800000">
            <a:off x="8210520" y="20181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63"/>
          <p:cNvSpPr/>
          <p:nvPr/>
        </p:nvSpPr>
        <p:spPr>
          <a:xfrm rot="10800000">
            <a:off x="8210520" y="18720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64"/>
          <p:cNvSpPr/>
          <p:nvPr/>
        </p:nvSpPr>
        <p:spPr>
          <a:xfrm rot="10800000">
            <a:off x="8210520" y="5569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65"/>
          <p:cNvSpPr/>
          <p:nvPr/>
        </p:nvSpPr>
        <p:spPr>
          <a:xfrm rot="10800000">
            <a:off x="8210520" y="2646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66"/>
          <p:cNvSpPr/>
          <p:nvPr/>
        </p:nvSpPr>
        <p:spPr>
          <a:xfrm rot="10800000">
            <a:off x="806472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67"/>
          <p:cNvSpPr/>
          <p:nvPr/>
        </p:nvSpPr>
        <p:spPr>
          <a:xfrm rot="10800000">
            <a:off x="806472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68"/>
          <p:cNvSpPr/>
          <p:nvPr/>
        </p:nvSpPr>
        <p:spPr>
          <a:xfrm rot="10800000">
            <a:off x="806472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69"/>
          <p:cNvSpPr/>
          <p:nvPr/>
        </p:nvSpPr>
        <p:spPr>
          <a:xfrm rot="10800000">
            <a:off x="806472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70"/>
          <p:cNvSpPr/>
          <p:nvPr/>
        </p:nvSpPr>
        <p:spPr>
          <a:xfrm rot="10800000">
            <a:off x="806472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71"/>
          <p:cNvSpPr/>
          <p:nvPr/>
        </p:nvSpPr>
        <p:spPr>
          <a:xfrm rot="10800000">
            <a:off x="806472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72"/>
          <p:cNvSpPr/>
          <p:nvPr/>
        </p:nvSpPr>
        <p:spPr>
          <a:xfrm rot="10800000">
            <a:off x="806472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73"/>
          <p:cNvSpPr/>
          <p:nvPr/>
        </p:nvSpPr>
        <p:spPr>
          <a:xfrm rot="10800000">
            <a:off x="806472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74"/>
          <p:cNvSpPr/>
          <p:nvPr/>
        </p:nvSpPr>
        <p:spPr>
          <a:xfrm rot="10800000">
            <a:off x="806472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75"/>
          <p:cNvSpPr/>
          <p:nvPr/>
        </p:nvSpPr>
        <p:spPr>
          <a:xfrm rot="10800000">
            <a:off x="806472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76"/>
          <p:cNvSpPr/>
          <p:nvPr/>
        </p:nvSpPr>
        <p:spPr>
          <a:xfrm rot="10800000">
            <a:off x="806472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77"/>
          <p:cNvSpPr/>
          <p:nvPr/>
        </p:nvSpPr>
        <p:spPr>
          <a:xfrm rot="10800000">
            <a:off x="806472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78"/>
          <p:cNvSpPr/>
          <p:nvPr/>
        </p:nvSpPr>
        <p:spPr>
          <a:xfrm rot="10800000">
            <a:off x="806472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79"/>
          <p:cNvSpPr/>
          <p:nvPr/>
        </p:nvSpPr>
        <p:spPr>
          <a:xfrm rot="10800000">
            <a:off x="7918560" y="50868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80"/>
          <p:cNvSpPr/>
          <p:nvPr/>
        </p:nvSpPr>
        <p:spPr>
          <a:xfrm rot="10800000">
            <a:off x="7918560" y="49410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81"/>
          <p:cNvSpPr/>
          <p:nvPr/>
        </p:nvSpPr>
        <p:spPr>
          <a:xfrm rot="10800000">
            <a:off x="7918560" y="4502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82"/>
          <p:cNvSpPr/>
          <p:nvPr/>
        </p:nvSpPr>
        <p:spPr>
          <a:xfrm rot="10800000">
            <a:off x="7918560" y="40640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83"/>
          <p:cNvSpPr/>
          <p:nvPr/>
        </p:nvSpPr>
        <p:spPr>
          <a:xfrm rot="10800000">
            <a:off x="7918560" y="28951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84"/>
          <p:cNvSpPr/>
          <p:nvPr/>
        </p:nvSpPr>
        <p:spPr>
          <a:xfrm rot="10800000">
            <a:off x="7918560" y="26028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85"/>
          <p:cNvSpPr/>
          <p:nvPr/>
        </p:nvSpPr>
        <p:spPr>
          <a:xfrm rot="10800000">
            <a:off x="7918560" y="1725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86"/>
          <p:cNvSpPr/>
          <p:nvPr/>
        </p:nvSpPr>
        <p:spPr>
          <a:xfrm rot="10800000">
            <a:off x="7918560" y="1287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87"/>
          <p:cNvSpPr/>
          <p:nvPr/>
        </p:nvSpPr>
        <p:spPr>
          <a:xfrm rot="10800000">
            <a:off x="7918560" y="703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88"/>
          <p:cNvSpPr/>
          <p:nvPr/>
        </p:nvSpPr>
        <p:spPr>
          <a:xfrm rot="10800000">
            <a:off x="777240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89"/>
          <p:cNvSpPr/>
          <p:nvPr/>
        </p:nvSpPr>
        <p:spPr>
          <a:xfrm rot="10800000">
            <a:off x="777240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90"/>
          <p:cNvSpPr/>
          <p:nvPr/>
        </p:nvSpPr>
        <p:spPr>
          <a:xfrm rot="10800000">
            <a:off x="777240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91"/>
          <p:cNvSpPr/>
          <p:nvPr/>
        </p:nvSpPr>
        <p:spPr>
          <a:xfrm rot="10800000">
            <a:off x="777240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92"/>
          <p:cNvSpPr/>
          <p:nvPr/>
        </p:nvSpPr>
        <p:spPr>
          <a:xfrm rot="10800000">
            <a:off x="777240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93"/>
          <p:cNvSpPr/>
          <p:nvPr/>
        </p:nvSpPr>
        <p:spPr>
          <a:xfrm rot="10800000">
            <a:off x="777240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94"/>
          <p:cNvSpPr/>
          <p:nvPr/>
        </p:nvSpPr>
        <p:spPr>
          <a:xfrm rot="10800000">
            <a:off x="777240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95"/>
          <p:cNvSpPr/>
          <p:nvPr/>
        </p:nvSpPr>
        <p:spPr>
          <a:xfrm rot="10800000">
            <a:off x="777240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96"/>
          <p:cNvSpPr/>
          <p:nvPr/>
        </p:nvSpPr>
        <p:spPr>
          <a:xfrm rot="10800000">
            <a:off x="762624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97"/>
          <p:cNvSpPr/>
          <p:nvPr/>
        </p:nvSpPr>
        <p:spPr>
          <a:xfrm rot="10800000">
            <a:off x="762624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98"/>
          <p:cNvSpPr/>
          <p:nvPr/>
        </p:nvSpPr>
        <p:spPr>
          <a:xfrm rot="10800000">
            <a:off x="762624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99"/>
          <p:cNvSpPr/>
          <p:nvPr/>
        </p:nvSpPr>
        <p:spPr>
          <a:xfrm rot="10800000">
            <a:off x="762624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00"/>
          <p:cNvSpPr/>
          <p:nvPr/>
        </p:nvSpPr>
        <p:spPr>
          <a:xfrm rot="10800000">
            <a:off x="762624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501"/>
          <p:cNvSpPr/>
          <p:nvPr/>
        </p:nvSpPr>
        <p:spPr>
          <a:xfrm rot="10800000">
            <a:off x="748008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502"/>
          <p:cNvSpPr/>
          <p:nvPr/>
        </p:nvSpPr>
        <p:spPr>
          <a:xfrm rot="10800000">
            <a:off x="748008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503"/>
          <p:cNvSpPr/>
          <p:nvPr/>
        </p:nvSpPr>
        <p:spPr>
          <a:xfrm rot="10800000">
            <a:off x="748008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504"/>
          <p:cNvSpPr/>
          <p:nvPr/>
        </p:nvSpPr>
        <p:spPr>
          <a:xfrm rot="10800000">
            <a:off x="748008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05"/>
          <p:cNvSpPr/>
          <p:nvPr/>
        </p:nvSpPr>
        <p:spPr>
          <a:xfrm rot="10800000">
            <a:off x="748008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06"/>
          <p:cNvSpPr/>
          <p:nvPr/>
        </p:nvSpPr>
        <p:spPr>
          <a:xfrm rot="10800000">
            <a:off x="733392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507"/>
          <p:cNvSpPr/>
          <p:nvPr/>
        </p:nvSpPr>
        <p:spPr>
          <a:xfrm rot="10800000">
            <a:off x="7187760" y="40640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08"/>
          <p:cNvSpPr/>
          <p:nvPr/>
        </p:nvSpPr>
        <p:spPr>
          <a:xfrm rot="10800000">
            <a:off x="7187760" y="28951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09"/>
          <p:cNvSpPr/>
          <p:nvPr/>
        </p:nvSpPr>
        <p:spPr>
          <a:xfrm rot="10800000">
            <a:off x="704160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10"/>
          <p:cNvSpPr/>
          <p:nvPr/>
        </p:nvSpPr>
        <p:spPr>
          <a:xfrm rot="10800000">
            <a:off x="674928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11"/>
          <p:cNvSpPr/>
          <p:nvPr/>
        </p:nvSpPr>
        <p:spPr>
          <a:xfrm rot="10800000">
            <a:off x="660312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PlaceHolder 5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</a:t>
            </a:r>
            <a:r>
              <a:rPr b="0" lang="en-IN" sz="4400" spc="-1" strike="noStrike">
                <a:latin typeface="Arial"/>
              </a:rPr>
              <a:t>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2" name="PlaceHolder 5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 rot="10800000">
            <a:off x="9233640" y="5232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"/>
          <p:cNvSpPr/>
          <p:nvPr/>
        </p:nvSpPr>
        <p:spPr>
          <a:xfrm rot="10800000">
            <a:off x="9233640" y="50868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3"/>
          <p:cNvSpPr/>
          <p:nvPr/>
        </p:nvSpPr>
        <p:spPr>
          <a:xfrm rot="10800000">
            <a:off x="9233640" y="49410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"/>
          <p:cNvSpPr/>
          <p:nvPr/>
        </p:nvSpPr>
        <p:spPr>
          <a:xfrm rot="10800000">
            <a:off x="9233640" y="4794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"/>
          <p:cNvSpPr/>
          <p:nvPr/>
        </p:nvSpPr>
        <p:spPr>
          <a:xfrm rot="10800000">
            <a:off x="9233640" y="46486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6"/>
          <p:cNvSpPr/>
          <p:nvPr/>
        </p:nvSpPr>
        <p:spPr>
          <a:xfrm rot="10800000">
            <a:off x="9233640" y="4502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7"/>
          <p:cNvSpPr/>
          <p:nvPr/>
        </p:nvSpPr>
        <p:spPr>
          <a:xfrm rot="10800000">
            <a:off x="9233640" y="43563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8"/>
          <p:cNvSpPr/>
          <p:nvPr/>
        </p:nvSpPr>
        <p:spPr>
          <a:xfrm rot="10800000">
            <a:off x="9233640" y="42102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9"/>
          <p:cNvSpPr/>
          <p:nvPr/>
        </p:nvSpPr>
        <p:spPr>
          <a:xfrm rot="10800000">
            <a:off x="9233640" y="40640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0"/>
          <p:cNvSpPr/>
          <p:nvPr/>
        </p:nvSpPr>
        <p:spPr>
          <a:xfrm rot="10800000">
            <a:off x="9233640" y="39178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1"/>
          <p:cNvSpPr/>
          <p:nvPr/>
        </p:nvSpPr>
        <p:spPr>
          <a:xfrm rot="10800000">
            <a:off x="9233640" y="3771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2"/>
          <p:cNvSpPr/>
          <p:nvPr/>
        </p:nvSpPr>
        <p:spPr>
          <a:xfrm rot="10800000">
            <a:off x="9233640" y="3625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3"/>
          <p:cNvSpPr/>
          <p:nvPr/>
        </p:nvSpPr>
        <p:spPr>
          <a:xfrm rot="10800000">
            <a:off x="9233640" y="3479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4"/>
          <p:cNvSpPr/>
          <p:nvPr/>
        </p:nvSpPr>
        <p:spPr>
          <a:xfrm rot="10800000">
            <a:off x="9233640" y="3333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5"/>
          <p:cNvSpPr/>
          <p:nvPr/>
        </p:nvSpPr>
        <p:spPr>
          <a:xfrm rot="10800000">
            <a:off x="9233640" y="3187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6"/>
          <p:cNvSpPr/>
          <p:nvPr/>
        </p:nvSpPr>
        <p:spPr>
          <a:xfrm rot="10800000">
            <a:off x="9233640" y="30412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7"/>
          <p:cNvSpPr/>
          <p:nvPr/>
        </p:nvSpPr>
        <p:spPr>
          <a:xfrm rot="10800000">
            <a:off x="9233640" y="28951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8"/>
          <p:cNvSpPr/>
          <p:nvPr/>
        </p:nvSpPr>
        <p:spPr>
          <a:xfrm rot="10800000">
            <a:off x="9233640" y="2748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9"/>
          <p:cNvSpPr/>
          <p:nvPr/>
        </p:nvSpPr>
        <p:spPr>
          <a:xfrm rot="10800000">
            <a:off x="9233640" y="26028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0"/>
          <p:cNvSpPr/>
          <p:nvPr/>
        </p:nvSpPr>
        <p:spPr>
          <a:xfrm rot="10800000">
            <a:off x="9233640" y="24566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1"/>
          <p:cNvSpPr/>
          <p:nvPr/>
        </p:nvSpPr>
        <p:spPr>
          <a:xfrm rot="10800000">
            <a:off x="9233640" y="23104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2"/>
          <p:cNvSpPr/>
          <p:nvPr/>
        </p:nvSpPr>
        <p:spPr>
          <a:xfrm rot="10800000">
            <a:off x="9233640" y="21643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3"/>
          <p:cNvSpPr/>
          <p:nvPr/>
        </p:nvSpPr>
        <p:spPr>
          <a:xfrm rot="10800000">
            <a:off x="9233640" y="20181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4"/>
          <p:cNvSpPr/>
          <p:nvPr/>
        </p:nvSpPr>
        <p:spPr>
          <a:xfrm rot="10800000">
            <a:off x="9233640" y="18720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5"/>
          <p:cNvSpPr/>
          <p:nvPr/>
        </p:nvSpPr>
        <p:spPr>
          <a:xfrm rot="10800000">
            <a:off x="9233640" y="1725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6"/>
          <p:cNvSpPr/>
          <p:nvPr/>
        </p:nvSpPr>
        <p:spPr>
          <a:xfrm rot="10800000">
            <a:off x="9233640" y="15796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7"/>
          <p:cNvSpPr/>
          <p:nvPr/>
        </p:nvSpPr>
        <p:spPr>
          <a:xfrm rot="10800000">
            <a:off x="9233640" y="1433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8"/>
          <p:cNvSpPr/>
          <p:nvPr/>
        </p:nvSpPr>
        <p:spPr>
          <a:xfrm rot="10800000">
            <a:off x="9233640" y="1287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9"/>
          <p:cNvSpPr/>
          <p:nvPr/>
        </p:nvSpPr>
        <p:spPr>
          <a:xfrm rot="10800000">
            <a:off x="9233640" y="11415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30"/>
          <p:cNvSpPr/>
          <p:nvPr/>
        </p:nvSpPr>
        <p:spPr>
          <a:xfrm rot="10800000">
            <a:off x="9233640" y="995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1"/>
          <p:cNvSpPr/>
          <p:nvPr/>
        </p:nvSpPr>
        <p:spPr>
          <a:xfrm rot="10800000">
            <a:off x="9233640" y="849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32"/>
          <p:cNvSpPr/>
          <p:nvPr/>
        </p:nvSpPr>
        <p:spPr>
          <a:xfrm rot="10800000">
            <a:off x="9233640" y="703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3"/>
          <p:cNvSpPr/>
          <p:nvPr/>
        </p:nvSpPr>
        <p:spPr>
          <a:xfrm rot="10800000">
            <a:off x="9233640" y="5569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4"/>
          <p:cNvSpPr/>
          <p:nvPr/>
        </p:nvSpPr>
        <p:spPr>
          <a:xfrm rot="10800000">
            <a:off x="9233640" y="4107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5"/>
          <p:cNvSpPr/>
          <p:nvPr/>
        </p:nvSpPr>
        <p:spPr>
          <a:xfrm rot="10800000">
            <a:off x="9233640" y="2646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6"/>
          <p:cNvSpPr/>
          <p:nvPr/>
        </p:nvSpPr>
        <p:spPr>
          <a:xfrm rot="10800000">
            <a:off x="908748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7"/>
          <p:cNvSpPr/>
          <p:nvPr/>
        </p:nvSpPr>
        <p:spPr>
          <a:xfrm rot="10800000">
            <a:off x="908748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38"/>
          <p:cNvSpPr/>
          <p:nvPr/>
        </p:nvSpPr>
        <p:spPr>
          <a:xfrm rot="10800000">
            <a:off x="908748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39"/>
          <p:cNvSpPr/>
          <p:nvPr/>
        </p:nvSpPr>
        <p:spPr>
          <a:xfrm rot="10800000">
            <a:off x="908748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40"/>
          <p:cNvSpPr/>
          <p:nvPr/>
        </p:nvSpPr>
        <p:spPr>
          <a:xfrm rot="10800000">
            <a:off x="908748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41"/>
          <p:cNvSpPr/>
          <p:nvPr/>
        </p:nvSpPr>
        <p:spPr>
          <a:xfrm rot="10800000">
            <a:off x="908748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42"/>
          <p:cNvSpPr/>
          <p:nvPr/>
        </p:nvSpPr>
        <p:spPr>
          <a:xfrm rot="10800000">
            <a:off x="908748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43"/>
          <p:cNvSpPr/>
          <p:nvPr/>
        </p:nvSpPr>
        <p:spPr>
          <a:xfrm rot="10800000">
            <a:off x="908748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44"/>
          <p:cNvSpPr/>
          <p:nvPr/>
        </p:nvSpPr>
        <p:spPr>
          <a:xfrm rot="10800000">
            <a:off x="908748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45"/>
          <p:cNvSpPr/>
          <p:nvPr/>
        </p:nvSpPr>
        <p:spPr>
          <a:xfrm rot="10800000">
            <a:off x="908748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46"/>
          <p:cNvSpPr/>
          <p:nvPr/>
        </p:nvSpPr>
        <p:spPr>
          <a:xfrm rot="10800000">
            <a:off x="908748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47"/>
          <p:cNvSpPr/>
          <p:nvPr/>
        </p:nvSpPr>
        <p:spPr>
          <a:xfrm rot="10800000">
            <a:off x="908748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48"/>
          <p:cNvSpPr/>
          <p:nvPr/>
        </p:nvSpPr>
        <p:spPr>
          <a:xfrm rot="10800000">
            <a:off x="908748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49"/>
          <p:cNvSpPr/>
          <p:nvPr/>
        </p:nvSpPr>
        <p:spPr>
          <a:xfrm rot="10800000">
            <a:off x="908748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50"/>
          <p:cNvSpPr/>
          <p:nvPr/>
        </p:nvSpPr>
        <p:spPr>
          <a:xfrm rot="10800000">
            <a:off x="908748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51"/>
          <p:cNvSpPr/>
          <p:nvPr/>
        </p:nvSpPr>
        <p:spPr>
          <a:xfrm rot="10800000">
            <a:off x="908748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52"/>
          <p:cNvSpPr/>
          <p:nvPr/>
        </p:nvSpPr>
        <p:spPr>
          <a:xfrm rot="10800000">
            <a:off x="908748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53"/>
          <p:cNvSpPr/>
          <p:nvPr/>
        </p:nvSpPr>
        <p:spPr>
          <a:xfrm rot="10800000">
            <a:off x="908748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54"/>
          <p:cNvSpPr/>
          <p:nvPr/>
        </p:nvSpPr>
        <p:spPr>
          <a:xfrm rot="10800000">
            <a:off x="908748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55"/>
          <p:cNvSpPr/>
          <p:nvPr/>
        </p:nvSpPr>
        <p:spPr>
          <a:xfrm rot="10800000">
            <a:off x="908748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56"/>
          <p:cNvSpPr/>
          <p:nvPr/>
        </p:nvSpPr>
        <p:spPr>
          <a:xfrm rot="10800000">
            <a:off x="908748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57"/>
          <p:cNvSpPr/>
          <p:nvPr/>
        </p:nvSpPr>
        <p:spPr>
          <a:xfrm rot="10800000">
            <a:off x="908748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58"/>
          <p:cNvSpPr/>
          <p:nvPr/>
        </p:nvSpPr>
        <p:spPr>
          <a:xfrm rot="10800000">
            <a:off x="908748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59"/>
          <p:cNvSpPr/>
          <p:nvPr/>
        </p:nvSpPr>
        <p:spPr>
          <a:xfrm rot="10800000">
            <a:off x="908748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60"/>
          <p:cNvSpPr/>
          <p:nvPr/>
        </p:nvSpPr>
        <p:spPr>
          <a:xfrm rot="10800000">
            <a:off x="908748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61"/>
          <p:cNvSpPr/>
          <p:nvPr/>
        </p:nvSpPr>
        <p:spPr>
          <a:xfrm rot="10800000">
            <a:off x="908748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62"/>
          <p:cNvSpPr/>
          <p:nvPr/>
        </p:nvSpPr>
        <p:spPr>
          <a:xfrm rot="10800000">
            <a:off x="908748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63"/>
          <p:cNvSpPr/>
          <p:nvPr/>
        </p:nvSpPr>
        <p:spPr>
          <a:xfrm rot="10800000">
            <a:off x="908748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4"/>
          <p:cNvSpPr/>
          <p:nvPr/>
        </p:nvSpPr>
        <p:spPr>
          <a:xfrm rot="10800000">
            <a:off x="908748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65"/>
          <p:cNvSpPr/>
          <p:nvPr/>
        </p:nvSpPr>
        <p:spPr>
          <a:xfrm rot="10800000">
            <a:off x="908748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66"/>
          <p:cNvSpPr/>
          <p:nvPr/>
        </p:nvSpPr>
        <p:spPr>
          <a:xfrm rot="10800000">
            <a:off x="908748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67"/>
          <p:cNvSpPr/>
          <p:nvPr/>
        </p:nvSpPr>
        <p:spPr>
          <a:xfrm rot="10800000">
            <a:off x="908748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68"/>
          <p:cNvSpPr/>
          <p:nvPr/>
        </p:nvSpPr>
        <p:spPr>
          <a:xfrm rot="10800000">
            <a:off x="908748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69"/>
          <p:cNvSpPr/>
          <p:nvPr/>
        </p:nvSpPr>
        <p:spPr>
          <a:xfrm rot="10800000">
            <a:off x="908748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70"/>
          <p:cNvSpPr/>
          <p:nvPr/>
        </p:nvSpPr>
        <p:spPr>
          <a:xfrm rot="10800000">
            <a:off x="908748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71"/>
          <p:cNvSpPr/>
          <p:nvPr/>
        </p:nvSpPr>
        <p:spPr>
          <a:xfrm rot="10800000">
            <a:off x="894132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72"/>
          <p:cNvSpPr/>
          <p:nvPr/>
        </p:nvSpPr>
        <p:spPr>
          <a:xfrm rot="10800000">
            <a:off x="894132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73"/>
          <p:cNvSpPr/>
          <p:nvPr/>
        </p:nvSpPr>
        <p:spPr>
          <a:xfrm rot="10800000">
            <a:off x="894132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74"/>
          <p:cNvSpPr/>
          <p:nvPr/>
        </p:nvSpPr>
        <p:spPr>
          <a:xfrm rot="10800000">
            <a:off x="894132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75"/>
          <p:cNvSpPr/>
          <p:nvPr/>
        </p:nvSpPr>
        <p:spPr>
          <a:xfrm rot="10800000">
            <a:off x="894132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76"/>
          <p:cNvSpPr/>
          <p:nvPr/>
        </p:nvSpPr>
        <p:spPr>
          <a:xfrm rot="10800000">
            <a:off x="894132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77"/>
          <p:cNvSpPr/>
          <p:nvPr/>
        </p:nvSpPr>
        <p:spPr>
          <a:xfrm rot="10800000">
            <a:off x="894132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78"/>
          <p:cNvSpPr/>
          <p:nvPr/>
        </p:nvSpPr>
        <p:spPr>
          <a:xfrm rot="10800000">
            <a:off x="894132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79"/>
          <p:cNvSpPr/>
          <p:nvPr/>
        </p:nvSpPr>
        <p:spPr>
          <a:xfrm rot="10800000">
            <a:off x="894132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80"/>
          <p:cNvSpPr/>
          <p:nvPr/>
        </p:nvSpPr>
        <p:spPr>
          <a:xfrm rot="10800000">
            <a:off x="894132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81"/>
          <p:cNvSpPr/>
          <p:nvPr/>
        </p:nvSpPr>
        <p:spPr>
          <a:xfrm rot="10800000">
            <a:off x="894132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82"/>
          <p:cNvSpPr/>
          <p:nvPr/>
        </p:nvSpPr>
        <p:spPr>
          <a:xfrm rot="10800000">
            <a:off x="894132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83"/>
          <p:cNvSpPr/>
          <p:nvPr/>
        </p:nvSpPr>
        <p:spPr>
          <a:xfrm rot="10800000">
            <a:off x="894132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84"/>
          <p:cNvSpPr/>
          <p:nvPr/>
        </p:nvSpPr>
        <p:spPr>
          <a:xfrm rot="10800000">
            <a:off x="894132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85"/>
          <p:cNvSpPr/>
          <p:nvPr/>
        </p:nvSpPr>
        <p:spPr>
          <a:xfrm rot="10800000">
            <a:off x="894132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86"/>
          <p:cNvSpPr/>
          <p:nvPr/>
        </p:nvSpPr>
        <p:spPr>
          <a:xfrm rot="10800000">
            <a:off x="894132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87"/>
          <p:cNvSpPr/>
          <p:nvPr/>
        </p:nvSpPr>
        <p:spPr>
          <a:xfrm rot="10800000">
            <a:off x="894132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88"/>
          <p:cNvSpPr/>
          <p:nvPr/>
        </p:nvSpPr>
        <p:spPr>
          <a:xfrm rot="10800000">
            <a:off x="894132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89"/>
          <p:cNvSpPr/>
          <p:nvPr/>
        </p:nvSpPr>
        <p:spPr>
          <a:xfrm rot="10800000">
            <a:off x="894132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90"/>
          <p:cNvSpPr/>
          <p:nvPr/>
        </p:nvSpPr>
        <p:spPr>
          <a:xfrm rot="10800000">
            <a:off x="894132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91"/>
          <p:cNvSpPr/>
          <p:nvPr/>
        </p:nvSpPr>
        <p:spPr>
          <a:xfrm rot="10800000">
            <a:off x="894132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92"/>
          <p:cNvSpPr/>
          <p:nvPr/>
        </p:nvSpPr>
        <p:spPr>
          <a:xfrm rot="10800000">
            <a:off x="894132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93"/>
          <p:cNvSpPr/>
          <p:nvPr/>
        </p:nvSpPr>
        <p:spPr>
          <a:xfrm rot="10800000">
            <a:off x="894132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94"/>
          <p:cNvSpPr/>
          <p:nvPr/>
        </p:nvSpPr>
        <p:spPr>
          <a:xfrm rot="10800000">
            <a:off x="894132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95"/>
          <p:cNvSpPr/>
          <p:nvPr/>
        </p:nvSpPr>
        <p:spPr>
          <a:xfrm rot="10800000">
            <a:off x="894132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96"/>
          <p:cNvSpPr/>
          <p:nvPr/>
        </p:nvSpPr>
        <p:spPr>
          <a:xfrm rot="10800000">
            <a:off x="894132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97"/>
          <p:cNvSpPr/>
          <p:nvPr/>
        </p:nvSpPr>
        <p:spPr>
          <a:xfrm rot="10800000">
            <a:off x="894132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98"/>
          <p:cNvSpPr/>
          <p:nvPr/>
        </p:nvSpPr>
        <p:spPr>
          <a:xfrm rot="10800000">
            <a:off x="894132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99"/>
          <p:cNvSpPr/>
          <p:nvPr/>
        </p:nvSpPr>
        <p:spPr>
          <a:xfrm rot="10800000">
            <a:off x="894132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00"/>
          <p:cNvSpPr/>
          <p:nvPr/>
        </p:nvSpPr>
        <p:spPr>
          <a:xfrm rot="10800000">
            <a:off x="894132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01"/>
          <p:cNvSpPr/>
          <p:nvPr/>
        </p:nvSpPr>
        <p:spPr>
          <a:xfrm rot="10800000">
            <a:off x="894132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02"/>
          <p:cNvSpPr/>
          <p:nvPr/>
        </p:nvSpPr>
        <p:spPr>
          <a:xfrm rot="10800000">
            <a:off x="879516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03"/>
          <p:cNvSpPr/>
          <p:nvPr/>
        </p:nvSpPr>
        <p:spPr>
          <a:xfrm rot="10800000">
            <a:off x="879516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04"/>
          <p:cNvSpPr/>
          <p:nvPr/>
        </p:nvSpPr>
        <p:spPr>
          <a:xfrm rot="10800000">
            <a:off x="879516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105"/>
          <p:cNvSpPr/>
          <p:nvPr/>
        </p:nvSpPr>
        <p:spPr>
          <a:xfrm rot="10800000">
            <a:off x="879516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106"/>
          <p:cNvSpPr/>
          <p:nvPr/>
        </p:nvSpPr>
        <p:spPr>
          <a:xfrm rot="10800000">
            <a:off x="879516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07"/>
          <p:cNvSpPr/>
          <p:nvPr/>
        </p:nvSpPr>
        <p:spPr>
          <a:xfrm rot="10800000">
            <a:off x="879516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08"/>
          <p:cNvSpPr/>
          <p:nvPr/>
        </p:nvSpPr>
        <p:spPr>
          <a:xfrm rot="10800000">
            <a:off x="879516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109"/>
          <p:cNvSpPr/>
          <p:nvPr/>
        </p:nvSpPr>
        <p:spPr>
          <a:xfrm rot="10800000">
            <a:off x="879516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110"/>
          <p:cNvSpPr/>
          <p:nvPr/>
        </p:nvSpPr>
        <p:spPr>
          <a:xfrm rot="10800000">
            <a:off x="879516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11"/>
          <p:cNvSpPr/>
          <p:nvPr/>
        </p:nvSpPr>
        <p:spPr>
          <a:xfrm rot="10800000">
            <a:off x="879516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12"/>
          <p:cNvSpPr/>
          <p:nvPr/>
        </p:nvSpPr>
        <p:spPr>
          <a:xfrm rot="10800000">
            <a:off x="879516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13"/>
          <p:cNvSpPr/>
          <p:nvPr/>
        </p:nvSpPr>
        <p:spPr>
          <a:xfrm rot="10800000">
            <a:off x="864900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14"/>
          <p:cNvSpPr/>
          <p:nvPr/>
        </p:nvSpPr>
        <p:spPr>
          <a:xfrm rot="10800000">
            <a:off x="864900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15"/>
          <p:cNvSpPr/>
          <p:nvPr/>
        </p:nvSpPr>
        <p:spPr>
          <a:xfrm rot="10800000">
            <a:off x="864900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16"/>
          <p:cNvSpPr/>
          <p:nvPr/>
        </p:nvSpPr>
        <p:spPr>
          <a:xfrm rot="10800000">
            <a:off x="850284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17"/>
          <p:cNvSpPr/>
          <p:nvPr/>
        </p:nvSpPr>
        <p:spPr>
          <a:xfrm rot="10800000">
            <a:off x="835668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18"/>
          <p:cNvSpPr/>
          <p:nvPr/>
        </p:nvSpPr>
        <p:spPr>
          <a:xfrm rot="10800000">
            <a:off x="835668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19"/>
          <p:cNvSpPr/>
          <p:nvPr/>
        </p:nvSpPr>
        <p:spPr>
          <a:xfrm rot="10800000">
            <a:off x="806436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20"/>
          <p:cNvSpPr/>
          <p:nvPr/>
        </p:nvSpPr>
        <p:spPr>
          <a:xfrm rot="10800000">
            <a:off x="879516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21"/>
          <p:cNvSpPr/>
          <p:nvPr/>
        </p:nvSpPr>
        <p:spPr>
          <a:xfrm rot="10800000">
            <a:off x="879516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22"/>
          <p:cNvSpPr/>
          <p:nvPr/>
        </p:nvSpPr>
        <p:spPr>
          <a:xfrm rot="10800000">
            <a:off x="879516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123"/>
          <p:cNvSpPr/>
          <p:nvPr/>
        </p:nvSpPr>
        <p:spPr>
          <a:xfrm rot="10800000">
            <a:off x="879516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124"/>
          <p:cNvSpPr/>
          <p:nvPr/>
        </p:nvSpPr>
        <p:spPr>
          <a:xfrm rot="10800000">
            <a:off x="879516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125"/>
          <p:cNvSpPr/>
          <p:nvPr/>
        </p:nvSpPr>
        <p:spPr>
          <a:xfrm rot="10800000">
            <a:off x="879516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26"/>
          <p:cNvSpPr/>
          <p:nvPr/>
        </p:nvSpPr>
        <p:spPr>
          <a:xfrm rot="10800000">
            <a:off x="879516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27"/>
          <p:cNvSpPr/>
          <p:nvPr/>
        </p:nvSpPr>
        <p:spPr>
          <a:xfrm rot="10800000">
            <a:off x="864900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28"/>
          <p:cNvSpPr/>
          <p:nvPr/>
        </p:nvSpPr>
        <p:spPr>
          <a:xfrm rot="10800000">
            <a:off x="864900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29"/>
          <p:cNvSpPr/>
          <p:nvPr/>
        </p:nvSpPr>
        <p:spPr>
          <a:xfrm rot="10800000">
            <a:off x="864900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30"/>
          <p:cNvSpPr/>
          <p:nvPr/>
        </p:nvSpPr>
        <p:spPr>
          <a:xfrm rot="10800000">
            <a:off x="864900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31"/>
          <p:cNvSpPr/>
          <p:nvPr/>
        </p:nvSpPr>
        <p:spPr>
          <a:xfrm rot="10800000">
            <a:off x="864900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32"/>
          <p:cNvSpPr/>
          <p:nvPr/>
        </p:nvSpPr>
        <p:spPr>
          <a:xfrm rot="10800000">
            <a:off x="864900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33"/>
          <p:cNvSpPr/>
          <p:nvPr/>
        </p:nvSpPr>
        <p:spPr>
          <a:xfrm rot="10800000">
            <a:off x="864900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34"/>
          <p:cNvSpPr/>
          <p:nvPr/>
        </p:nvSpPr>
        <p:spPr>
          <a:xfrm rot="10800000">
            <a:off x="864900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5"/>
          <p:cNvSpPr/>
          <p:nvPr/>
        </p:nvSpPr>
        <p:spPr>
          <a:xfrm rot="10800000">
            <a:off x="864900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36"/>
          <p:cNvSpPr/>
          <p:nvPr/>
        </p:nvSpPr>
        <p:spPr>
          <a:xfrm rot="10800000">
            <a:off x="864900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37"/>
          <p:cNvSpPr/>
          <p:nvPr/>
        </p:nvSpPr>
        <p:spPr>
          <a:xfrm rot="10800000">
            <a:off x="864900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38"/>
          <p:cNvSpPr/>
          <p:nvPr/>
        </p:nvSpPr>
        <p:spPr>
          <a:xfrm rot="10800000">
            <a:off x="864900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39"/>
          <p:cNvSpPr/>
          <p:nvPr/>
        </p:nvSpPr>
        <p:spPr>
          <a:xfrm rot="10800000">
            <a:off x="864900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40"/>
          <p:cNvSpPr/>
          <p:nvPr/>
        </p:nvSpPr>
        <p:spPr>
          <a:xfrm rot="10800000">
            <a:off x="864900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41"/>
          <p:cNvSpPr/>
          <p:nvPr/>
        </p:nvSpPr>
        <p:spPr>
          <a:xfrm rot="10800000">
            <a:off x="864900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42"/>
          <p:cNvSpPr/>
          <p:nvPr/>
        </p:nvSpPr>
        <p:spPr>
          <a:xfrm rot="10800000">
            <a:off x="864900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43"/>
          <p:cNvSpPr/>
          <p:nvPr/>
        </p:nvSpPr>
        <p:spPr>
          <a:xfrm rot="10800000">
            <a:off x="864900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44"/>
          <p:cNvSpPr/>
          <p:nvPr/>
        </p:nvSpPr>
        <p:spPr>
          <a:xfrm rot="10800000">
            <a:off x="864900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45"/>
          <p:cNvSpPr/>
          <p:nvPr/>
        </p:nvSpPr>
        <p:spPr>
          <a:xfrm rot="10800000">
            <a:off x="864900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46"/>
          <p:cNvSpPr/>
          <p:nvPr/>
        </p:nvSpPr>
        <p:spPr>
          <a:xfrm rot="10800000">
            <a:off x="850284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47"/>
          <p:cNvSpPr/>
          <p:nvPr/>
        </p:nvSpPr>
        <p:spPr>
          <a:xfrm rot="10800000">
            <a:off x="850284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48"/>
          <p:cNvSpPr/>
          <p:nvPr/>
        </p:nvSpPr>
        <p:spPr>
          <a:xfrm rot="10800000">
            <a:off x="850284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49"/>
          <p:cNvSpPr/>
          <p:nvPr/>
        </p:nvSpPr>
        <p:spPr>
          <a:xfrm rot="10800000">
            <a:off x="850284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50"/>
          <p:cNvSpPr/>
          <p:nvPr/>
        </p:nvSpPr>
        <p:spPr>
          <a:xfrm rot="10800000">
            <a:off x="8502840" y="40640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51"/>
          <p:cNvSpPr/>
          <p:nvPr/>
        </p:nvSpPr>
        <p:spPr>
          <a:xfrm rot="10800000">
            <a:off x="850284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52"/>
          <p:cNvSpPr/>
          <p:nvPr/>
        </p:nvSpPr>
        <p:spPr>
          <a:xfrm rot="10800000">
            <a:off x="850284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53"/>
          <p:cNvSpPr/>
          <p:nvPr/>
        </p:nvSpPr>
        <p:spPr>
          <a:xfrm rot="10800000">
            <a:off x="850284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54"/>
          <p:cNvSpPr/>
          <p:nvPr/>
        </p:nvSpPr>
        <p:spPr>
          <a:xfrm rot="10800000">
            <a:off x="850284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55"/>
          <p:cNvSpPr/>
          <p:nvPr/>
        </p:nvSpPr>
        <p:spPr>
          <a:xfrm rot="10800000">
            <a:off x="850284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56"/>
          <p:cNvSpPr/>
          <p:nvPr/>
        </p:nvSpPr>
        <p:spPr>
          <a:xfrm rot="10800000">
            <a:off x="850284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57"/>
          <p:cNvSpPr/>
          <p:nvPr/>
        </p:nvSpPr>
        <p:spPr>
          <a:xfrm rot="10800000">
            <a:off x="850284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58"/>
          <p:cNvSpPr/>
          <p:nvPr/>
        </p:nvSpPr>
        <p:spPr>
          <a:xfrm rot="10800000">
            <a:off x="850284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59"/>
          <p:cNvSpPr/>
          <p:nvPr/>
        </p:nvSpPr>
        <p:spPr>
          <a:xfrm rot="10800000">
            <a:off x="850284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60"/>
          <p:cNvSpPr/>
          <p:nvPr/>
        </p:nvSpPr>
        <p:spPr>
          <a:xfrm rot="10800000">
            <a:off x="850284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61"/>
          <p:cNvSpPr/>
          <p:nvPr/>
        </p:nvSpPr>
        <p:spPr>
          <a:xfrm rot="10800000">
            <a:off x="850284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62"/>
          <p:cNvSpPr/>
          <p:nvPr/>
        </p:nvSpPr>
        <p:spPr>
          <a:xfrm rot="10800000">
            <a:off x="850284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63"/>
          <p:cNvSpPr/>
          <p:nvPr/>
        </p:nvSpPr>
        <p:spPr>
          <a:xfrm rot="10800000">
            <a:off x="850284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64"/>
          <p:cNvSpPr/>
          <p:nvPr/>
        </p:nvSpPr>
        <p:spPr>
          <a:xfrm rot="10800000">
            <a:off x="850284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65"/>
          <p:cNvSpPr/>
          <p:nvPr/>
        </p:nvSpPr>
        <p:spPr>
          <a:xfrm rot="10800000">
            <a:off x="850284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66"/>
          <p:cNvSpPr/>
          <p:nvPr/>
        </p:nvSpPr>
        <p:spPr>
          <a:xfrm rot="10800000">
            <a:off x="850284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67"/>
          <p:cNvSpPr/>
          <p:nvPr/>
        </p:nvSpPr>
        <p:spPr>
          <a:xfrm rot="10800000">
            <a:off x="850284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68"/>
          <p:cNvSpPr/>
          <p:nvPr/>
        </p:nvSpPr>
        <p:spPr>
          <a:xfrm rot="10800000">
            <a:off x="850284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69"/>
          <p:cNvSpPr/>
          <p:nvPr/>
        </p:nvSpPr>
        <p:spPr>
          <a:xfrm rot="10800000">
            <a:off x="850284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70"/>
          <p:cNvSpPr/>
          <p:nvPr/>
        </p:nvSpPr>
        <p:spPr>
          <a:xfrm rot="10800000">
            <a:off x="850284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71"/>
          <p:cNvSpPr/>
          <p:nvPr/>
        </p:nvSpPr>
        <p:spPr>
          <a:xfrm rot="10800000">
            <a:off x="850284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72"/>
          <p:cNvSpPr/>
          <p:nvPr/>
        </p:nvSpPr>
        <p:spPr>
          <a:xfrm rot="10800000">
            <a:off x="835668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73"/>
          <p:cNvSpPr/>
          <p:nvPr/>
        </p:nvSpPr>
        <p:spPr>
          <a:xfrm rot="10800000">
            <a:off x="835668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74"/>
          <p:cNvSpPr/>
          <p:nvPr/>
        </p:nvSpPr>
        <p:spPr>
          <a:xfrm rot="10800000">
            <a:off x="835668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75"/>
          <p:cNvSpPr/>
          <p:nvPr/>
        </p:nvSpPr>
        <p:spPr>
          <a:xfrm rot="10800000">
            <a:off x="835668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76"/>
          <p:cNvSpPr/>
          <p:nvPr/>
        </p:nvSpPr>
        <p:spPr>
          <a:xfrm rot="10800000">
            <a:off x="835668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77"/>
          <p:cNvSpPr/>
          <p:nvPr/>
        </p:nvSpPr>
        <p:spPr>
          <a:xfrm rot="10800000">
            <a:off x="835668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78"/>
          <p:cNvSpPr/>
          <p:nvPr/>
        </p:nvSpPr>
        <p:spPr>
          <a:xfrm rot="10800000">
            <a:off x="835668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79"/>
          <p:cNvSpPr/>
          <p:nvPr/>
        </p:nvSpPr>
        <p:spPr>
          <a:xfrm rot="10800000">
            <a:off x="835668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80"/>
          <p:cNvSpPr/>
          <p:nvPr/>
        </p:nvSpPr>
        <p:spPr>
          <a:xfrm rot="10800000">
            <a:off x="835668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181"/>
          <p:cNvSpPr/>
          <p:nvPr/>
        </p:nvSpPr>
        <p:spPr>
          <a:xfrm rot="10800000">
            <a:off x="835668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182"/>
          <p:cNvSpPr/>
          <p:nvPr/>
        </p:nvSpPr>
        <p:spPr>
          <a:xfrm rot="10800000">
            <a:off x="835668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83"/>
          <p:cNvSpPr/>
          <p:nvPr/>
        </p:nvSpPr>
        <p:spPr>
          <a:xfrm rot="10800000">
            <a:off x="835668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84"/>
          <p:cNvSpPr/>
          <p:nvPr/>
        </p:nvSpPr>
        <p:spPr>
          <a:xfrm rot="10800000">
            <a:off x="8356680" y="20181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85"/>
          <p:cNvSpPr/>
          <p:nvPr/>
        </p:nvSpPr>
        <p:spPr>
          <a:xfrm rot="10800000">
            <a:off x="835668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86"/>
          <p:cNvSpPr/>
          <p:nvPr/>
        </p:nvSpPr>
        <p:spPr>
          <a:xfrm rot="10800000">
            <a:off x="835668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87"/>
          <p:cNvSpPr/>
          <p:nvPr/>
        </p:nvSpPr>
        <p:spPr>
          <a:xfrm rot="10800000">
            <a:off x="8356680" y="1287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88"/>
          <p:cNvSpPr/>
          <p:nvPr/>
        </p:nvSpPr>
        <p:spPr>
          <a:xfrm rot="10800000">
            <a:off x="835668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89"/>
          <p:cNvSpPr/>
          <p:nvPr/>
        </p:nvSpPr>
        <p:spPr>
          <a:xfrm rot="10800000">
            <a:off x="835668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90"/>
          <p:cNvSpPr/>
          <p:nvPr/>
        </p:nvSpPr>
        <p:spPr>
          <a:xfrm rot="10800000">
            <a:off x="835668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91"/>
          <p:cNvSpPr/>
          <p:nvPr/>
        </p:nvSpPr>
        <p:spPr>
          <a:xfrm rot="10800000">
            <a:off x="835668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92"/>
          <p:cNvSpPr/>
          <p:nvPr/>
        </p:nvSpPr>
        <p:spPr>
          <a:xfrm rot="10800000">
            <a:off x="8210520" y="50868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93"/>
          <p:cNvSpPr/>
          <p:nvPr/>
        </p:nvSpPr>
        <p:spPr>
          <a:xfrm rot="10800000">
            <a:off x="8210520" y="494100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94"/>
          <p:cNvSpPr/>
          <p:nvPr/>
        </p:nvSpPr>
        <p:spPr>
          <a:xfrm rot="10800000">
            <a:off x="8210520" y="4502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95"/>
          <p:cNvSpPr/>
          <p:nvPr/>
        </p:nvSpPr>
        <p:spPr>
          <a:xfrm rot="10800000">
            <a:off x="8210520" y="42102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96"/>
          <p:cNvSpPr/>
          <p:nvPr/>
        </p:nvSpPr>
        <p:spPr>
          <a:xfrm rot="10800000">
            <a:off x="8210520" y="391788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97"/>
          <p:cNvSpPr/>
          <p:nvPr/>
        </p:nvSpPr>
        <p:spPr>
          <a:xfrm rot="10800000">
            <a:off x="8210520" y="34794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98"/>
          <p:cNvSpPr/>
          <p:nvPr/>
        </p:nvSpPr>
        <p:spPr>
          <a:xfrm rot="10800000">
            <a:off x="8210520" y="31870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99"/>
          <p:cNvSpPr/>
          <p:nvPr/>
        </p:nvSpPr>
        <p:spPr>
          <a:xfrm rot="10800000">
            <a:off x="8210520" y="27489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200"/>
          <p:cNvSpPr/>
          <p:nvPr/>
        </p:nvSpPr>
        <p:spPr>
          <a:xfrm rot="10800000">
            <a:off x="8210520" y="24566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201"/>
          <p:cNvSpPr/>
          <p:nvPr/>
        </p:nvSpPr>
        <p:spPr>
          <a:xfrm rot="10800000">
            <a:off x="8210520" y="231048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202"/>
          <p:cNvSpPr/>
          <p:nvPr/>
        </p:nvSpPr>
        <p:spPr>
          <a:xfrm rot="10800000">
            <a:off x="8210520" y="20181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03"/>
          <p:cNvSpPr/>
          <p:nvPr/>
        </p:nvSpPr>
        <p:spPr>
          <a:xfrm rot="10800000">
            <a:off x="8210520" y="187200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204"/>
          <p:cNvSpPr/>
          <p:nvPr/>
        </p:nvSpPr>
        <p:spPr>
          <a:xfrm rot="10800000">
            <a:off x="8210520" y="17258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05"/>
          <p:cNvSpPr/>
          <p:nvPr/>
        </p:nvSpPr>
        <p:spPr>
          <a:xfrm rot="10800000">
            <a:off x="8210520" y="14335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06"/>
          <p:cNvSpPr/>
          <p:nvPr/>
        </p:nvSpPr>
        <p:spPr>
          <a:xfrm rot="10800000">
            <a:off x="8210520" y="128772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207"/>
          <p:cNvSpPr/>
          <p:nvPr/>
        </p:nvSpPr>
        <p:spPr>
          <a:xfrm rot="10800000">
            <a:off x="8210520" y="8492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08"/>
          <p:cNvSpPr/>
          <p:nvPr/>
        </p:nvSpPr>
        <p:spPr>
          <a:xfrm rot="10800000">
            <a:off x="8210520" y="5569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09"/>
          <p:cNvSpPr/>
          <p:nvPr/>
        </p:nvSpPr>
        <p:spPr>
          <a:xfrm rot="10800000">
            <a:off x="8210520" y="41076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10"/>
          <p:cNvSpPr/>
          <p:nvPr/>
        </p:nvSpPr>
        <p:spPr>
          <a:xfrm rot="10800000">
            <a:off x="806436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11"/>
          <p:cNvSpPr/>
          <p:nvPr/>
        </p:nvSpPr>
        <p:spPr>
          <a:xfrm rot="10800000">
            <a:off x="8064360" y="42102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12"/>
          <p:cNvSpPr/>
          <p:nvPr/>
        </p:nvSpPr>
        <p:spPr>
          <a:xfrm rot="10800000">
            <a:off x="806436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13"/>
          <p:cNvSpPr/>
          <p:nvPr/>
        </p:nvSpPr>
        <p:spPr>
          <a:xfrm rot="10800000">
            <a:off x="806436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214"/>
          <p:cNvSpPr/>
          <p:nvPr/>
        </p:nvSpPr>
        <p:spPr>
          <a:xfrm rot="10800000">
            <a:off x="806436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215"/>
          <p:cNvSpPr/>
          <p:nvPr/>
        </p:nvSpPr>
        <p:spPr>
          <a:xfrm rot="10800000">
            <a:off x="806436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216"/>
          <p:cNvSpPr/>
          <p:nvPr/>
        </p:nvSpPr>
        <p:spPr>
          <a:xfrm rot="10800000">
            <a:off x="806436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17"/>
          <p:cNvSpPr/>
          <p:nvPr/>
        </p:nvSpPr>
        <p:spPr>
          <a:xfrm rot="10800000">
            <a:off x="8064360" y="4107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218"/>
          <p:cNvSpPr/>
          <p:nvPr/>
        </p:nvSpPr>
        <p:spPr>
          <a:xfrm rot="10800000">
            <a:off x="791856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219"/>
          <p:cNvSpPr/>
          <p:nvPr/>
        </p:nvSpPr>
        <p:spPr>
          <a:xfrm rot="10800000">
            <a:off x="791856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220"/>
          <p:cNvSpPr/>
          <p:nvPr/>
        </p:nvSpPr>
        <p:spPr>
          <a:xfrm rot="10800000">
            <a:off x="7918560" y="28951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21"/>
          <p:cNvSpPr/>
          <p:nvPr/>
        </p:nvSpPr>
        <p:spPr>
          <a:xfrm rot="10800000">
            <a:off x="894132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222"/>
          <p:cNvSpPr/>
          <p:nvPr/>
        </p:nvSpPr>
        <p:spPr>
          <a:xfrm rot="10800000">
            <a:off x="894132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223"/>
          <p:cNvSpPr/>
          <p:nvPr/>
        </p:nvSpPr>
        <p:spPr>
          <a:xfrm rot="10800000">
            <a:off x="8941320" y="2748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24"/>
          <p:cNvSpPr/>
          <p:nvPr/>
        </p:nvSpPr>
        <p:spPr>
          <a:xfrm rot="10800000">
            <a:off x="894132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225"/>
          <p:cNvSpPr/>
          <p:nvPr/>
        </p:nvSpPr>
        <p:spPr>
          <a:xfrm rot="10800000">
            <a:off x="879516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226"/>
          <p:cNvSpPr/>
          <p:nvPr/>
        </p:nvSpPr>
        <p:spPr>
          <a:xfrm rot="10800000">
            <a:off x="879516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227"/>
          <p:cNvSpPr/>
          <p:nvPr/>
        </p:nvSpPr>
        <p:spPr>
          <a:xfrm rot="10800000">
            <a:off x="879516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228"/>
          <p:cNvSpPr/>
          <p:nvPr/>
        </p:nvSpPr>
        <p:spPr>
          <a:xfrm rot="10800000">
            <a:off x="879516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229"/>
          <p:cNvSpPr/>
          <p:nvPr/>
        </p:nvSpPr>
        <p:spPr>
          <a:xfrm rot="10800000">
            <a:off x="8795160" y="37717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30"/>
          <p:cNvSpPr/>
          <p:nvPr/>
        </p:nvSpPr>
        <p:spPr>
          <a:xfrm rot="10800000">
            <a:off x="879516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31"/>
          <p:cNvSpPr/>
          <p:nvPr/>
        </p:nvSpPr>
        <p:spPr>
          <a:xfrm rot="10800000">
            <a:off x="879516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232"/>
          <p:cNvSpPr/>
          <p:nvPr/>
        </p:nvSpPr>
        <p:spPr>
          <a:xfrm rot="10800000">
            <a:off x="879516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233"/>
          <p:cNvSpPr/>
          <p:nvPr/>
        </p:nvSpPr>
        <p:spPr>
          <a:xfrm rot="10800000">
            <a:off x="8795160" y="26028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34"/>
          <p:cNvSpPr/>
          <p:nvPr/>
        </p:nvSpPr>
        <p:spPr>
          <a:xfrm rot="10800000">
            <a:off x="8795160" y="24566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235"/>
          <p:cNvSpPr/>
          <p:nvPr/>
        </p:nvSpPr>
        <p:spPr>
          <a:xfrm rot="10800000">
            <a:off x="879516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36"/>
          <p:cNvSpPr/>
          <p:nvPr/>
        </p:nvSpPr>
        <p:spPr>
          <a:xfrm rot="10800000">
            <a:off x="8795160" y="1725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37"/>
          <p:cNvSpPr/>
          <p:nvPr/>
        </p:nvSpPr>
        <p:spPr>
          <a:xfrm rot="10800000">
            <a:off x="879516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238"/>
          <p:cNvSpPr/>
          <p:nvPr/>
        </p:nvSpPr>
        <p:spPr>
          <a:xfrm rot="10800000">
            <a:off x="8795160" y="1141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239"/>
          <p:cNvSpPr/>
          <p:nvPr/>
        </p:nvSpPr>
        <p:spPr>
          <a:xfrm rot="10800000">
            <a:off x="879516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240"/>
          <p:cNvSpPr/>
          <p:nvPr/>
        </p:nvSpPr>
        <p:spPr>
          <a:xfrm rot="10800000">
            <a:off x="879516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241"/>
          <p:cNvSpPr/>
          <p:nvPr/>
        </p:nvSpPr>
        <p:spPr>
          <a:xfrm rot="10800000">
            <a:off x="8795160" y="55692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42"/>
          <p:cNvSpPr/>
          <p:nvPr/>
        </p:nvSpPr>
        <p:spPr>
          <a:xfrm rot="10800000">
            <a:off x="864900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43"/>
          <p:cNvSpPr/>
          <p:nvPr/>
        </p:nvSpPr>
        <p:spPr>
          <a:xfrm rot="10800000">
            <a:off x="8649000" y="494100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44"/>
          <p:cNvSpPr/>
          <p:nvPr/>
        </p:nvSpPr>
        <p:spPr>
          <a:xfrm rot="10800000">
            <a:off x="864900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45"/>
          <p:cNvSpPr/>
          <p:nvPr/>
        </p:nvSpPr>
        <p:spPr>
          <a:xfrm rot="10800000">
            <a:off x="8649000" y="4502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46"/>
          <p:cNvSpPr/>
          <p:nvPr/>
        </p:nvSpPr>
        <p:spPr>
          <a:xfrm rot="10800000">
            <a:off x="8649000" y="39178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247"/>
          <p:cNvSpPr/>
          <p:nvPr/>
        </p:nvSpPr>
        <p:spPr>
          <a:xfrm rot="10800000">
            <a:off x="8649000" y="3333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248"/>
          <p:cNvSpPr/>
          <p:nvPr/>
        </p:nvSpPr>
        <p:spPr>
          <a:xfrm rot="10800000">
            <a:off x="864900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49"/>
          <p:cNvSpPr/>
          <p:nvPr/>
        </p:nvSpPr>
        <p:spPr>
          <a:xfrm rot="10800000">
            <a:off x="8649000" y="30412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50"/>
          <p:cNvSpPr/>
          <p:nvPr/>
        </p:nvSpPr>
        <p:spPr>
          <a:xfrm rot="10800000">
            <a:off x="8649000" y="21643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51"/>
          <p:cNvSpPr/>
          <p:nvPr/>
        </p:nvSpPr>
        <p:spPr>
          <a:xfrm rot="10800000">
            <a:off x="8649000" y="143352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52"/>
          <p:cNvSpPr/>
          <p:nvPr/>
        </p:nvSpPr>
        <p:spPr>
          <a:xfrm rot="10800000">
            <a:off x="8649000" y="995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53"/>
          <p:cNvSpPr/>
          <p:nvPr/>
        </p:nvSpPr>
        <p:spPr>
          <a:xfrm rot="10800000">
            <a:off x="8649000" y="8492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54"/>
          <p:cNvSpPr/>
          <p:nvPr/>
        </p:nvSpPr>
        <p:spPr>
          <a:xfrm rot="10800000">
            <a:off x="8649000" y="2646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55"/>
          <p:cNvSpPr/>
          <p:nvPr/>
        </p:nvSpPr>
        <p:spPr>
          <a:xfrm rot="10800000">
            <a:off x="850284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56"/>
          <p:cNvSpPr/>
          <p:nvPr/>
        </p:nvSpPr>
        <p:spPr>
          <a:xfrm rot="10800000">
            <a:off x="8502840" y="50868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57"/>
          <p:cNvSpPr/>
          <p:nvPr/>
        </p:nvSpPr>
        <p:spPr>
          <a:xfrm rot="10800000">
            <a:off x="8502840" y="46486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58"/>
          <p:cNvSpPr/>
          <p:nvPr/>
        </p:nvSpPr>
        <p:spPr>
          <a:xfrm rot="10800000">
            <a:off x="8502840" y="43563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59"/>
          <p:cNvSpPr/>
          <p:nvPr/>
        </p:nvSpPr>
        <p:spPr>
          <a:xfrm rot="10800000">
            <a:off x="8502840" y="36255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60"/>
          <p:cNvSpPr/>
          <p:nvPr/>
        </p:nvSpPr>
        <p:spPr>
          <a:xfrm rot="10800000">
            <a:off x="8502840" y="34794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61"/>
          <p:cNvSpPr/>
          <p:nvPr/>
        </p:nvSpPr>
        <p:spPr>
          <a:xfrm rot="10800000">
            <a:off x="850284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62"/>
          <p:cNvSpPr/>
          <p:nvPr/>
        </p:nvSpPr>
        <p:spPr>
          <a:xfrm rot="10800000">
            <a:off x="8502840" y="1579680"/>
            <a:ext cx="116280" cy="11628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63"/>
          <p:cNvSpPr/>
          <p:nvPr/>
        </p:nvSpPr>
        <p:spPr>
          <a:xfrm rot="10800000">
            <a:off x="8356680" y="523296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64"/>
          <p:cNvSpPr/>
          <p:nvPr/>
        </p:nvSpPr>
        <p:spPr>
          <a:xfrm rot="10800000">
            <a:off x="8356680" y="479484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65"/>
          <p:cNvSpPr/>
          <p:nvPr/>
        </p:nvSpPr>
        <p:spPr>
          <a:xfrm rot="10800000">
            <a:off x="8356680" y="3187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66"/>
          <p:cNvSpPr/>
          <p:nvPr/>
        </p:nvSpPr>
        <p:spPr>
          <a:xfrm rot="10800000">
            <a:off x="8356680" y="23104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67"/>
          <p:cNvSpPr/>
          <p:nvPr/>
        </p:nvSpPr>
        <p:spPr>
          <a:xfrm rot="10800000">
            <a:off x="8356680" y="187200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68"/>
          <p:cNvSpPr/>
          <p:nvPr/>
        </p:nvSpPr>
        <p:spPr>
          <a:xfrm rot="10800000">
            <a:off x="8210520" y="4064040"/>
            <a:ext cx="116280" cy="11628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269"/>
          <p:cNvSpPr/>
          <p:nvPr/>
        </p:nvSpPr>
        <p:spPr>
          <a:xfrm rot="10800000">
            <a:off x="8210520" y="2895120"/>
            <a:ext cx="116280" cy="11628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70"/>
          <p:cNvSpPr/>
          <p:nvPr/>
        </p:nvSpPr>
        <p:spPr>
          <a:xfrm rot="10800000">
            <a:off x="7918560" y="703080"/>
            <a:ext cx="116280" cy="11628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PlaceHolder 2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0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1"/>
          <p:cNvSpPr/>
          <p:nvPr/>
        </p:nvSpPr>
        <p:spPr>
          <a:xfrm>
            <a:off x="334800" y="504000"/>
            <a:ext cx="7991280" cy="4390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CustomShape 2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ED0C42AA-235E-4556-B044-E538A8224389}" type="slidenum">
              <a:rPr b="0" lang="en-IN" sz="1200" spc="-1" strike="noStrike">
                <a:solidFill>
                  <a:srgbClr val="0b87a1"/>
                </a:solidFill>
                <a:latin typeface="Dosis Light"/>
                <a:ea typeface="Dosis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59" name="CustomShape 3"/>
          <p:cNvSpPr/>
          <p:nvPr/>
        </p:nvSpPr>
        <p:spPr>
          <a:xfrm>
            <a:off x="334800" y="-37080"/>
            <a:ext cx="6427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UI FLOW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60" name="CustomShape 4"/>
          <p:cNvSpPr/>
          <p:nvPr/>
        </p:nvSpPr>
        <p:spPr>
          <a:xfrm>
            <a:off x="542520" y="569160"/>
            <a:ext cx="7048440" cy="45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1. Onboarding portal (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open src/index.html)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2. Onboard BANK A ( open src/index.html and sign in as a bank , mention password as one of the available ganache/testrpc address 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  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3. Onboard BANK B (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open src/index.html and sign in as a bank , mention password as one of the available ganache/testrpc address)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4. Bank A perform KYC for Customer C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5. Bank B logins and access (View KYC) of Customer C done by Bank A. It gets access denied and approval form customer.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6. Customer C registers on BlockChain through Customer Portal ( open src/indexCustomer.html) and first register and then login.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7.Customer C logins and see (through View requests tab) and approve/reject Bank B requests.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8. If Customer C approves the request , Bank B able to view KYC details of Customer C</a:t>
            </a:r>
            <a:endParaRPr b="0" lang="en-IN" sz="12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504000" y="576000"/>
            <a:ext cx="7486920" cy="4390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CustomShape 2"/>
          <p:cNvSpPr/>
          <p:nvPr/>
        </p:nvSpPr>
        <p:spPr>
          <a:xfrm>
            <a:off x="432000" y="648000"/>
            <a:ext cx="7054920" cy="439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CustomShape 3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7C9176D1-27FD-48F3-9374-020A31F6941A}" type="slidenum">
              <a:rPr b="0" lang="en-IN" sz="1200" spc="-1" strike="noStrike">
                <a:solidFill>
                  <a:srgbClr val="0b87a1"/>
                </a:solidFill>
                <a:latin typeface="Dosis Light"/>
                <a:ea typeface="Dosis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64" name="CustomShape 4"/>
          <p:cNvSpPr/>
          <p:nvPr/>
        </p:nvSpPr>
        <p:spPr>
          <a:xfrm>
            <a:off x="502200" y="67320"/>
            <a:ext cx="6427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5" name="Picture 3" descr=""/>
          <p:cNvPicPr/>
          <p:nvPr/>
        </p:nvPicPr>
        <p:blipFill>
          <a:blip r:embed="rId1"/>
          <a:stretch/>
        </p:blipFill>
        <p:spPr>
          <a:xfrm>
            <a:off x="720000" y="1487880"/>
            <a:ext cx="3540240" cy="18950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866" name="Picture 7" descr=""/>
          <p:cNvPicPr/>
          <p:nvPr/>
        </p:nvPicPr>
        <p:blipFill>
          <a:blip r:embed="rId2"/>
          <a:stretch/>
        </p:blipFill>
        <p:spPr>
          <a:xfrm>
            <a:off x="4499280" y="1228680"/>
            <a:ext cx="3203640" cy="17942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867" name="Picture 10" descr=""/>
          <p:cNvPicPr/>
          <p:nvPr/>
        </p:nvPicPr>
        <p:blipFill>
          <a:blip r:embed="rId3"/>
          <a:stretch/>
        </p:blipFill>
        <p:spPr>
          <a:xfrm>
            <a:off x="4506480" y="3096000"/>
            <a:ext cx="3268440" cy="16549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868" name="CustomShape 5"/>
          <p:cNvSpPr/>
          <p:nvPr/>
        </p:nvSpPr>
        <p:spPr>
          <a:xfrm>
            <a:off x="335160" y="-37080"/>
            <a:ext cx="80877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KYC- BLOCKCHAIN EXPLORER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69" name="CustomShape 6"/>
          <p:cNvSpPr/>
          <p:nvPr/>
        </p:nvSpPr>
        <p:spPr>
          <a:xfrm>
            <a:off x="720000" y="965520"/>
            <a:ext cx="345492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BLOCKCHAIN INITIAL STATE - GENESIS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0" name="CustomShape 7"/>
          <p:cNvSpPr/>
          <p:nvPr/>
        </p:nvSpPr>
        <p:spPr>
          <a:xfrm>
            <a:off x="4683240" y="86436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1. Deploy SMART Contract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CustomShape 1"/>
          <p:cNvSpPr/>
          <p:nvPr/>
        </p:nvSpPr>
        <p:spPr>
          <a:xfrm>
            <a:off x="504000" y="576000"/>
            <a:ext cx="7486920" cy="4390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CustomShape 2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DDC8C41D-682D-4308-A687-3CAE1195607B}" type="slidenum">
              <a:rPr b="0" lang="en-IN" sz="1200" spc="-1" strike="noStrike">
                <a:solidFill>
                  <a:srgbClr val="0b87a1"/>
                </a:solidFill>
                <a:latin typeface="Dosis Light"/>
                <a:ea typeface="Dosis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73" name="CustomShape 3"/>
          <p:cNvSpPr/>
          <p:nvPr/>
        </p:nvSpPr>
        <p:spPr>
          <a:xfrm>
            <a:off x="502200" y="67320"/>
            <a:ext cx="6427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4" name="Picture 4" descr=""/>
          <p:cNvPicPr/>
          <p:nvPr/>
        </p:nvPicPr>
        <p:blipFill>
          <a:blip r:embed="rId1"/>
          <a:stretch/>
        </p:blipFill>
        <p:spPr>
          <a:xfrm>
            <a:off x="793080" y="1224000"/>
            <a:ext cx="3093840" cy="14986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875" name="Picture 7" descr=""/>
          <p:cNvPicPr/>
          <p:nvPr/>
        </p:nvPicPr>
        <p:blipFill>
          <a:blip r:embed="rId2"/>
          <a:stretch/>
        </p:blipFill>
        <p:spPr>
          <a:xfrm>
            <a:off x="4509720" y="1224000"/>
            <a:ext cx="3049200" cy="14281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76" name="Picture 9" descr=""/>
          <p:cNvPicPr/>
          <p:nvPr/>
        </p:nvPicPr>
        <p:blipFill>
          <a:blip r:embed="rId3"/>
          <a:stretch/>
        </p:blipFill>
        <p:spPr>
          <a:xfrm>
            <a:off x="864000" y="3350520"/>
            <a:ext cx="2950920" cy="1472400"/>
          </a:xfrm>
          <a:prstGeom prst="rect">
            <a:avLst/>
          </a:prstGeom>
          <a:ln>
            <a:noFill/>
          </a:ln>
        </p:spPr>
      </p:pic>
      <p:pic>
        <p:nvPicPr>
          <p:cNvPr id="877" name="Picture 12" descr=""/>
          <p:cNvPicPr/>
          <p:nvPr/>
        </p:nvPicPr>
        <p:blipFill>
          <a:blip r:embed="rId4"/>
          <a:stretch/>
        </p:blipFill>
        <p:spPr>
          <a:xfrm>
            <a:off x="4608000" y="3217680"/>
            <a:ext cx="2950920" cy="1677240"/>
          </a:xfrm>
          <a:prstGeom prst="rect">
            <a:avLst/>
          </a:prstGeom>
          <a:ln>
            <a:noFill/>
          </a:ln>
        </p:spPr>
      </p:pic>
      <p:sp>
        <p:nvSpPr>
          <p:cNvPr id="878" name="CustomShape 4"/>
          <p:cNvSpPr/>
          <p:nvPr/>
        </p:nvSpPr>
        <p:spPr>
          <a:xfrm>
            <a:off x="335520" y="-37080"/>
            <a:ext cx="80877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KYC- Registration of Banks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79" name="CustomShape 5"/>
          <p:cNvSpPr/>
          <p:nvPr/>
        </p:nvSpPr>
        <p:spPr>
          <a:xfrm>
            <a:off x="4683240" y="8647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1. Deploy SMART Contract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0" name="CustomShape 6"/>
          <p:cNvSpPr/>
          <p:nvPr/>
        </p:nvSpPr>
        <p:spPr>
          <a:xfrm>
            <a:off x="1080000" y="8215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Onboarding Portal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1" name="CustomShape 7"/>
          <p:cNvSpPr/>
          <p:nvPr/>
        </p:nvSpPr>
        <p:spPr>
          <a:xfrm>
            <a:off x="4683240" y="8647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2.Onboard Bank 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2" name="CustomShape 8"/>
          <p:cNvSpPr/>
          <p:nvPr/>
        </p:nvSpPr>
        <p:spPr>
          <a:xfrm>
            <a:off x="1008000" y="295200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3. Onboard Bank B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3" name="CustomShape 9"/>
          <p:cNvSpPr/>
          <p:nvPr/>
        </p:nvSpPr>
        <p:spPr>
          <a:xfrm>
            <a:off x="1008000" y="295236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3. Onboard Bank B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4" name="CustomShape 10"/>
          <p:cNvSpPr/>
          <p:nvPr/>
        </p:nvSpPr>
        <p:spPr>
          <a:xfrm>
            <a:off x="4752000" y="288000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Registration Transactions - Explorer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387720" y="648000"/>
            <a:ext cx="7486920" cy="4390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2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F2C18FD6-38AE-49FB-A994-2A8ECC116016}" type="slidenum">
              <a:rPr b="0" lang="en-IN" sz="1200" spc="-1" strike="noStrike">
                <a:solidFill>
                  <a:srgbClr val="0b87a1"/>
                </a:solidFill>
                <a:latin typeface="Dosis Light"/>
                <a:ea typeface="Dosis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87" name="CustomShape 3"/>
          <p:cNvSpPr/>
          <p:nvPr/>
        </p:nvSpPr>
        <p:spPr>
          <a:xfrm>
            <a:off x="502200" y="67320"/>
            <a:ext cx="6427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8" name="Picture 3" descr=""/>
          <p:cNvPicPr/>
          <p:nvPr/>
        </p:nvPicPr>
        <p:blipFill>
          <a:blip r:embed="rId1"/>
          <a:stretch/>
        </p:blipFill>
        <p:spPr>
          <a:xfrm>
            <a:off x="4185360" y="1080000"/>
            <a:ext cx="3445560" cy="17989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889" name="CustomShape 4"/>
          <p:cNvSpPr/>
          <p:nvPr/>
        </p:nvSpPr>
        <p:spPr>
          <a:xfrm>
            <a:off x="191880" y="38160"/>
            <a:ext cx="86630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ejaVu Sans"/>
              </a:rPr>
              <a:t>KYC- Upload/Access Customer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890" name="" descr=""/>
          <p:cNvPicPr/>
          <p:nvPr/>
        </p:nvPicPr>
        <p:blipFill>
          <a:blip r:embed="rId2"/>
          <a:stretch/>
        </p:blipFill>
        <p:spPr>
          <a:xfrm>
            <a:off x="692280" y="1152000"/>
            <a:ext cx="3266640" cy="17269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891" name="" descr=""/>
          <p:cNvPicPr/>
          <p:nvPr/>
        </p:nvPicPr>
        <p:blipFill>
          <a:blip r:embed="rId3"/>
          <a:stretch/>
        </p:blipFill>
        <p:spPr>
          <a:xfrm>
            <a:off x="2808000" y="3219120"/>
            <a:ext cx="2712600" cy="15318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892" name="CustomShape 5"/>
          <p:cNvSpPr/>
          <p:nvPr/>
        </p:nvSpPr>
        <p:spPr>
          <a:xfrm>
            <a:off x="795240" y="7495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4.Bank A performs KYC for Customer 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93" name="CustomShape 6"/>
          <p:cNvSpPr/>
          <p:nvPr/>
        </p:nvSpPr>
        <p:spPr>
          <a:xfrm>
            <a:off x="4395240" y="72000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5.Bank B accesses KYC of Customer 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94" name="CustomShape 7"/>
          <p:cNvSpPr/>
          <p:nvPr/>
        </p:nvSpPr>
        <p:spPr>
          <a:xfrm>
            <a:off x="2523240" y="29095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KYC Transactions Explorer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504000" y="576000"/>
            <a:ext cx="7486920" cy="4390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CustomShape 2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1B46038-B693-4734-BB4C-C2C4A24458FC}" type="slidenum">
              <a:rPr b="0" lang="en-IN" sz="1200" spc="-1" strike="noStrike">
                <a:solidFill>
                  <a:srgbClr val="0b87a1"/>
                </a:solidFill>
                <a:latin typeface="Dosis Light"/>
                <a:ea typeface="Dosis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97" name="CustomShape 3"/>
          <p:cNvSpPr/>
          <p:nvPr/>
        </p:nvSpPr>
        <p:spPr>
          <a:xfrm>
            <a:off x="502200" y="67320"/>
            <a:ext cx="6427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8" name="Picture 5" descr=""/>
          <p:cNvPicPr/>
          <p:nvPr/>
        </p:nvPicPr>
        <p:blipFill>
          <a:blip r:embed="rId1"/>
          <a:stretch/>
        </p:blipFill>
        <p:spPr>
          <a:xfrm>
            <a:off x="936000" y="1156320"/>
            <a:ext cx="2741760" cy="1362600"/>
          </a:xfrm>
          <a:prstGeom prst="rect">
            <a:avLst/>
          </a:prstGeom>
          <a:ln>
            <a:noFill/>
          </a:ln>
        </p:spPr>
      </p:pic>
      <p:pic>
        <p:nvPicPr>
          <p:cNvPr id="899" name="Picture 7" descr=""/>
          <p:cNvPicPr/>
          <p:nvPr/>
        </p:nvPicPr>
        <p:blipFill>
          <a:blip r:embed="rId2"/>
          <a:stretch/>
        </p:blipFill>
        <p:spPr>
          <a:xfrm>
            <a:off x="4536000" y="1165680"/>
            <a:ext cx="2741760" cy="13532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900" name="Picture 9" descr=""/>
          <p:cNvPicPr/>
          <p:nvPr/>
        </p:nvPicPr>
        <p:blipFill>
          <a:blip r:embed="rId3"/>
          <a:stretch/>
        </p:blipFill>
        <p:spPr>
          <a:xfrm>
            <a:off x="936000" y="3115080"/>
            <a:ext cx="2741760" cy="13478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01" name="CustomShape 4"/>
          <p:cNvSpPr/>
          <p:nvPr/>
        </p:nvSpPr>
        <p:spPr>
          <a:xfrm>
            <a:off x="335880" y="-37080"/>
            <a:ext cx="80877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KYC- Customer Portal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02" name="" descr=""/>
          <p:cNvPicPr/>
          <p:nvPr/>
        </p:nvPicPr>
        <p:blipFill>
          <a:blip r:embed="rId4"/>
          <a:stretch/>
        </p:blipFill>
        <p:spPr>
          <a:xfrm>
            <a:off x="4608000" y="3147120"/>
            <a:ext cx="2712600" cy="15318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03" name="CustomShape 5"/>
          <p:cNvSpPr/>
          <p:nvPr/>
        </p:nvSpPr>
        <p:spPr>
          <a:xfrm>
            <a:off x="864000" y="7495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6. Customer C registers on Blockchain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4" name="CustomShape 6"/>
          <p:cNvSpPr/>
          <p:nvPr/>
        </p:nvSpPr>
        <p:spPr>
          <a:xfrm>
            <a:off x="4536000" y="7495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 Login Page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5" name="CustomShape 7"/>
          <p:cNvSpPr/>
          <p:nvPr/>
        </p:nvSpPr>
        <p:spPr>
          <a:xfrm>
            <a:off x="936000" y="269352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7. Customer C logins and approve/reject Bank B request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6" name="CustomShape 8"/>
          <p:cNvSpPr/>
          <p:nvPr/>
        </p:nvSpPr>
        <p:spPr>
          <a:xfrm>
            <a:off x="4539240" y="273600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Reject/Approve Transactions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CustomShape 1"/>
          <p:cNvSpPr/>
          <p:nvPr/>
        </p:nvSpPr>
        <p:spPr>
          <a:xfrm>
            <a:off x="502200" y="572400"/>
            <a:ext cx="7486920" cy="44953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CustomShape 2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5EC14573-A6F1-43B8-9359-DC4E5B2D5482}" type="slidenum">
              <a:rPr b="0" lang="en-IN" sz="1200" spc="-1" strike="noStrike">
                <a:solidFill>
                  <a:srgbClr val="0b87a1"/>
                </a:solidFill>
                <a:latin typeface="Dosis Light"/>
                <a:ea typeface="Dosis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909" name="CustomShape 3"/>
          <p:cNvSpPr/>
          <p:nvPr/>
        </p:nvSpPr>
        <p:spPr>
          <a:xfrm>
            <a:off x="502200" y="67320"/>
            <a:ext cx="6427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0" name="Picture 4" descr=""/>
          <p:cNvPicPr/>
          <p:nvPr/>
        </p:nvPicPr>
        <p:blipFill>
          <a:blip r:embed="rId1"/>
          <a:stretch/>
        </p:blipFill>
        <p:spPr>
          <a:xfrm>
            <a:off x="720000" y="934920"/>
            <a:ext cx="3470040" cy="17272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11" name="CustomShape 4"/>
          <p:cNvSpPr/>
          <p:nvPr/>
        </p:nvSpPr>
        <p:spPr>
          <a:xfrm>
            <a:off x="335880" y="-37080"/>
            <a:ext cx="80877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KYC- Flag Suspicious Customer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12" name="" descr=""/>
          <p:cNvPicPr/>
          <p:nvPr/>
        </p:nvPicPr>
        <p:blipFill>
          <a:blip r:embed="rId2"/>
          <a:stretch/>
        </p:blipFill>
        <p:spPr>
          <a:xfrm>
            <a:off x="4392000" y="936000"/>
            <a:ext cx="3455280" cy="17272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913" name="" descr=""/>
          <p:cNvPicPr/>
          <p:nvPr/>
        </p:nvPicPr>
        <p:blipFill>
          <a:blip r:embed="rId3"/>
          <a:stretch/>
        </p:blipFill>
        <p:spPr>
          <a:xfrm>
            <a:off x="2664000" y="3024000"/>
            <a:ext cx="2670840" cy="19958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14" name="CustomShape 5"/>
          <p:cNvSpPr/>
          <p:nvPr/>
        </p:nvSpPr>
        <p:spPr>
          <a:xfrm>
            <a:off x="576000" y="676800"/>
            <a:ext cx="36712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8. Bank B able to access Customer 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15" name="CustomShape 6"/>
          <p:cNvSpPr/>
          <p:nvPr/>
        </p:nvSpPr>
        <p:spPr>
          <a:xfrm>
            <a:off x="4608000" y="64800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9. Flag Suspicious Customer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16" name="CustomShape 7"/>
          <p:cNvSpPr/>
          <p:nvPr/>
        </p:nvSpPr>
        <p:spPr>
          <a:xfrm>
            <a:off x="936360" y="2718720"/>
            <a:ext cx="539892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10. All Banks can access Flagged information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CustomShape 1"/>
          <p:cNvSpPr/>
          <p:nvPr/>
        </p:nvSpPr>
        <p:spPr>
          <a:xfrm>
            <a:off x="502200" y="572400"/>
            <a:ext cx="7486920" cy="44953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2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4B2AEE95-450C-49CB-B74B-7C5CC0AC65DC}" type="slidenum">
              <a:rPr b="0" lang="en-IN" sz="1200" spc="-1" strike="noStrike">
                <a:solidFill>
                  <a:srgbClr val="0b87a1"/>
                </a:solidFill>
                <a:latin typeface="Dosis Light"/>
                <a:ea typeface="Dosis Light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919" name="CustomShape 3"/>
          <p:cNvSpPr/>
          <p:nvPr/>
        </p:nvSpPr>
        <p:spPr>
          <a:xfrm>
            <a:off x="502200" y="67320"/>
            <a:ext cx="64274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0" name="Picture 7" descr=""/>
          <p:cNvPicPr/>
          <p:nvPr/>
        </p:nvPicPr>
        <p:blipFill>
          <a:blip r:embed="rId1"/>
          <a:stretch/>
        </p:blipFill>
        <p:spPr>
          <a:xfrm>
            <a:off x="936000" y="1728000"/>
            <a:ext cx="2741760" cy="1539720"/>
          </a:xfrm>
          <a:prstGeom prst="rect">
            <a:avLst/>
          </a:prstGeom>
          <a:ln>
            <a:noFill/>
          </a:ln>
        </p:spPr>
      </p:pic>
      <p:pic>
        <p:nvPicPr>
          <p:cNvPr id="921" name="Picture 10" descr=""/>
          <p:cNvPicPr/>
          <p:nvPr/>
        </p:nvPicPr>
        <p:blipFill>
          <a:blip r:embed="rId2"/>
          <a:stretch/>
        </p:blipFill>
        <p:spPr>
          <a:xfrm>
            <a:off x="4248000" y="1728000"/>
            <a:ext cx="2741760" cy="1548360"/>
          </a:xfrm>
          <a:prstGeom prst="rect">
            <a:avLst/>
          </a:prstGeom>
          <a:ln>
            <a:noFill/>
          </a:ln>
        </p:spPr>
      </p:pic>
      <p:sp>
        <p:nvSpPr>
          <p:cNvPr id="922" name="CustomShape 4"/>
          <p:cNvSpPr/>
          <p:nvPr/>
        </p:nvSpPr>
        <p:spPr>
          <a:xfrm>
            <a:off x="335880" y="-37080"/>
            <a:ext cx="80877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latin typeface="Dosis Light"/>
                <a:ea typeface="Dosis Light"/>
              </a:rPr>
              <a:t>KYC- Flag Suspicious Customer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23" name="CustomShape 5"/>
          <p:cNvSpPr/>
          <p:nvPr/>
        </p:nvSpPr>
        <p:spPr>
          <a:xfrm>
            <a:off x="867600" y="110988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Transactions Explorer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24" name="CustomShape 6"/>
          <p:cNvSpPr/>
          <p:nvPr/>
        </p:nvSpPr>
        <p:spPr>
          <a:xfrm>
            <a:off x="4395600" y="1181880"/>
            <a:ext cx="2803680" cy="2574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Blocks Explorer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2019-01-27T20:37:05Z</dcterms:modified>
  <cp:revision>56</cp:revision>
  <dc:subject/>
  <dc:title>TECH IN FINTECH - BLOCKCHAIN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13</vt:i4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