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33BCF-25BC-4AB8-B415-3385593EB1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7B8DBD-25BA-4C24-AA27-24ECA1DD01DB}">
      <dgm:prSet phldrT="[Text]"/>
      <dgm:spPr/>
      <dgm:t>
        <a:bodyPr/>
        <a:lstStyle/>
        <a:p>
          <a:r>
            <a:rPr lang="en-IN" dirty="0"/>
            <a:t>Login</a:t>
          </a:r>
        </a:p>
      </dgm:t>
    </dgm:pt>
    <dgm:pt modelId="{95F54015-0434-4563-9D36-72D7CFCD154A}" type="parTrans" cxnId="{BFC97123-4728-43F8-A8C3-A26B88DD31A6}">
      <dgm:prSet/>
      <dgm:spPr/>
      <dgm:t>
        <a:bodyPr/>
        <a:lstStyle/>
        <a:p>
          <a:endParaRPr lang="en-IN"/>
        </a:p>
      </dgm:t>
    </dgm:pt>
    <dgm:pt modelId="{34F442EA-7688-4885-8397-3F3A274293D3}" type="sibTrans" cxnId="{BFC97123-4728-43F8-A8C3-A26B88DD31A6}">
      <dgm:prSet/>
      <dgm:spPr/>
      <dgm:t>
        <a:bodyPr/>
        <a:lstStyle/>
        <a:p>
          <a:endParaRPr lang="en-IN"/>
        </a:p>
      </dgm:t>
    </dgm:pt>
    <dgm:pt modelId="{7FBFA5A7-A63C-453E-99EC-93A637B69CEA}">
      <dgm:prSet phldrT="[Text]"/>
      <dgm:spPr/>
      <dgm:t>
        <a:bodyPr/>
        <a:lstStyle/>
        <a:p>
          <a:r>
            <a:rPr lang="en-IN" dirty="0"/>
            <a:t>Give name and mobile number</a:t>
          </a:r>
        </a:p>
      </dgm:t>
    </dgm:pt>
    <dgm:pt modelId="{C1F7CF8B-D49C-4452-82D2-0CC4BE75CA8B}" type="parTrans" cxnId="{7D44E07B-8403-452A-919B-325D82E053CA}">
      <dgm:prSet/>
      <dgm:spPr/>
      <dgm:t>
        <a:bodyPr/>
        <a:lstStyle/>
        <a:p>
          <a:endParaRPr lang="en-IN"/>
        </a:p>
      </dgm:t>
    </dgm:pt>
    <dgm:pt modelId="{8C629EE7-FF02-4C25-9626-BC6735D7B0C3}" type="sibTrans" cxnId="{7D44E07B-8403-452A-919B-325D82E053CA}">
      <dgm:prSet/>
      <dgm:spPr/>
      <dgm:t>
        <a:bodyPr/>
        <a:lstStyle/>
        <a:p>
          <a:endParaRPr lang="en-IN"/>
        </a:p>
      </dgm:t>
    </dgm:pt>
    <dgm:pt modelId="{0E2A6E96-84E7-476B-BAAF-3E7B5D7081BA}">
      <dgm:prSet phldrT="[Text]"/>
      <dgm:spPr/>
      <dgm:t>
        <a:bodyPr/>
        <a:lstStyle/>
        <a:p>
          <a:r>
            <a:rPr lang="en-IN" dirty="0"/>
            <a:t>Enter feedback</a:t>
          </a:r>
        </a:p>
      </dgm:t>
    </dgm:pt>
    <dgm:pt modelId="{986F8539-5760-4834-AA34-B28916DCBBC0}" type="parTrans" cxnId="{89773CCC-2B9E-4D62-8813-84A0419E43B9}">
      <dgm:prSet/>
      <dgm:spPr/>
      <dgm:t>
        <a:bodyPr/>
        <a:lstStyle/>
        <a:p>
          <a:endParaRPr lang="en-IN"/>
        </a:p>
      </dgm:t>
    </dgm:pt>
    <dgm:pt modelId="{1EAEA3CC-31D8-4CCA-935A-7F3EAD845E6F}" type="sibTrans" cxnId="{89773CCC-2B9E-4D62-8813-84A0419E43B9}">
      <dgm:prSet/>
      <dgm:spPr/>
      <dgm:t>
        <a:bodyPr/>
        <a:lstStyle/>
        <a:p>
          <a:endParaRPr lang="en-IN"/>
        </a:p>
      </dgm:t>
    </dgm:pt>
    <dgm:pt modelId="{03C129A7-15E6-4F99-A972-6ED04FBD9194}">
      <dgm:prSet phldrT="[Text]"/>
      <dgm:spPr/>
      <dgm:t>
        <a:bodyPr/>
        <a:lstStyle/>
        <a:p>
          <a:r>
            <a:rPr lang="en-IN" dirty="0"/>
            <a:t>This is imp.</a:t>
          </a:r>
        </a:p>
      </dgm:t>
    </dgm:pt>
    <dgm:pt modelId="{B53CADAD-2442-46C3-9848-FF9F972CE2BF}" type="parTrans" cxnId="{5D4AF6F0-E867-4A3E-A56A-C0D368480207}">
      <dgm:prSet/>
      <dgm:spPr/>
      <dgm:t>
        <a:bodyPr/>
        <a:lstStyle/>
        <a:p>
          <a:endParaRPr lang="en-IN"/>
        </a:p>
      </dgm:t>
    </dgm:pt>
    <dgm:pt modelId="{9D686CA8-35B3-4387-BD6F-135C66E452D2}" type="sibTrans" cxnId="{5D4AF6F0-E867-4A3E-A56A-C0D368480207}">
      <dgm:prSet/>
      <dgm:spPr/>
      <dgm:t>
        <a:bodyPr/>
        <a:lstStyle/>
        <a:p>
          <a:endParaRPr lang="en-IN"/>
        </a:p>
      </dgm:t>
    </dgm:pt>
    <dgm:pt modelId="{4F87E7C0-BC6F-4882-8B54-A0FC65B2723C}">
      <dgm:prSet phldrT="[Text]"/>
      <dgm:spPr/>
      <dgm:t>
        <a:bodyPr/>
        <a:lstStyle/>
        <a:p>
          <a:r>
            <a:rPr lang="en-IN" dirty="0"/>
            <a:t>Feedback saved in Online DB</a:t>
          </a:r>
        </a:p>
      </dgm:t>
    </dgm:pt>
    <dgm:pt modelId="{EF6800DC-F10B-4A51-98B2-11AEF351DB56}" type="parTrans" cxnId="{A680F89D-C770-4551-A12B-9BCC9F0F21BB}">
      <dgm:prSet/>
      <dgm:spPr/>
      <dgm:t>
        <a:bodyPr/>
        <a:lstStyle/>
        <a:p>
          <a:endParaRPr lang="en-IN"/>
        </a:p>
      </dgm:t>
    </dgm:pt>
    <dgm:pt modelId="{35CADE6D-4DDB-43C7-A053-78D46B31D3FD}" type="sibTrans" cxnId="{A680F89D-C770-4551-A12B-9BCC9F0F21BB}">
      <dgm:prSet/>
      <dgm:spPr/>
      <dgm:t>
        <a:bodyPr/>
        <a:lstStyle/>
        <a:p>
          <a:endParaRPr lang="en-IN"/>
        </a:p>
      </dgm:t>
    </dgm:pt>
    <dgm:pt modelId="{105B2DE1-65B9-4767-9C0C-0C57C09D70BF}">
      <dgm:prSet phldrT="[Text]"/>
      <dgm:spPr/>
      <dgm:t>
        <a:bodyPr/>
        <a:lstStyle/>
        <a:p>
          <a:r>
            <a:rPr lang="en-IN" dirty="0"/>
            <a:t>This to ensure person –in charge have knowledge of all data.</a:t>
          </a:r>
        </a:p>
      </dgm:t>
    </dgm:pt>
    <dgm:pt modelId="{8AC04CE8-372E-494E-AEEE-49F22674B001}" type="parTrans" cxnId="{604342B7-0046-4E7F-9235-00662DAA2FCD}">
      <dgm:prSet/>
      <dgm:spPr/>
      <dgm:t>
        <a:bodyPr/>
        <a:lstStyle/>
        <a:p>
          <a:endParaRPr lang="en-IN"/>
        </a:p>
      </dgm:t>
    </dgm:pt>
    <dgm:pt modelId="{5D8A2384-408F-48FC-A487-15C56D47E1D7}" type="sibTrans" cxnId="{604342B7-0046-4E7F-9235-00662DAA2FCD}">
      <dgm:prSet/>
      <dgm:spPr/>
      <dgm:t>
        <a:bodyPr/>
        <a:lstStyle/>
        <a:p>
          <a:endParaRPr lang="en-IN"/>
        </a:p>
      </dgm:t>
    </dgm:pt>
    <dgm:pt modelId="{605CC15C-7FC3-4EBB-8F4F-27A50C8BDA06}" type="pres">
      <dgm:prSet presAssocID="{AF833BCF-25BC-4AB8-B415-3385593EB19A}" presName="rootnode" presStyleCnt="0">
        <dgm:presLayoutVars>
          <dgm:chMax/>
          <dgm:chPref/>
          <dgm:dir/>
          <dgm:animLvl val="lvl"/>
        </dgm:presLayoutVars>
      </dgm:prSet>
      <dgm:spPr/>
    </dgm:pt>
    <dgm:pt modelId="{D200EB95-03B0-4079-ACED-958ECC79712C}" type="pres">
      <dgm:prSet presAssocID="{117B8DBD-25BA-4C24-AA27-24ECA1DD01DB}" presName="composite" presStyleCnt="0"/>
      <dgm:spPr/>
    </dgm:pt>
    <dgm:pt modelId="{1848D0F3-C8CD-4C5F-A5E1-6704A56E48C3}" type="pres">
      <dgm:prSet presAssocID="{117B8DBD-25BA-4C24-AA27-24ECA1DD01DB}" presName="bentUpArrow1" presStyleLbl="alignImgPlace1" presStyleIdx="0" presStyleCnt="2"/>
      <dgm:spPr/>
    </dgm:pt>
    <dgm:pt modelId="{7C4FEB2E-7AFF-4F28-B701-9528D3C64F06}" type="pres">
      <dgm:prSet presAssocID="{117B8DBD-25BA-4C24-AA27-24ECA1DD01D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42FAA5D-545B-44A7-8215-8DE0D4F2D02C}" type="pres">
      <dgm:prSet presAssocID="{117B8DBD-25BA-4C24-AA27-24ECA1DD01D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C674BC-FD44-4FCD-A4F1-D46F3A06BF23}" type="pres">
      <dgm:prSet presAssocID="{34F442EA-7688-4885-8397-3F3A274293D3}" presName="sibTrans" presStyleCnt="0"/>
      <dgm:spPr/>
    </dgm:pt>
    <dgm:pt modelId="{B372CA53-85A7-4290-966F-E16CEC1BAADD}" type="pres">
      <dgm:prSet presAssocID="{0E2A6E96-84E7-476B-BAAF-3E7B5D7081BA}" presName="composite" presStyleCnt="0"/>
      <dgm:spPr/>
    </dgm:pt>
    <dgm:pt modelId="{E8AAE1A6-7E38-4756-97F8-A7557223920B}" type="pres">
      <dgm:prSet presAssocID="{0E2A6E96-84E7-476B-BAAF-3E7B5D7081BA}" presName="bentUpArrow1" presStyleLbl="alignImgPlace1" presStyleIdx="1" presStyleCnt="2"/>
      <dgm:spPr/>
    </dgm:pt>
    <dgm:pt modelId="{148199C2-0815-4698-B24C-A78355BFF74E}" type="pres">
      <dgm:prSet presAssocID="{0E2A6E96-84E7-476B-BAAF-3E7B5D7081B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B53DD88-1273-49E9-9995-AA646D04844F}" type="pres">
      <dgm:prSet presAssocID="{0E2A6E96-84E7-476B-BAAF-3E7B5D7081B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A44303E-0973-4D5B-A910-7EF031977BAD}" type="pres">
      <dgm:prSet presAssocID="{1EAEA3CC-31D8-4CCA-935A-7F3EAD845E6F}" presName="sibTrans" presStyleCnt="0"/>
      <dgm:spPr/>
    </dgm:pt>
    <dgm:pt modelId="{694E7DB0-0E9B-4EA2-9C05-CF7EDBBD957B}" type="pres">
      <dgm:prSet presAssocID="{4F87E7C0-BC6F-4882-8B54-A0FC65B2723C}" presName="composite" presStyleCnt="0"/>
      <dgm:spPr/>
    </dgm:pt>
    <dgm:pt modelId="{FC410C99-364E-46E8-AEFE-165B5CA3589F}" type="pres">
      <dgm:prSet presAssocID="{4F87E7C0-BC6F-4882-8B54-A0FC65B2723C}" presName="ParentText" presStyleLbl="node1" presStyleIdx="2" presStyleCnt="3" custLinFactNeighborX="1801" custLinFactNeighborY="5311">
        <dgm:presLayoutVars>
          <dgm:chMax val="1"/>
          <dgm:chPref val="1"/>
          <dgm:bulletEnabled val="1"/>
        </dgm:presLayoutVars>
      </dgm:prSet>
      <dgm:spPr/>
    </dgm:pt>
    <dgm:pt modelId="{96179FE6-863E-4597-AA7B-4552A396D1D4}" type="pres">
      <dgm:prSet presAssocID="{4F87E7C0-BC6F-4882-8B54-A0FC65B2723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C97123-4728-43F8-A8C3-A26B88DD31A6}" srcId="{AF833BCF-25BC-4AB8-B415-3385593EB19A}" destId="{117B8DBD-25BA-4C24-AA27-24ECA1DD01DB}" srcOrd="0" destOrd="0" parTransId="{95F54015-0434-4563-9D36-72D7CFCD154A}" sibTransId="{34F442EA-7688-4885-8397-3F3A274293D3}"/>
    <dgm:cxn modelId="{2417B63E-18CD-4225-B1C3-401727347C2D}" type="presOf" srcId="{117B8DBD-25BA-4C24-AA27-24ECA1DD01DB}" destId="{7C4FEB2E-7AFF-4F28-B701-9528D3C64F06}" srcOrd="0" destOrd="0" presId="urn:microsoft.com/office/officeart/2005/8/layout/StepDownProcess"/>
    <dgm:cxn modelId="{7D44E07B-8403-452A-919B-325D82E053CA}" srcId="{117B8DBD-25BA-4C24-AA27-24ECA1DD01DB}" destId="{7FBFA5A7-A63C-453E-99EC-93A637B69CEA}" srcOrd="0" destOrd="0" parTransId="{C1F7CF8B-D49C-4452-82D2-0CC4BE75CA8B}" sibTransId="{8C629EE7-FF02-4C25-9626-BC6735D7B0C3}"/>
    <dgm:cxn modelId="{A680F89D-C770-4551-A12B-9BCC9F0F21BB}" srcId="{AF833BCF-25BC-4AB8-B415-3385593EB19A}" destId="{4F87E7C0-BC6F-4882-8B54-A0FC65B2723C}" srcOrd="2" destOrd="0" parTransId="{EF6800DC-F10B-4A51-98B2-11AEF351DB56}" sibTransId="{35CADE6D-4DDB-43C7-A053-78D46B31D3FD}"/>
    <dgm:cxn modelId="{2D65CDA7-E693-400A-BCCA-61C9823D4AF3}" type="presOf" srcId="{AF833BCF-25BC-4AB8-B415-3385593EB19A}" destId="{605CC15C-7FC3-4EBB-8F4F-27A50C8BDA06}" srcOrd="0" destOrd="0" presId="urn:microsoft.com/office/officeart/2005/8/layout/StepDownProcess"/>
    <dgm:cxn modelId="{164D75AD-FD36-4513-9658-5ECA132573C7}" type="presOf" srcId="{7FBFA5A7-A63C-453E-99EC-93A637B69CEA}" destId="{E42FAA5D-545B-44A7-8215-8DE0D4F2D02C}" srcOrd="0" destOrd="0" presId="urn:microsoft.com/office/officeart/2005/8/layout/StepDownProcess"/>
    <dgm:cxn modelId="{604342B7-0046-4E7F-9235-00662DAA2FCD}" srcId="{4F87E7C0-BC6F-4882-8B54-A0FC65B2723C}" destId="{105B2DE1-65B9-4767-9C0C-0C57C09D70BF}" srcOrd="0" destOrd="0" parTransId="{8AC04CE8-372E-494E-AEEE-49F22674B001}" sibTransId="{5D8A2384-408F-48FC-A487-15C56D47E1D7}"/>
    <dgm:cxn modelId="{364FB8CA-94DF-49B9-87CC-CB832BF8C0B6}" type="presOf" srcId="{03C129A7-15E6-4F99-A972-6ED04FBD9194}" destId="{4B53DD88-1273-49E9-9995-AA646D04844F}" srcOrd="0" destOrd="0" presId="urn:microsoft.com/office/officeart/2005/8/layout/StepDownProcess"/>
    <dgm:cxn modelId="{89773CCC-2B9E-4D62-8813-84A0419E43B9}" srcId="{AF833BCF-25BC-4AB8-B415-3385593EB19A}" destId="{0E2A6E96-84E7-476B-BAAF-3E7B5D7081BA}" srcOrd="1" destOrd="0" parTransId="{986F8539-5760-4834-AA34-B28916DCBBC0}" sibTransId="{1EAEA3CC-31D8-4CCA-935A-7F3EAD845E6F}"/>
    <dgm:cxn modelId="{FEEA6AD7-59FC-4DD2-8854-12C037B42876}" type="presOf" srcId="{0E2A6E96-84E7-476B-BAAF-3E7B5D7081BA}" destId="{148199C2-0815-4698-B24C-A78355BFF74E}" srcOrd="0" destOrd="0" presId="urn:microsoft.com/office/officeart/2005/8/layout/StepDownProcess"/>
    <dgm:cxn modelId="{2A5E6CD9-EC50-41DC-BB93-740FD0172BEE}" type="presOf" srcId="{105B2DE1-65B9-4767-9C0C-0C57C09D70BF}" destId="{96179FE6-863E-4597-AA7B-4552A396D1D4}" srcOrd="0" destOrd="0" presId="urn:microsoft.com/office/officeart/2005/8/layout/StepDownProcess"/>
    <dgm:cxn modelId="{0502D8EC-DC3B-4069-83B9-43A0D62E822A}" type="presOf" srcId="{4F87E7C0-BC6F-4882-8B54-A0FC65B2723C}" destId="{FC410C99-364E-46E8-AEFE-165B5CA3589F}" srcOrd="0" destOrd="0" presId="urn:microsoft.com/office/officeart/2005/8/layout/StepDownProcess"/>
    <dgm:cxn modelId="{5D4AF6F0-E867-4A3E-A56A-C0D368480207}" srcId="{0E2A6E96-84E7-476B-BAAF-3E7B5D7081BA}" destId="{03C129A7-15E6-4F99-A972-6ED04FBD9194}" srcOrd="0" destOrd="0" parTransId="{B53CADAD-2442-46C3-9848-FF9F972CE2BF}" sibTransId="{9D686CA8-35B3-4387-BD6F-135C66E452D2}"/>
    <dgm:cxn modelId="{7267D421-0C57-49DB-A4F2-A4A464C7A6A8}" type="presParOf" srcId="{605CC15C-7FC3-4EBB-8F4F-27A50C8BDA06}" destId="{D200EB95-03B0-4079-ACED-958ECC79712C}" srcOrd="0" destOrd="0" presId="urn:microsoft.com/office/officeart/2005/8/layout/StepDownProcess"/>
    <dgm:cxn modelId="{7C736BEA-3FE6-4217-BBC6-3BFCD9B82D36}" type="presParOf" srcId="{D200EB95-03B0-4079-ACED-958ECC79712C}" destId="{1848D0F3-C8CD-4C5F-A5E1-6704A56E48C3}" srcOrd="0" destOrd="0" presId="urn:microsoft.com/office/officeart/2005/8/layout/StepDownProcess"/>
    <dgm:cxn modelId="{6345E12A-A94C-42C7-A76A-58889F75DB14}" type="presParOf" srcId="{D200EB95-03B0-4079-ACED-958ECC79712C}" destId="{7C4FEB2E-7AFF-4F28-B701-9528D3C64F06}" srcOrd="1" destOrd="0" presId="urn:microsoft.com/office/officeart/2005/8/layout/StepDownProcess"/>
    <dgm:cxn modelId="{59FC9C9C-3E77-4B86-96F4-152E9664786A}" type="presParOf" srcId="{D200EB95-03B0-4079-ACED-958ECC79712C}" destId="{E42FAA5D-545B-44A7-8215-8DE0D4F2D02C}" srcOrd="2" destOrd="0" presId="urn:microsoft.com/office/officeart/2005/8/layout/StepDownProcess"/>
    <dgm:cxn modelId="{6122F089-2618-4774-BE84-9534ECA988CB}" type="presParOf" srcId="{605CC15C-7FC3-4EBB-8F4F-27A50C8BDA06}" destId="{B2C674BC-FD44-4FCD-A4F1-D46F3A06BF23}" srcOrd="1" destOrd="0" presId="urn:microsoft.com/office/officeart/2005/8/layout/StepDownProcess"/>
    <dgm:cxn modelId="{4FDB3ACE-3AA7-44DD-B584-F9E635C7ADD1}" type="presParOf" srcId="{605CC15C-7FC3-4EBB-8F4F-27A50C8BDA06}" destId="{B372CA53-85A7-4290-966F-E16CEC1BAADD}" srcOrd="2" destOrd="0" presId="urn:microsoft.com/office/officeart/2005/8/layout/StepDownProcess"/>
    <dgm:cxn modelId="{A62CBBFD-03DD-45E2-B94B-B5AAAA88138D}" type="presParOf" srcId="{B372CA53-85A7-4290-966F-E16CEC1BAADD}" destId="{E8AAE1A6-7E38-4756-97F8-A7557223920B}" srcOrd="0" destOrd="0" presId="urn:microsoft.com/office/officeart/2005/8/layout/StepDownProcess"/>
    <dgm:cxn modelId="{98CC2DCF-8CF4-443D-903A-0FCAF10E6BBC}" type="presParOf" srcId="{B372CA53-85A7-4290-966F-E16CEC1BAADD}" destId="{148199C2-0815-4698-B24C-A78355BFF74E}" srcOrd="1" destOrd="0" presId="urn:microsoft.com/office/officeart/2005/8/layout/StepDownProcess"/>
    <dgm:cxn modelId="{AB2026EE-0A7C-48BF-9C89-5E60D5C71DD0}" type="presParOf" srcId="{B372CA53-85A7-4290-966F-E16CEC1BAADD}" destId="{4B53DD88-1273-49E9-9995-AA646D04844F}" srcOrd="2" destOrd="0" presId="urn:microsoft.com/office/officeart/2005/8/layout/StepDownProcess"/>
    <dgm:cxn modelId="{B1329B6E-61DA-4FFC-99A7-3073B2C74AAC}" type="presParOf" srcId="{605CC15C-7FC3-4EBB-8F4F-27A50C8BDA06}" destId="{DA44303E-0973-4D5B-A910-7EF031977BAD}" srcOrd="3" destOrd="0" presId="urn:microsoft.com/office/officeart/2005/8/layout/StepDownProcess"/>
    <dgm:cxn modelId="{A542380E-DF78-4238-A247-231F5C72A83C}" type="presParOf" srcId="{605CC15C-7FC3-4EBB-8F4F-27A50C8BDA06}" destId="{694E7DB0-0E9B-4EA2-9C05-CF7EDBBD957B}" srcOrd="4" destOrd="0" presId="urn:microsoft.com/office/officeart/2005/8/layout/StepDownProcess"/>
    <dgm:cxn modelId="{021670E8-38E9-4761-A042-1C011265FFC4}" type="presParOf" srcId="{694E7DB0-0E9B-4EA2-9C05-CF7EDBBD957B}" destId="{FC410C99-364E-46E8-AEFE-165B5CA3589F}" srcOrd="0" destOrd="0" presId="urn:microsoft.com/office/officeart/2005/8/layout/StepDownProcess"/>
    <dgm:cxn modelId="{8D083733-0575-46D2-8808-2F784A046269}" type="presParOf" srcId="{694E7DB0-0E9B-4EA2-9C05-CF7EDBBD957B}" destId="{96179FE6-863E-4597-AA7B-4552A396D1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8D0F3-C8CD-4C5F-A5E1-6704A56E48C3}">
      <dsp:nvSpPr>
        <dsp:cNvPr id="0" name=""/>
        <dsp:cNvSpPr/>
      </dsp:nvSpPr>
      <dsp:spPr>
        <a:xfrm rot="5400000">
          <a:off x="1394508" y="1320234"/>
          <a:ext cx="1167633" cy="1329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FEB2E-7AFF-4F28-B701-9528D3C64F06}">
      <dsp:nvSpPr>
        <dsp:cNvPr id="0" name=""/>
        <dsp:cNvSpPr/>
      </dsp:nvSpPr>
      <dsp:spPr>
        <a:xfrm>
          <a:off x="1085156" y="25889"/>
          <a:ext cx="1965607" cy="13758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Login</a:t>
          </a:r>
        </a:p>
      </dsp:txBody>
      <dsp:txXfrm>
        <a:off x="1152332" y="93065"/>
        <a:ext cx="1831255" cy="1241509"/>
      </dsp:txXfrm>
    </dsp:sp>
    <dsp:sp modelId="{E42FAA5D-545B-44A7-8215-8DE0D4F2D02C}">
      <dsp:nvSpPr>
        <dsp:cNvPr id="0" name=""/>
        <dsp:cNvSpPr/>
      </dsp:nvSpPr>
      <dsp:spPr>
        <a:xfrm>
          <a:off x="3050764" y="157109"/>
          <a:ext cx="1429595" cy="111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Give name and mobile number</a:t>
          </a:r>
        </a:p>
      </dsp:txBody>
      <dsp:txXfrm>
        <a:off x="3050764" y="157109"/>
        <a:ext cx="1429595" cy="1112032"/>
      </dsp:txXfrm>
    </dsp:sp>
    <dsp:sp modelId="{E8AAE1A6-7E38-4756-97F8-A7557223920B}">
      <dsp:nvSpPr>
        <dsp:cNvPr id="0" name=""/>
        <dsp:cNvSpPr/>
      </dsp:nvSpPr>
      <dsp:spPr>
        <a:xfrm rot="5400000">
          <a:off x="3024206" y="2865781"/>
          <a:ext cx="1167633" cy="1329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199C2-0815-4698-B24C-A78355BFF74E}">
      <dsp:nvSpPr>
        <dsp:cNvPr id="0" name=""/>
        <dsp:cNvSpPr/>
      </dsp:nvSpPr>
      <dsp:spPr>
        <a:xfrm>
          <a:off x="2714854" y="1571436"/>
          <a:ext cx="1965607" cy="13758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Enter feedback</a:t>
          </a:r>
        </a:p>
      </dsp:txBody>
      <dsp:txXfrm>
        <a:off x="2782030" y="1638612"/>
        <a:ext cx="1831255" cy="1241509"/>
      </dsp:txXfrm>
    </dsp:sp>
    <dsp:sp modelId="{4B53DD88-1273-49E9-9995-AA646D04844F}">
      <dsp:nvSpPr>
        <dsp:cNvPr id="0" name=""/>
        <dsp:cNvSpPr/>
      </dsp:nvSpPr>
      <dsp:spPr>
        <a:xfrm>
          <a:off x="4680462" y="1702655"/>
          <a:ext cx="1429595" cy="111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This is imp.</a:t>
          </a:r>
        </a:p>
      </dsp:txBody>
      <dsp:txXfrm>
        <a:off x="4680462" y="1702655"/>
        <a:ext cx="1429595" cy="1112032"/>
      </dsp:txXfrm>
    </dsp:sp>
    <dsp:sp modelId="{FC410C99-364E-46E8-AEFE-165B5CA3589F}">
      <dsp:nvSpPr>
        <dsp:cNvPr id="0" name=""/>
        <dsp:cNvSpPr/>
      </dsp:nvSpPr>
      <dsp:spPr>
        <a:xfrm>
          <a:off x="4379953" y="3142872"/>
          <a:ext cx="1965607" cy="13758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Feedback saved in Online DB</a:t>
          </a:r>
        </a:p>
      </dsp:txBody>
      <dsp:txXfrm>
        <a:off x="4447129" y="3210048"/>
        <a:ext cx="1831255" cy="1241509"/>
      </dsp:txXfrm>
    </dsp:sp>
    <dsp:sp modelId="{96179FE6-863E-4597-AA7B-4552A396D1D4}">
      <dsp:nvSpPr>
        <dsp:cNvPr id="0" name=""/>
        <dsp:cNvSpPr/>
      </dsp:nvSpPr>
      <dsp:spPr>
        <a:xfrm>
          <a:off x="6310160" y="3248202"/>
          <a:ext cx="1429595" cy="111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This to ensure person –in charge have knowledge of all data.</a:t>
          </a:r>
        </a:p>
      </dsp:txBody>
      <dsp:txXfrm>
        <a:off x="6310160" y="3248202"/>
        <a:ext cx="1429595" cy="1112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C4FD-C1D3-4E60-8FB2-5EB70BD8D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4393589" cy="2677647"/>
          </a:xfrm>
        </p:spPr>
        <p:txBody>
          <a:bodyPr/>
          <a:lstStyle/>
          <a:p>
            <a:r>
              <a:rPr lang="en-IN" dirty="0"/>
              <a:t>Mess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F4238-8FBA-4BA2-9678-1E8854179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Android app to manage feedback, and show all related query to working to hostel mess system</a:t>
            </a:r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21039AD-084B-4B19-8B49-32565E133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21" y="907456"/>
            <a:ext cx="2547891" cy="2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7D7-7CC2-40AF-9F6B-2AC4C6AC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screen</a:t>
            </a:r>
          </a:p>
        </p:txBody>
      </p:sp>
      <p:pic>
        <p:nvPicPr>
          <p:cNvPr id="6" name="Content Placeholder 5" descr="A close up of food&#10;&#10;Description automatically generated">
            <a:extLst>
              <a:ext uri="{FF2B5EF4-FFF2-40B4-BE49-F238E27FC236}">
                <a16:creationId xmlns:a16="http://schemas.microsoft.com/office/drawing/2014/main" id="{8F7B58C8-2A0B-4EB4-B22A-7536ABA6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647" y="578029"/>
            <a:ext cx="2793158" cy="54417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F910-A423-4263-911D-6913336A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1710-B03F-4B25-B133-B0B2DEC9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 page</a:t>
            </a:r>
          </a:p>
        </p:txBody>
      </p:sp>
      <p:pic>
        <p:nvPicPr>
          <p:cNvPr id="6" name="Content Placeholder 5" descr="A close up of a fruit&#10;&#10;Description automatically generated">
            <a:extLst>
              <a:ext uri="{FF2B5EF4-FFF2-40B4-BE49-F238E27FC236}">
                <a16:creationId xmlns:a16="http://schemas.microsoft.com/office/drawing/2014/main" id="{C1A73BCE-EE95-4AD4-A81F-0738CB53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099" y="453618"/>
            <a:ext cx="2676525" cy="55661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C6C52-CC75-45CA-9AA1-2E52B3E2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6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3C70-1A04-4CDC-A03B-877D95AC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Technology/Sources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C90-1E09-4A9F-997F-F1E1D992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Android studio for base platform to build app.</a:t>
            </a:r>
          </a:p>
          <a:p>
            <a:r>
              <a:rPr lang="en-IN" dirty="0"/>
              <a:t>Java/xml to write the app.</a:t>
            </a:r>
          </a:p>
          <a:p>
            <a:r>
              <a:rPr lang="en-IN" dirty="0"/>
              <a:t>Android libraries to use pre-defined functions.</a:t>
            </a:r>
          </a:p>
          <a:p>
            <a:r>
              <a:rPr lang="en-IN" dirty="0"/>
              <a:t>Stack flow for knowledge.</a:t>
            </a:r>
          </a:p>
          <a:p>
            <a:r>
              <a:rPr lang="en-IN" dirty="0"/>
              <a:t>GitHub for knowledge.</a:t>
            </a:r>
          </a:p>
          <a:p>
            <a:r>
              <a:rPr lang="en-IN" dirty="0"/>
              <a:t>YouTube for knowledge.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F495-DC18-4280-8DFD-CE3480BD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CE3E-AE00-4529-A096-351B2813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not able to link all the fragments.</a:t>
            </a:r>
          </a:p>
          <a:p>
            <a:r>
              <a:rPr lang="en-IN" dirty="0"/>
              <a:t>We tried different approaches for it but failed.</a:t>
            </a:r>
          </a:p>
        </p:txBody>
      </p:sp>
    </p:spTree>
    <p:extLst>
      <p:ext uri="{BB962C8B-B14F-4D97-AF65-F5344CB8AC3E}">
        <p14:creationId xmlns:p14="http://schemas.microsoft.com/office/powerpoint/2010/main" val="351594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7674-F4C8-40D7-AB7A-2CA1487A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control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367E3E-F5FF-4CC1-ACD4-BACC9CD7E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87990"/>
              </p:ext>
            </p:extLst>
          </p:nvPr>
        </p:nvGraphicFramePr>
        <p:xfrm>
          <a:off x="1155700" y="2006353"/>
          <a:ext cx="8824913" cy="451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8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022-4F40-4EC7-8D11-67EC9BA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possibilities.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61A6-E8A3-4080-9489-2A0C3C4E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 has potential of resizing.</a:t>
            </a:r>
          </a:p>
          <a:p>
            <a:r>
              <a:rPr lang="en-IN" dirty="0"/>
              <a:t>Push notification to give out notification on mess days with the best food options.</a:t>
            </a:r>
          </a:p>
          <a:p>
            <a:r>
              <a:rPr lang="en-IN" dirty="0"/>
              <a:t>Feedback effect status.</a:t>
            </a:r>
          </a:p>
          <a:p>
            <a:r>
              <a:rPr lang="en-IN" dirty="0"/>
              <a:t>Payment options to help the outsiders pay efficiently for the </a:t>
            </a:r>
            <a:r>
              <a:rPr lang="en-IN" dirty="0" err="1"/>
              <a:t>food,thus</a:t>
            </a:r>
            <a:r>
              <a:rPr lang="en-IN" dirty="0"/>
              <a:t> enabling digital India.</a:t>
            </a:r>
          </a:p>
          <a:p>
            <a:r>
              <a:rPr lang="en-IN" dirty="0"/>
              <a:t>Linking of a health app with it would help gym people to get all the info and thus help plan meals.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66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5F2-4A2F-4CD8-B8BA-FF47152C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FF5-F155-4DC5-908F-74A20443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a open source project and is </a:t>
            </a:r>
            <a:r>
              <a:rPr lang="en-IN" dirty="0" err="1"/>
              <a:t>avaible</a:t>
            </a:r>
            <a:r>
              <a:rPr lang="en-IN" dirty="0"/>
              <a:t> for free under MIT licence at GitHub under the following name and the </a:t>
            </a:r>
            <a:r>
              <a:rPr lang="en-IN" dirty="0" err="1"/>
              <a:t>Url</a:t>
            </a:r>
            <a:r>
              <a:rPr lang="en-IN" dirty="0"/>
              <a:t> to it is also directly stated below.</a:t>
            </a:r>
          </a:p>
        </p:txBody>
      </p:sp>
    </p:spTree>
    <p:extLst>
      <p:ext uri="{BB962C8B-B14F-4D97-AF65-F5344CB8AC3E}">
        <p14:creationId xmlns:p14="http://schemas.microsoft.com/office/powerpoint/2010/main" val="251493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2053-0020-4122-AF30-F7E5369B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Crdiets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1620-DC6B-4314-8CB1-AB5CB030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been a synchronised project between 3 team members.</a:t>
            </a:r>
          </a:p>
          <a:p>
            <a:r>
              <a:rPr lang="en-IN" dirty="0"/>
              <a:t>Member 1-Utkarsh Prakash Srivastava</a:t>
            </a:r>
          </a:p>
          <a:p>
            <a:pPr marL="0" indent="0">
              <a:buNone/>
            </a:pPr>
            <a:r>
              <a:rPr lang="en-IN" dirty="0"/>
              <a:t>                         Git hub:-utkarsh231</a:t>
            </a:r>
          </a:p>
          <a:p>
            <a:r>
              <a:rPr lang="en-IN" dirty="0"/>
              <a:t>Member 2-Kshitij Pathak</a:t>
            </a:r>
          </a:p>
          <a:p>
            <a:pPr marL="0" indent="0">
              <a:buNone/>
            </a:pPr>
            <a:r>
              <a:rPr lang="en-IN" dirty="0"/>
              <a:t>                          Git Hub:-dev-bot1</a:t>
            </a:r>
          </a:p>
          <a:p>
            <a:r>
              <a:rPr lang="en-IN" dirty="0"/>
              <a:t>Member 3-Kaushik Gupta</a:t>
            </a:r>
          </a:p>
          <a:p>
            <a:pPr marL="0" indent="0">
              <a:buNone/>
            </a:pPr>
            <a:r>
              <a:rPr lang="en-IN" dirty="0"/>
              <a:t>                          Git Hub:-kaushi397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6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1205-2B31-454E-B373-8C6CE14E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25A7F-BA8B-42A5-8451-D027ED37E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486" y="934065"/>
            <a:ext cx="6639196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66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EC551-FF47-4516-9474-C89FBC5C37D6}"/>
              </a:ext>
            </a:extLst>
          </p:cNvPr>
          <p:cNvSpPr txBox="1"/>
          <p:nvPr/>
        </p:nvSpPr>
        <p:spPr>
          <a:xfrm>
            <a:off x="561110" y="1241266"/>
            <a:ext cx="4089633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Logo of our App:-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9F25DB06-C3FA-46FE-ABF8-701B16E0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8" r="1" b="3537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863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7D5-3FA5-4401-A869-65694617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in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45D0-9915-429B-907D-D232B0D9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 system of mess feedback exist in form a feedback register which is a volatile material and can be easily misplaced and data in it easily manipulated.</a:t>
            </a:r>
          </a:p>
          <a:p>
            <a:r>
              <a:rPr lang="en-IN" dirty="0"/>
              <a:t>This system also does not ensure that the enquiry or feedback made is heard by the person in IN-Charge.</a:t>
            </a:r>
          </a:p>
          <a:p>
            <a:r>
              <a:rPr lang="en-IN" dirty="0"/>
              <a:t>Also in this approach to problem the student/faculty end up revealing there identity which may be harm to them and human nature gets itself in defensive position when finds out that he/she is wrong.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1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6AA0-8A33-46AF-B081-A5986DC1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D6AC-7951-45FF-B40E-C57A68CA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Thus we build a simple and efficient app for a fluent system .</a:t>
            </a:r>
          </a:p>
          <a:p>
            <a:r>
              <a:rPr lang="en-IN" dirty="0"/>
              <a:t>The app has elegant looking start page with splash screen.</a:t>
            </a:r>
          </a:p>
          <a:p>
            <a:r>
              <a:rPr lang="en-IN" dirty="0"/>
              <a:t>The app then leads to the start page where one need to login in </a:t>
            </a:r>
            <a:r>
              <a:rPr lang="en-IN" dirty="0" err="1"/>
              <a:t>oder</a:t>
            </a:r>
            <a:r>
              <a:rPr lang="en-IN" dirty="0"/>
              <a:t> to prevent unwanted filling of data and dubious entry.</a:t>
            </a:r>
          </a:p>
          <a:p>
            <a:r>
              <a:rPr lang="en-IN" dirty="0"/>
              <a:t>The app then leads to the home page, where five options leading to 5 different options in app.</a:t>
            </a:r>
          </a:p>
          <a:p>
            <a:r>
              <a:rPr lang="en-IN" dirty="0"/>
              <a:t>The feedback system is start based and thus easy to use.</a:t>
            </a:r>
          </a:p>
          <a:p>
            <a:r>
              <a:rPr lang="en-IN" dirty="0"/>
              <a:t>And addon is the daily menu showcase, which helps students to order food in advance if the food don’t feel right for there tummy.</a:t>
            </a:r>
          </a:p>
        </p:txBody>
      </p:sp>
    </p:spTree>
    <p:extLst>
      <p:ext uri="{BB962C8B-B14F-4D97-AF65-F5344CB8AC3E}">
        <p14:creationId xmlns:p14="http://schemas.microsoft.com/office/powerpoint/2010/main" val="31064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BAC20-7E13-47D8-8F8F-0B08AF93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Step-1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8E0C-6596-4913-B345-CA768B71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110" y="4591665"/>
            <a:ext cx="4089633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>
                <a:solidFill>
                  <a:schemeClr val="accent1"/>
                </a:solidFill>
              </a:rPr>
              <a:t>Press App icon:-</a:t>
            </a:r>
          </a:p>
        </p:txBody>
      </p:sp>
      <p:pic>
        <p:nvPicPr>
          <p:cNvPr id="6" name="Content Placeholder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5590E82-9A8E-46C8-8D9F-B1AF48B6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88" b="1"/>
          <a:stretch/>
        </p:blipFill>
        <p:spPr>
          <a:xfrm>
            <a:off x="5120117" y="461681"/>
            <a:ext cx="6585549" cy="5934638"/>
          </a:xfrm>
          <a:custGeom>
            <a:avLst/>
            <a:gdLst>
              <a:gd name="connsiteX0" fmla="*/ 225406 w 6585549"/>
              <a:gd name="connsiteY0" fmla="*/ 0 h 5934638"/>
              <a:gd name="connsiteX1" fmla="*/ 6585549 w 6585549"/>
              <a:gd name="connsiteY1" fmla="*/ 0 h 5934638"/>
              <a:gd name="connsiteX2" fmla="*/ 6585549 w 6585549"/>
              <a:gd name="connsiteY2" fmla="*/ 5934638 h 5934638"/>
              <a:gd name="connsiteX3" fmla="*/ 226600 w 6585549"/>
              <a:gd name="connsiteY3" fmla="*/ 5934638 h 5934638"/>
              <a:gd name="connsiteX4" fmla="*/ 214529 w 6585549"/>
              <a:gd name="connsiteY4" fmla="*/ 5856373 h 5934638"/>
              <a:gd name="connsiteX5" fmla="*/ 203238 w 6585549"/>
              <a:gd name="connsiteY5" fmla="*/ 5780097 h 5934638"/>
              <a:gd name="connsiteX6" fmla="*/ 191320 w 6585549"/>
              <a:gd name="connsiteY6" fmla="*/ 5689292 h 5934638"/>
              <a:gd name="connsiteX7" fmla="*/ 177049 w 6585549"/>
              <a:gd name="connsiteY7" fmla="*/ 5581536 h 5934638"/>
              <a:gd name="connsiteX8" fmla="*/ 161995 w 6585549"/>
              <a:gd name="connsiteY8" fmla="*/ 5462279 h 5934638"/>
              <a:gd name="connsiteX9" fmla="*/ 146156 w 6585549"/>
              <a:gd name="connsiteY9" fmla="*/ 5327888 h 5934638"/>
              <a:gd name="connsiteX10" fmla="*/ 129376 w 6585549"/>
              <a:gd name="connsiteY10" fmla="*/ 5181389 h 5934638"/>
              <a:gd name="connsiteX11" fmla="*/ 112596 w 6585549"/>
              <a:gd name="connsiteY11" fmla="*/ 5022177 h 5934638"/>
              <a:gd name="connsiteX12" fmla="*/ 95503 w 6585549"/>
              <a:gd name="connsiteY12" fmla="*/ 4852675 h 5934638"/>
              <a:gd name="connsiteX13" fmla="*/ 79664 w 6585549"/>
              <a:gd name="connsiteY13" fmla="*/ 4669854 h 5934638"/>
              <a:gd name="connsiteX14" fmla="*/ 64453 w 6585549"/>
              <a:gd name="connsiteY14" fmla="*/ 4478558 h 5934638"/>
              <a:gd name="connsiteX15" fmla="*/ 50652 w 6585549"/>
              <a:gd name="connsiteY15" fmla="*/ 4276365 h 5934638"/>
              <a:gd name="connsiteX16" fmla="*/ 37480 w 6585549"/>
              <a:gd name="connsiteY16" fmla="*/ 4065697 h 5934638"/>
              <a:gd name="connsiteX17" fmla="*/ 25091 w 6585549"/>
              <a:gd name="connsiteY17" fmla="*/ 3845949 h 5934638"/>
              <a:gd name="connsiteX18" fmla="*/ 20700 w 6585549"/>
              <a:gd name="connsiteY18" fmla="*/ 3733351 h 5934638"/>
              <a:gd name="connsiteX19" fmla="*/ 15838 w 6585549"/>
              <a:gd name="connsiteY19" fmla="*/ 3618331 h 5934638"/>
              <a:gd name="connsiteX20" fmla="*/ 11291 w 6585549"/>
              <a:gd name="connsiteY20" fmla="*/ 3501495 h 5934638"/>
              <a:gd name="connsiteX21" fmla="*/ 8311 w 6585549"/>
              <a:gd name="connsiteY21" fmla="*/ 3384054 h 5934638"/>
              <a:gd name="connsiteX22" fmla="*/ 5645 w 6585549"/>
              <a:gd name="connsiteY22" fmla="*/ 3264191 h 5934638"/>
              <a:gd name="connsiteX23" fmla="*/ 2822 w 6585549"/>
              <a:gd name="connsiteY23" fmla="*/ 3143118 h 5934638"/>
              <a:gd name="connsiteX24" fmla="*/ 941 w 6585549"/>
              <a:gd name="connsiteY24" fmla="*/ 3019623 h 5934638"/>
              <a:gd name="connsiteX25" fmla="*/ 941 w 6585549"/>
              <a:gd name="connsiteY25" fmla="*/ 2894918 h 5934638"/>
              <a:gd name="connsiteX26" fmla="*/ 0 w 6585549"/>
              <a:gd name="connsiteY26" fmla="*/ 2769001 h 5934638"/>
              <a:gd name="connsiteX27" fmla="*/ 941 w 6585549"/>
              <a:gd name="connsiteY27" fmla="*/ 2641874 h 5934638"/>
              <a:gd name="connsiteX28" fmla="*/ 2822 w 6585549"/>
              <a:gd name="connsiteY28" fmla="*/ 2512931 h 5934638"/>
              <a:gd name="connsiteX29" fmla="*/ 4547 w 6585549"/>
              <a:gd name="connsiteY29" fmla="*/ 2383988 h 5934638"/>
              <a:gd name="connsiteX30" fmla="*/ 8311 w 6585549"/>
              <a:gd name="connsiteY30" fmla="*/ 2253229 h 5934638"/>
              <a:gd name="connsiteX31" fmla="*/ 12232 w 6585549"/>
              <a:gd name="connsiteY31" fmla="*/ 2121259 h 5934638"/>
              <a:gd name="connsiteX32" fmla="*/ 16779 w 6585549"/>
              <a:gd name="connsiteY32" fmla="*/ 1989289 h 5934638"/>
              <a:gd name="connsiteX33" fmla="*/ 23209 w 6585549"/>
              <a:gd name="connsiteY33" fmla="*/ 1856108 h 5934638"/>
              <a:gd name="connsiteX34" fmla="*/ 30893 w 6585549"/>
              <a:gd name="connsiteY34" fmla="*/ 1721716 h 5934638"/>
              <a:gd name="connsiteX35" fmla="*/ 38264 w 6585549"/>
              <a:gd name="connsiteY35" fmla="*/ 1586720 h 5934638"/>
              <a:gd name="connsiteX36" fmla="*/ 47673 w 6585549"/>
              <a:gd name="connsiteY36" fmla="*/ 1451723 h 5934638"/>
              <a:gd name="connsiteX37" fmla="*/ 58964 w 6585549"/>
              <a:gd name="connsiteY37" fmla="*/ 1314910 h 5934638"/>
              <a:gd name="connsiteX38" fmla="*/ 70255 w 6585549"/>
              <a:gd name="connsiteY38" fmla="*/ 1179913 h 5934638"/>
              <a:gd name="connsiteX39" fmla="*/ 83271 w 6585549"/>
              <a:gd name="connsiteY39" fmla="*/ 1042495 h 5934638"/>
              <a:gd name="connsiteX40" fmla="*/ 97542 w 6585549"/>
              <a:gd name="connsiteY40" fmla="*/ 904471 h 5934638"/>
              <a:gd name="connsiteX41" fmla="*/ 112596 w 6585549"/>
              <a:gd name="connsiteY41" fmla="*/ 768263 h 5934638"/>
              <a:gd name="connsiteX42" fmla="*/ 130160 w 6585549"/>
              <a:gd name="connsiteY42" fmla="*/ 630240 h 5934638"/>
              <a:gd name="connsiteX43" fmla="*/ 148978 w 6585549"/>
              <a:gd name="connsiteY43" fmla="*/ 492821 h 5934638"/>
              <a:gd name="connsiteX44" fmla="*/ 167640 w 6585549"/>
              <a:gd name="connsiteY44" fmla="*/ 354798 h 5934638"/>
              <a:gd name="connsiteX45" fmla="*/ 189438 w 6585549"/>
              <a:gd name="connsiteY45" fmla="*/ 217380 h 5934638"/>
              <a:gd name="connsiteX46" fmla="*/ 211706 w 6585549"/>
              <a:gd name="connsiteY46" fmla="*/ 80567 h 59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469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2597-B49A-44A2-B362-2F7EBE5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Step:-2</a:t>
            </a:r>
          </a:p>
        </p:txBody>
      </p:sp>
      <p:pic>
        <p:nvPicPr>
          <p:cNvPr id="6" name="Content Placeholder 5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B6F8E7A5-01B5-4A84-9877-966BB396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520" y="1447800"/>
            <a:ext cx="2509105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5BA8C-BC63-45E2-9258-CAEAD5B6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Splash Screen.</a:t>
            </a:r>
          </a:p>
          <a:p>
            <a:r>
              <a:rPr lang="en-IN" dirty="0"/>
              <a:t>Also the screen is set in order to prevent the splash screen from opening each time the user presses the back button.</a:t>
            </a:r>
          </a:p>
        </p:txBody>
      </p:sp>
    </p:spTree>
    <p:extLst>
      <p:ext uri="{BB962C8B-B14F-4D97-AF65-F5344CB8AC3E}">
        <p14:creationId xmlns:p14="http://schemas.microsoft.com/office/powerpoint/2010/main" val="155235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0E8C-93A1-47F9-A5AC-8FF5DB0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182264-98C9-4412-B116-695C6D9A9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210" y="1447800"/>
            <a:ext cx="2198468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20088-C0BE-4601-AFA3-622E37AC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login page .</a:t>
            </a:r>
          </a:p>
          <a:p>
            <a:r>
              <a:rPr lang="en-IN" dirty="0"/>
              <a:t>The user just need to provide the app his/her name and mobile number.</a:t>
            </a:r>
          </a:p>
        </p:txBody>
      </p:sp>
    </p:spTree>
    <p:extLst>
      <p:ext uri="{BB962C8B-B14F-4D97-AF65-F5344CB8AC3E}">
        <p14:creationId xmlns:p14="http://schemas.microsoft.com/office/powerpoint/2010/main" val="306788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CD0-7422-4C5A-9C3E-1C9591CD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Step:-4</a:t>
            </a:r>
          </a:p>
        </p:txBody>
      </p:sp>
      <p:pic>
        <p:nvPicPr>
          <p:cNvPr id="6" name="Content Placeholder 5" descr="A bowl of fruit&#10;&#10;Description automatically generated">
            <a:extLst>
              <a:ext uri="{FF2B5EF4-FFF2-40B4-BE49-F238E27FC236}">
                <a16:creationId xmlns:a16="http://schemas.microsoft.com/office/drawing/2014/main" id="{CD14CC5C-6C44-4A7A-AD09-C1F113E8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244" y="1019175"/>
            <a:ext cx="3327212" cy="5000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986A-105C-4A2A-B65E-C6A1CB94C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app screen.</a:t>
            </a:r>
          </a:p>
          <a:p>
            <a:r>
              <a:rPr lang="en-IN" dirty="0"/>
              <a:t>The default menu always is the menu option.</a:t>
            </a:r>
          </a:p>
        </p:txBody>
      </p:sp>
    </p:spTree>
    <p:extLst>
      <p:ext uri="{BB962C8B-B14F-4D97-AF65-F5344CB8AC3E}">
        <p14:creationId xmlns:p14="http://schemas.microsoft.com/office/powerpoint/2010/main" val="230466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D3F-9FE4-43CA-BCA7-6B22FE8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from app</a:t>
            </a:r>
          </a:p>
        </p:txBody>
      </p:sp>
      <p:pic>
        <p:nvPicPr>
          <p:cNvPr id="6" name="Content Placeholder 5" descr="A close up of food&#10;&#10;Description automatically generated">
            <a:extLst>
              <a:ext uri="{FF2B5EF4-FFF2-40B4-BE49-F238E27FC236}">
                <a16:creationId xmlns:a16="http://schemas.microsoft.com/office/drawing/2014/main" id="{F59331AA-E4AB-4741-A9D2-EC6579949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775" y="226659"/>
            <a:ext cx="3238500" cy="63286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978F-810F-42D3-B3C1-169F741A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6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Mess Review </vt:lpstr>
      <vt:lpstr>PowerPoint Presentation</vt:lpstr>
      <vt:lpstr>Problem in current system</vt:lpstr>
      <vt:lpstr>Solution</vt:lpstr>
      <vt:lpstr>Step-1</vt:lpstr>
      <vt:lpstr>Step:-2</vt:lpstr>
      <vt:lpstr>Step-3</vt:lpstr>
      <vt:lpstr>Step:-4</vt:lpstr>
      <vt:lpstr>Screen shots from app</vt:lpstr>
      <vt:lpstr>Default screen</vt:lpstr>
      <vt:lpstr>Menu page</vt:lpstr>
      <vt:lpstr>Technology/Sources Used</vt:lpstr>
      <vt:lpstr>Failure Parts</vt:lpstr>
      <vt:lpstr>Flow of control</vt:lpstr>
      <vt:lpstr>Future possibilities.</vt:lpstr>
      <vt:lpstr>Available</vt:lpstr>
      <vt:lpstr>Crdiets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 Review</dc:title>
  <dc:creator>KSHITIJ PATHAK</dc:creator>
  <cp:lastModifiedBy>KSHITIJ PATHAK</cp:lastModifiedBy>
  <cp:revision>4</cp:revision>
  <dcterms:created xsi:type="dcterms:W3CDTF">2020-02-10T02:47:33Z</dcterms:created>
  <dcterms:modified xsi:type="dcterms:W3CDTF">2020-02-10T04:20:22Z</dcterms:modified>
</cp:coreProperties>
</file>