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schemas.openxmlformats.org/officeDocument/2006/relationships/font" Target="fonts/CenturyGothic-bold.fntdata"/><Relationship Id="rId10" Type="http://schemas.openxmlformats.org/officeDocument/2006/relationships/slide" Target="slides/slide6.xml"/><Relationship Id="rId21" Type="http://schemas.openxmlformats.org/officeDocument/2006/relationships/font" Target="fonts/CenturyGothic-regular.fntdata"/><Relationship Id="rId13" Type="http://schemas.openxmlformats.org/officeDocument/2006/relationships/slide" Target="slides/slide9.xml"/><Relationship Id="rId24" Type="http://schemas.openxmlformats.org/officeDocument/2006/relationships/font" Target="fonts/CenturyGothic-boldItalic.fntdata"/><Relationship Id="rId12" Type="http://schemas.openxmlformats.org/officeDocument/2006/relationships/slide" Target="slides/slide8.xml"/><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65a447d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2d65a447df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d65a447df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d65a447df4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65a447df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d65a447df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d65a447df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2d65a447df4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d65a447df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2d65a447df4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65a447df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d65a447df4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65a447df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2d65a447df4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d65a447df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d65a447df4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65a447df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d65a447df4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de Título" showMasterSp="0"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4212" y="3843867"/>
            <a:ext cx="6400800" cy="1947333"/>
          </a:xfrm>
          <a:prstGeom prst="rect">
            <a:avLst/>
          </a:prstGeom>
          <a:noFill/>
          <a:ln>
            <a:noFill/>
          </a:ln>
        </p:spPr>
        <p:txBody>
          <a:bodyPr anchorCtr="0" anchor="t" bIns="45700" lIns="91425" spcFirstLastPara="1" rIns="91425" wrap="square" tIns="45700">
            <a:normAutofit/>
          </a:bodyPr>
          <a:lstStyle>
            <a:lvl1pPr lvl="0" algn="l">
              <a:spcBef>
                <a:spcPts val="420"/>
              </a:spcBef>
              <a:spcAft>
                <a:spcPts val="0"/>
              </a:spcAft>
              <a:buSzPts val="1680"/>
              <a:buNone/>
              <a:defRPr sz="2100">
                <a:solidFill>
                  <a:srgbClr val="0F486F"/>
                </a:solidFill>
              </a:defRPr>
            </a:lvl1pPr>
            <a:lvl2pPr lvl="1" algn="ctr">
              <a:spcBef>
                <a:spcPts val="600"/>
              </a:spcBef>
              <a:spcAft>
                <a:spcPts val="0"/>
              </a:spcAft>
              <a:buSzPts val="1440"/>
              <a:buNone/>
              <a:defRPr>
                <a:solidFill>
                  <a:schemeClr val="lt1"/>
                </a:solidFill>
              </a:defRPr>
            </a:lvl2pPr>
            <a:lvl3pPr lvl="2" algn="ctr">
              <a:spcBef>
                <a:spcPts val="600"/>
              </a:spcBef>
              <a:spcAft>
                <a:spcPts val="0"/>
              </a:spcAft>
              <a:buSzPts val="1280"/>
              <a:buNone/>
              <a:defRPr>
                <a:solidFill>
                  <a:schemeClr val="lt1"/>
                </a:solidFill>
              </a:defRPr>
            </a:lvl3pPr>
            <a:lvl4pPr lvl="3" algn="ctr">
              <a:spcBef>
                <a:spcPts val="600"/>
              </a:spcBef>
              <a:spcAft>
                <a:spcPts val="0"/>
              </a:spcAft>
              <a:buSzPts val="1120"/>
              <a:buNone/>
              <a:defRPr>
                <a:solidFill>
                  <a:schemeClr val="lt1"/>
                </a:solidFill>
              </a:defRPr>
            </a:lvl4pPr>
            <a:lvl5pPr lvl="4" algn="ctr">
              <a:spcBef>
                <a:spcPts val="600"/>
              </a:spcBef>
              <a:spcAft>
                <a:spcPts val="0"/>
              </a:spcAft>
              <a:buSzPts val="1120"/>
              <a:buNone/>
              <a:defRPr>
                <a:solidFill>
                  <a:schemeClr val="lt1"/>
                </a:solidFill>
              </a:defRPr>
            </a:lvl5pPr>
            <a:lvl6pPr lvl="5" algn="ctr">
              <a:spcBef>
                <a:spcPts val="600"/>
              </a:spcBef>
              <a:spcAft>
                <a:spcPts val="0"/>
              </a:spcAft>
              <a:buSzPts val="1120"/>
              <a:buNone/>
              <a:defRPr>
                <a:solidFill>
                  <a:schemeClr val="lt1"/>
                </a:solidFill>
              </a:defRPr>
            </a:lvl6pPr>
            <a:lvl7pPr lvl="6" algn="ctr">
              <a:spcBef>
                <a:spcPts val="600"/>
              </a:spcBef>
              <a:spcAft>
                <a:spcPts val="0"/>
              </a:spcAft>
              <a:buSzPts val="1120"/>
              <a:buNone/>
              <a:defRPr>
                <a:solidFill>
                  <a:schemeClr val="lt1"/>
                </a:solidFill>
              </a:defRPr>
            </a:lvl7pPr>
            <a:lvl8pPr lvl="7" algn="ctr">
              <a:spcBef>
                <a:spcPts val="600"/>
              </a:spcBef>
              <a:spcAft>
                <a:spcPts val="0"/>
              </a:spcAft>
              <a:buSzPts val="1120"/>
              <a:buNone/>
              <a:defRPr>
                <a:solidFill>
                  <a:schemeClr val="lt1"/>
                </a:solidFill>
              </a:defRPr>
            </a:lvl8pPr>
            <a:lvl9pPr lvl="8" algn="ctr">
              <a:spcBef>
                <a:spcPts val="600"/>
              </a:spcBef>
              <a:spcAft>
                <a:spcPts val="600"/>
              </a:spcAft>
              <a:buSzPts val="1120"/>
              <a:buNone/>
              <a:defRPr>
                <a:solidFill>
                  <a:schemeClr val="lt1"/>
                </a:solidFill>
              </a:defRPr>
            </a:lvl9pPr>
          </a:lstStyle>
          <a:p/>
        </p:txBody>
      </p:sp>
      <p:sp>
        <p:nvSpPr>
          <p:cNvPr id="20" name="Google Shape;20;p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cxnSp>
        <p:nvCxnSpPr>
          <p:cNvPr id="23" name="Google Shape;23;p2"/>
          <p:cNvCxnSpPr/>
          <p:nvPr/>
        </p:nvCxnSpPr>
        <p:spPr>
          <a:xfrm flipH="1">
            <a:off x="8228012" y="8467"/>
            <a:ext cx="3810000" cy="3810000"/>
          </a:xfrm>
          <a:prstGeom prst="straightConnector1">
            <a:avLst/>
          </a:prstGeom>
          <a:noFill/>
          <a:ln cap="flat" cmpd="sng" w="12700">
            <a:solidFill>
              <a:schemeClr val="lt1"/>
            </a:solidFill>
            <a:prstDash val="solid"/>
            <a:round/>
            <a:headEnd len="sm" w="sm" type="none"/>
            <a:tailEnd len="sm" w="sm" type="none"/>
          </a:ln>
        </p:spPr>
      </p:cxnSp>
      <p:cxnSp>
        <p:nvCxnSpPr>
          <p:cNvPr id="24" name="Google Shape;24;p2"/>
          <p:cNvCxnSpPr/>
          <p:nvPr/>
        </p:nvCxnSpPr>
        <p:spPr>
          <a:xfrm flipH="1">
            <a:off x="6108170" y="91545"/>
            <a:ext cx="6080655" cy="6080655"/>
          </a:xfrm>
          <a:prstGeom prst="straightConnector1">
            <a:avLst/>
          </a:prstGeom>
          <a:noFill/>
          <a:ln cap="flat" cmpd="sng" w="12700">
            <a:solidFill>
              <a:schemeClr val="lt1"/>
            </a:solidFill>
            <a:prstDash val="solid"/>
            <a:round/>
            <a:headEnd len="sm" w="sm" type="none"/>
            <a:tailEnd len="sm" w="sm" type="none"/>
          </a:ln>
        </p:spPr>
      </p:cxnSp>
      <p:cxnSp>
        <p:nvCxnSpPr>
          <p:cNvPr id="25" name="Google Shape;25;p2"/>
          <p:cNvCxnSpPr/>
          <p:nvPr/>
        </p:nvCxnSpPr>
        <p:spPr>
          <a:xfrm flipH="1">
            <a:off x="7235825" y="228600"/>
            <a:ext cx="4953000" cy="4953000"/>
          </a:xfrm>
          <a:prstGeom prst="straightConnector1">
            <a:avLst/>
          </a:prstGeom>
          <a:noFill/>
          <a:ln cap="flat" cmpd="sng" w="12700">
            <a:solidFill>
              <a:schemeClr val="lt1"/>
            </a:solidFill>
            <a:prstDash val="solid"/>
            <a:round/>
            <a:headEnd len="sm" w="sm" type="none"/>
            <a:tailEnd len="sm" w="sm" type="none"/>
          </a:ln>
        </p:spPr>
      </p:cxnSp>
      <p:cxnSp>
        <p:nvCxnSpPr>
          <p:cNvPr id="26" name="Google Shape;26;p2"/>
          <p:cNvCxnSpPr/>
          <p:nvPr/>
        </p:nvCxnSpPr>
        <p:spPr>
          <a:xfrm flipH="1">
            <a:off x="7335837" y="32278"/>
            <a:ext cx="4852989" cy="4852989"/>
          </a:xfrm>
          <a:prstGeom prst="straightConnector1">
            <a:avLst/>
          </a:prstGeom>
          <a:noFill/>
          <a:ln cap="flat" cmpd="sng" w="31750">
            <a:solidFill>
              <a:schemeClr val="lt1"/>
            </a:solidFill>
            <a:prstDash val="solid"/>
            <a:round/>
            <a:headEnd len="sm" w="sm" type="none"/>
            <a:tailEnd len="sm" w="sm" type="none"/>
          </a:ln>
        </p:spPr>
      </p:cxnSp>
      <p:cxnSp>
        <p:nvCxnSpPr>
          <p:cNvPr id="27" name="Google Shape;27;p2"/>
          <p:cNvCxnSpPr/>
          <p:nvPr/>
        </p:nvCxnSpPr>
        <p:spPr>
          <a:xfrm flipH="1">
            <a:off x="7845426" y="609601"/>
            <a:ext cx="4343399" cy="434339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anorâmica com Legenda">
  <p:cSld name="Foto Panorâmica com Legenda">
    <p:spTree>
      <p:nvGrpSpPr>
        <p:cNvPr id="79" name="Shape 79"/>
        <p:cNvGrpSpPr/>
        <p:nvPr/>
      </p:nvGrpSpPr>
      <p:grpSpPr>
        <a:xfrm>
          <a:off x="0" y="0"/>
          <a:ext cx="0" cy="0"/>
          <a:chOff x="0" y="0"/>
          <a:chExt cx="0" cy="0"/>
        </a:xfrm>
      </p:grpSpPr>
      <p:sp>
        <p:nvSpPr>
          <p:cNvPr id="80" name="Google Shape;80;p1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p:nvPr>
            <p:ph idx="2" type="pic"/>
          </p:nvPr>
        </p:nvSpPr>
        <p:spPr>
          <a:xfrm>
            <a:off x="685800" y="533400"/>
            <a:ext cx="10818812" cy="31242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2" name="Google Shape;82;p11"/>
          <p:cNvSpPr txBox="1"/>
          <p:nvPr>
            <p:ph idx="1" type="body"/>
          </p:nvPr>
        </p:nvSpPr>
        <p:spPr>
          <a:xfrm>
            <a:off x="914402" y="3843867"/>
            <a:ext cx="830421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Font typeface="Century Gothic"/>
              <a:buNone/>
              <a:defRPr sz="1600"/>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83" name="Google Shape;83;p1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Legenda">
  <p:cSld name="Título e Legenda">
    <p:spTree>
      <p:nvGrpSpPr>
        <p:cNvPr id="86" name="Shape 86"/>
        <p:cNvGrpSpPr/>
        <p:nvPr/>
      </p:nvGrpSpPr>
      <p:grpSpPr>
        <a:xfrm>
          <a:off x="0" y="0"/>
          <a:ext cx="0" cy="0"/>
          <a:chOff x="0" y="0"/>
          <a:chExt cx="0" cy="0"/>
        </a:xfrm>
      </p:grpSpPr>
      <p:sp>
        <p:nvSpPr>
          <p:cNvPr id="87" name="Google Shape;87;p12"/>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a:off x="684212" y="4114800"/>
            <a:ext cx="8535988" cy="18796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89" name="Google Shape;89;p12"/>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ção com Legenda">
  <p:cSld name="Citação com Legenda">
    <p:spTree>
      <p:nvGrpSpPr>
        <p:cNvPr id="92" name="Shape 92"/>
        <p:cNvGrpSpPr/>
        <p:nvPr/>
      </p:nvGrpSpPr>
      <p:grpSpPr>
        <a:xfrm>
          <a:off x="0" y="0"/>
          <a:ext cx="0" cy="0"/>
          <a:chOff x="0" y="0"/>
          <a:chExt cx="0" cy="0"/>
        </a:xfrm>
      </p:grpSpPr>
      <p:sp>
        <p:nvSpPr>
          <p:cNvPr id="93" name="Google Shape;93;p13"/>
          <p:cNvSpPr txBox="1"/>
          <p:nvPr>
            <p:ph type="title"/>
          </p:nvPr>
        </p:nvSpPr>
        <p:spPr>
          <a:xfrm>
            <a:off x="1141411" y="685800"/>
            <a:ext cx="9144001"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
          <p:cNvSpPr txBox="1"/>
          <p:nvPr>
            <p:ph idx="1" type="body"/>
          </p:nvPr>
        </p:nvSpPr>
        <p:spPr>
          <a:xfrm>
            <a:off x="1446212" y="3429000"/>
            <a:ext cx="8534400"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Font typeface="Century Gothic"/>
              <a:buNone/>
              <a:defRPr/>
            </a:lvl1pPr>
            <a:lvl2pPr indent="-228600" lvl="1" marL="914400" algn="l">
              <a:spcBef>
                <a:spcPts val="600"/>
              </a:spcBef>
              <a:spcAft>
                <a:spcPts val="0"/>
              </a:spcAft>
              <a:buSzPts val="1440"/>
              <a:buFont typeface="Century Gothic"/>
              <a:buNone/>
              <a:defRPr/>
            </a:lvl2pPr>
            <a:lvl3pPr indent="-228600" lvl="2" marL="1371600" algn="l">
              <a:spcBef>
                <a:spcPts val="600"/>
              </a:spcBef>
              <a:spcAft>
                <a:spcPts val="0"/>
              </a:spcAft>
              <a:buSzPts val="1280"/>
              <a:buFont typeface="Century Gothic"/>
              <a:buNone/>
              <a:defRPr/>
            </a:lvl3pPr>
            <a:lvl4pPr indent="-228600" lvl="3" marL="1828800" algn="l">
              <a:spcBef>
                <a:spcPts val="600"/>
              </a:spcBef>
              <a:spcAft>
                <a:spcPts val="0"/>
              </a:spcAft>
              <a:buSzPts val="1120"/>
              <a:buFont typeface="Century Gothic"/>
              <a:buNone/>
              <a:defRPr/>
            </a:lvl4pPr>
            <a:lvl5pPr indent="-228600" lvl="4" marL="2286000" algn="l">
              <a:spcBef>
                <a:spcPts val="600"/>
              </a:spcBef>
              <a:spcAft>
                <a:spcPts val="0"/>
              </a:spcAft>
              <a:buSzPts val="1120"/>
              <a:buFont typeface="Century Gothic"/>
              <a:buNone/>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95" name="Google Shape;95;p13"/>
          <p:cNvSpPr txBox="1"/>
          <p:nvPr>
            <p:ph idx="2" type="body"/>
          </p:nvPr>
        </p:nvSpPr>
        <p:spPr>
          <a:xfrm>
            <a:off x="684213" y="4301067"/>
            <a:ext cx="8534400" cy="1684865"/>
          </a:xfrm>
          <a:prstGeom prst="rect">
            <a:avLst/>
          </a:prstGeom>
          <a:noFill/>
          <a:ln>
            <a:noFill/>
          </a:ln>
        </p:spPr>
        <p:txBody>
          <a:bodyPr anchorCtr="0" anchor="ctr"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96" name="Google Shape;96;p1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99" name="Google Shape;99;p13"/>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pt-BR" sz="8000" u="none" cap="none" strike="noStrike">
                <a:solidFill>
                  <a:schemeClr val="lt1"/>
                </a:solidFill>
                <a:latin typeface="Century Gothic"/>
                <a:ea typeface="Century Gothic"/>
                <a:cs typeface="Century Gothic"/>
                <a:sym typeface="Century Gothic"/>
              </a:rPr>
              <a:t>“</a:t>
            </a:r>
            <a:endParaRPr/>
          </a:p>
        </p:txBody>
      </p:sp>
      <p:sp>
        <p:nvSpPr>
          <p:cNvPr id="100" name="Google Shape;100;p13"/>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pt-BR"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rtão de Nome">
  <p:cSld name="Cartão de Nome">
    <p:spTree>
      <p:nvGrpSpPr>
        <p:cNvPr id="101" name="Shape 101"/>
        <p:cNvGrpSpPr/>
        <p:nvPr/>
      </p:nvGrpSpPr>
      <p:grpSpPr>
        <a:xfrm>
          <a:off x="0" y="0"/>
          <a:ext cx="0" cy="0"/>
          <a:chOff x="0" y="0"/>
          <a:chExt cx="0" cy="0"/>
        </a:xfrm>
      </p:grpSpPr>
      <p:sp>
        <p:nvSpPr>
          <p:cNvPr id="102" name="Google Shape;102;p14"/>
          <p:cNvSpPr txBox="1"/>
          <p:nvPr>
            <p:ph type="title"/>
          </p:nvPr>
        </p:nvSpPr>
        <p:spPr>
          <a:xfrm>
            <a:off x="684212" y="3429000"/>
            <a:ext cx="8534400" cy="169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4"/>
          <p:cNvSpPr txBox="1"/>
          <p:nvPr>
            <p:ph idx="1" type="body"/>
          </p:nvPr>
        </p:nvSpPr>
        <p:spPr>
          <a:xfrm>
            <a:off x="684211" y="5132981"/>
            <a:ext cx="8535990"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600"/>
              <a:buNone/>
              <a:defRPr sz="20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04" name="Google Shape;104;p1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o Cartão de Nome">
  <p:cSld name="Citar o Cartão de Nome">
    <p:spTree>
      <p:nvGrpSpPr>
        <p:cNvPr id="107" name="Shape 107"/>
        <p:cNvGrpSpPr/>
        <p:nvPr/>
      </p:nvGrpSpPr>
      <p:grpSpPr>
        <a:xfrm>
          <a:off x="0" y="0"/>
          <a:ext cx="0" cy="0"/>
          <a:chOff x="0" y="0"/>
          <a:chExt cx="0" cy="0"/>
        </a:xfrm>
      </p:grpSpPr>
      <p:sp>
        <p:nvSpPr>
          <p:cNvPr id="108" name="Google Shape;108;p15"/>
          <p:cNvSpPr txBox="1"/>
          <p:nvPr>
            <p:ph type="title"/>
          </p:nvPr>
        </p:nvSpPr>
        <p:spPr>
          <a:xfrm>
            <a:off x="1141413" y="685800"/>
            <a:ext cx="91440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entury Gothic"/>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5"/>
          <p:cNvSpPr txBox="1"/>
          <p:nvPr>
            <p:ph idx="1" type="body"/>
          </p:nvPr>
        </p:nvSpPr>
        <p:spPr>
          <a:xfrm>
            <a:off x="684212" y="3928534"/>
            <a:ext cx="8534401" cy="1049866"/>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0" name="Google Shape;110;p15"/>
          <p:cNvSpPr txBox="1"/>
          <p:nvPr>
            <p:ph idx="2" type="body"/>
          </p:nvPr>
        </p:nvSpPr>
        <p:spPr>
          <a:xfrm>
            <a:off x="684211" y="4978400"/>
            <a:ext cx="8534401"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11" name="Google Shape;111;p1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
        <p:nvSpPr>
          <p:cNvPr id="114" name="Google Shape;114;p15"/>
          <p:cNvSpPr txBox="1"/>
          <p:nvPr/>
        </p:nvSpPr>
        <p:spPr>
          <a:xfrm>
            <a:off x="531812" y="812222"/>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pt-BR" sz="8000" u="none" cap="none" strike="noStrike">
                <a:solidFill>
                  <a:schemeClr val="lt1"/>
                </a:solidFill>
                <a:latin typeface="Century Gothic"/>
                <a:ea typeface="Century Gothic"/>
                <a:cs typeface="Century Gothic"/>
                <a:sym typeface="Century Gothic"/>
              </a:rPr>
              <a:t>“</a:t>
            </a:r>
            <a:endParaRPr/>
          </a:p>
        </p:txBody>
      </p:sp>
      <p:sp>
        <p:nvSpPr>
          <p:cNvPr id="115" name="Google Shape;115;p15"/>
          <p:cNvSpPr txBox="1"/>
          <p:nvPr/>
        </p:nvSpPr>
        <p:spPr>
          <a:xfrm>
            <a:off x="10285412" y="2768601"/>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pt-BR" sz="8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iro ou Falso">
  <p:cSld name="Verdadeiro ou Falso">
    <p:spTree>
      <p:nvGrpSpPr>
        <p:cNvPr id="116" name="Shape 116"/>
        <p:cNvGrpSpPr/>
        <p:nvPr/>
      </p:nvGrpSpPr>
      <p:grpSpPr>
        <a:xfrm>
          <a:off x="0" y="0"/>
          <a:ext cx="0" cy="0"/>
          <a:chOff x="0" y="0"/>
          <a:chExt cx="0" cy="0"/>
        </a:xfrm>
      </p:grpSpPr>
      <p:sp>
        <p:nvSpPr>
          <p:cNvPr id="117" name="Google Shape;117;p16"/>
          <p:cNvSpPr txBox="1"/>
          <p:nvPr>
            <p:ph type="title"/>
          </p:nvPr>
        </p:nvSpPr>
        <p:spPr>
          <a:xfrm>
            <a:off x="684213" y="685800"/>
            <a:ext cx="10058400" cy="27432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6"/>
          <p:cNvSpPr txBox="1"/>
          <p:nvPr>
            <p:ph idx="1" type="body"/>
          </p:nvPr>
        </p:nvSpPr>
        <p:spPr>
          <a:xfrm>
            <a:off x="684212" y="3928534"/>
            <a:ext cx="8534400"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SzPts val="1920"/>
              <a:buNone/>
              <a:defRPr b="0" sz="2400" cap="none">
                <a:solidFill>
                  <a:schemeClr val="lt1"/>
                </a:solidFill>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19" name="Google Shape;119;p16"/>
          <p:cNvSpPr txBox="1"/>
          <p:nvPr>
            <p:ph idx="2" type="body"/>
          </p:nvPr>
        </p:nvSpPr>
        <p:spPr>
          <a:xfrm>
            <a:off x="684211" y="4766732"/>
            <a:ext cx="8534401" cy="1227667"/>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120" name="Google Shape;120;p1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123" name="Shape 123"/>
        <p:cNvGrpSpPr/>
        <p:nvPr/>
      </p:nvGrpSpPr>
      <p:grpSpPr>
        <a:xfrm>
          <a:off x="0" y="0"/>
          <a:ext cx="0" cy="0"/>
          <a:chOff x="0" y="0"/>
          <a:chExt cx="0" cy="0"/>
        </a:xfrm>
      </p:grpSpPr>
      <p:sp>
        <p:nvSpPr>
          <p:cNvPr id="124" name="Google Shape;124;p1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7"/>
          <p:cNvSpPr txBox="1"/>
          <p:nvPr>
            <p:ph idx="1" type="body"/>
          </p:nvPr>
        </p:nvSpPr>
        <p:spPr>
          <a:xfrm rot="5400000">
            <a:off x="3143778" y="-1773766"/>
            <a:ext cx="3615267" cy="8534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26" name="Google Shape;126;p1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o e Título Vertical" type="vertTitleAndTx">
  <p:cSld name="VERTICAL_TITLE_AND_VERTICAL_TEXT">
    <p:spTree>
      <p:nvGrpSpPr>
        <p:cNvPr id="129" name="Shape 129"/>
        <p:cNvGrpSpPr/>
        <p:nvPr/>
      </p:nvGrpSpPr>
      <p:grpSpPr>
        <a:xfrm>
          <a:off x="0" y="0"/>
          <a:ext cx="0" cy="0"/>
          <a:chOff x="0" y="0"/>
          <a:chExt cx="0" cy="0"/>
        </a:xfrm>
      </p:grpSpPr>
      <p:sp>
        <p:nvSpPr>
          <p:cNvPr id="130" name="Google Shape;130;p18"/>
          <p:cNvSpPr txBox="1"/>
          <p:nvPr>
            <p:ph type="title"/>
          </p:nvPr>
        </p:nvSpPr>
        <p:spPr>
          <a:xfrm rot="5400000">
            <a:off x="7427912" y="1943100"/>
            <a:ext cx="4572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8"/>
          <p:cNvSpPr txBox="1"/>
          <p:nvPr>
            <p:ph idx="1" type="body"/>
          </p:nvPr>
        </p:nvSpPr>
        <p:spPr>
          <a:xfrm rot="5400000">
            <a:off x="1943100" y="-571500"/>
            <a:ext cx="5308600" cy="78232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132" name="Google Shape;132;p1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31" name="Google Shape;31;p3"/>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ção" type="secHead">
  <p:cSld name="SECTION_HEADER">
    <p:spTree>
      <p:nvGrpSpPr>
        <p:cNvPr id="34" name="Shape 34"/>
        <p:cNvGrpSpPr/>
        <p:nvPr/>
      </p:nvGrpSpPr>
      <p:grpSpPr>
        <a:xfrm>
          <a:off x="0" y="0"/>
          <a:ext cx="0" cy="0"/>
          <a:chOff x="0" y="0"/>
          <a:chExt cx="0" cy="0"/>
        </a:xfrm>
      </p:grpSpPr>
      <p:sp>
        <p:nvSpPr>
          <p:cNvPr id="35" name="Google Shape;35;p4"/>
          <p:cNvSpPr txBox="1"/>
          <p:nvPr>
            <p:ph type="title"/>
          </p:nvPr>
        </p:nvSpPr>
        <p:spPr>
          <a:xfrm>
            <a:off x="684211" y="2006600"/>
            <a:ext cx="8534401" cy="228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b="0" sz="36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 type="body"/>
          </p:nvPr>
        </p:nvSpPr>
        <p:spPr>
          <a:xfrm>
            <a:off x="684213" y="4495800"/>
            <a:ext cx="8534400" cy="14986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solidFill>
                  <a:srgbClr val="0F486F"/>
                </a:solidFill>
              </a:defRPr>
            </a:lvl1pPr>
            <a:lvl2pPr indent="-228600" lvl="1" marL="914400" algn="l">
              <a:spcBef>
                <a:spcPts val="600"/>
              </a:spcBef>
              <a:spcAft>
                <a:spcPts val="0"/>
              </a:spcAft>
              <a:buSzPts val="1440"/>
              <a:buNone/>
              <a:defRPr sz="1800">
                <a:solidFill>
                  <a:schemeClr val="lt1"/>
                </a:solidFill>
              </a:defRPr>
            </a:lvl2pPr>
            <a:lvl3pPr indent="-228600" lvl="2" marL="1371600" algn="l">
              <a:spcBef>
                <a:spcPts val="600"/>
              </a:spcBef>
              <a:spcAft>
                <a:spcPts val="0"/>
              </a:spcAft>
              <a:buSzPts val="1280"/>
              <a:buNone/>
              <a:defRPr sz="1600">
                <a:solidFill>
                  <a:schemeClr val="lt1"/>
                </a:solidFill>
              </a:defRPr>
            </a:lvl3pPr>
            <a:lvl4pPr indent="-228600" lvl="3" marL="1828800" algn="l">
              <a:spcBef>
                <a:spcPts val="600"/>
              </a:spcBef>
              <a:spcAft>
                <a:spcPts val="0"/>
              </a:spcAft>
              <a:buSzPts val="1120"/>
              <a:buNone/>
              <a:defRPr sz="1400">
                <a:solidFill>
                  <a:schemeClr val="lt1"/>
                </a:solidFill>
              </a:defRPr>
            </a:lvl4pPr>
            <a:lvl5pPr indent="-228600" lvl="4" marL="2286000" algn="l">
              <a:spcBef>
                <a:spcPts val="600"/>
              </a:spcBef>
              <a:spcAft>
                <a:spcPts val="0"/>
              </a:spcAft>
              <a:buSzPts val="1120"/>
              <a:buNone/>
              <a:defRPr sz="1400">
                <a:solidFill>
                  <a:schemeClr val="lt1"/>
                </a:solidFill>
              </a:defRPr>
            </a:lvl5pPr>
            <a:lvl6pPr indent="-228600" lvl="5" marL="2743200" algn="l">
              <a:spcBef>
                <a:spcPts val="600"/>
              </a:spcBef>
              <a:spcAft>
                <a:spcPts val="0"/>
              </a:spcAft>
              <a:buSzPts val="1120"/>
              <a:buNone/>
              <a:defRPr sz="1400">
                <a:solidFill>
                  <a:schemeClr val="lt1"/>
                </a:solidFill>
              </a:defRPr>
            </a:lvl6pPr>
            <a:lvl7pPr indent="-228600" lvl="6" marL="3200400" algn="l">
              <a:spcBef>
                <a:spcPts val="600"/>
              </a:spcBef>
              <a:spcAft>
                <a:spcPts val="0"/>
              </a:spcAft>
              <a:buSzPts val="1120"/>
              <a:buNone/>
              <a:defRPr sz="1400">
                <a:solidFill>
                  <a:schemeClr val="lt1"/>
                </a:solidFill>
              </a:defRPr>
            </a:lvl7pPr>
            <a:lvl8pPr indent="-228600" lvl="7" marL="3657600" algn="l">
              <a:spcBef>
                <a:spcPts val="600"/>
              </a:spcBef>
              <a:spcAft>
                <a:spcPts val="0"/>
              </a:spcAft>
              <a:buSzPts val="1120"/>
              <a:buNone/>
              <a:defRPr sz="1400">
                <a:solidFill>
                  <a:schemeClr val="lt1"/>
                </a:solidFill>
              </a:defRPr>
            </a:lvl8pPr>
            <a:lvl9pPr indent="-228600" lvl="8" marL="4114800" algn="l">
              <a:spcBef>
                <a:spcPts val="600"/>
              </a:spcBef>
              <a:spcAft>
                <a:spcPts val="600"/>
              </a:spcAft>
              <a:buSzPts val="1120"/>
              <a:buNone/>
              <a:defRPr sz="1400">
                <a:solidFill>
                  <a:schemeClr val="lt1"/>
                </a:solidFill>
              </a:defRPr>
            </a:lvl9pPr>
          </a:lstStyle>
          <a:p/>
        </p:txBody>
      </p:sp>
      <p:sp>
        <p:nvSpPr>
          <p:cNvPr id="37" name="Google Shape;37;p4"/>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s Partes de Conteúdo" type="twoObj">
  <p:cSld name="TWO_OBJECTS">
    <p:spTree>
      <p:nvGrpSpPr>
        <p:cNvPr id="40" name="Shape 40"/>
        <p:cNvGrpSpPr/>
        <p:nvPr/>
      </p:nvGrpSpPr>
      <p:grpSpPr>
        <a:xfrm>
          <a:off x="0" y="0"/>
          <a:ext cx="0" cy="0"/>
          <a:chOff x="0" y="0"/>
          <a:chExt cx="0" cy="0"/>
        </a:xfrm>
      </p:grpSpPr>
      <p:sp>
        <p:nvSpPr>
          <p:cNvPr id="41" name="Google Shape;41;p5"/>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 type="body"/>
          </p:nvPr>
        </p:nvSpPr>
        <p:spPr>
          <a:xfrm>
            <a:off x="684211" y="685800"/>
            <a:ext cx="4937655" cy="3615267"/>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3" name="Google Shape;43;p5"/>
          <p:cNvSpPr txBox="1"/>
          <p:nvPr>
            <p:ph idx="2" type="body"/>
          </p:nvPr>
        </p:nvSpPr>
        <p:spPr>
          <a:xfrm>
            <a:off x="5808133" y="685801"/>
            <a:ext cx="4934479" cy="3615266"/>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44" name="Google Shape;44;p5"/>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7" name="Shape 47"/>
        <p:cNvGrpSpPr/>
        <p:nvPr/>
      </p:nvGrpSpPr>
      <p:grpSpPr>
        <a:xfrm>
          <a:off x="0" y="0"/>
          <a:ext cx="0" cy="0"/>
          <a:chOff x="0" y="0"/>
          <a:chExt cx="0" cy="0"/>
        </a:xfrm>
      </p:grpSpPr>
      <p:sp>
        <p:nvSpPr>
          <p:cNvPr id="48" name="Google Shape;48;p6"/>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 type="body"/>
          </p:nvPr>
        </p:nvSpPr>
        <p:spPr>
          <a:xfrm>
            <a:off x="972080" y="685800"/>
            <a:ext cx="464978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0" name="Google Shape;50;p6"/>
          <p:cNvSpPr txBox="1"/>
          <p:nvPr>
            <p:ph idx="2" type="body"/>
          </p:nvPr>
        </p:nvSpPr>
        <p:spPr>
          <a:xfrm>
            <a:off x="684211" y="1270529"/>
            <a:ext cx="4937655"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1" name="Google Shape;51;p6"/>
          <p:cNvSpPr txBox="1"/>
          <p:nvPr>
            <p:ph idx="3" type="body"/>
          </p:nvPr>
        </p:nvSpPr>
        <p:spPr>
          <a:xfrm>
            <a:off x="6079066" y="685800"/>
            <a:ext cx="4665134"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2240"/>
              <a:buNone/>
              <a:defRPr b="0" sz="2800">
                <a:solidFill>
                  <a:schemeClr val="lt1"/>
                </a:solidFill>
              </a:defRPr>
            </a:lvl1pPr>
            <a:lvl2pPr indent="-228600" lvl="1" marL="914400" algn="l">
              <a:spcBef>
                <a:spcPts val="600"/>
              </a:spcBef>
              <a:spcAft>
                <a:spcPts val="0"/>
              </a:spcAft>
              <a:buSzPts val="1600"/>
              <a:buNone/>
              <a:defRPr b="1" sz="2000"/>
            </a:lvl2pPr>
            <a:lvl3pPr indent="-228600" lvl="2" marL="1371600" algn="l">
              <a:spcBef>
                <a:spcPts val="600"/>
              </a:spcBef>
              <a:spcAft>
                <a:spcPts val="0"/>
              </a:spcAft>
              <a:buSzPts val="1440"/>
              <a:buNone/>
              <a:defRPr b="1" sz="1800"/>
            </a:lvl3pPr>
            <a:lvl4pPr indent="-228600" lvl="3" marL="1828800" algn="l">
              <a:spcBef>
                <a:spcPts val="600"/>
              </a:spcBef>
              <a:spcAft>
                <a:spcPts val="0"/>
              </a:spcAft>
              <a:buSzPts val="1280"/>
              <a:buNone/>
              <a:defRPr b="1" sz="1600"/>
            </a:lvl4pPr>
            <a:lvl5pPr indent="-228600" lvl="4" marL="2286000" algn="l">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600"/>
              </a:spcAft>
              <a:buSzPts val="1280"/>
              <a:buNone/>
              <a:defRPr b="1" sz="1600"/>
            </a:lvl9pPr>
          </a:lstStyle>
          <a:p/>
        </p:txBody>
      </p:sp>
      <p:sp>
        <p:nvSpPr>
          <p:cNvPr id="52" name="Google Shape;52;p6"/>
          <p:cNvSpPr txBox="1"/>
          <p:nvPr>
            <p:ph idx="4" type="body"/>
          </p:nvPr>
        </p:nvSpPr>
        <p:spPr>
          <a:xfrm>
            <a:off x="5806545" y="1262062"/>
            <a:ext cx="4929188" cy="3030538"/>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53" name="Google Shape;53;p6"/>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ente Título" type="titleOnly">
  <p:cSld name="TITLE_ONLY">
    <p:spTree>
      <p:nvGrpSpPr>
        <p:cNvPr id="56" name="Shape 56"/>
        <p:cNvGrpSpPr/>
        <p:nvPr/>
      </p:nvGrpSpPr>
      <p:grpSpPr>
        <a:xfrm>
          <a:off x="0" y="0"/>
          <a:ext cx="0" cy="0"/>
          <a:chOff x="0" y="0"/>
          <a:chExt cx="0" cy="0"/>
        </a:xfrm>
      </p:grpSpPr>
      <p:sp>
        <p:nvSpPr>
          <p:cNvPr id="57" name="Google Shape;57;p7"/>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61" name="Shape 61"/>
        <p:cNvGrpSpPr/>
        <p:nvPr/>
      </p:nvGrpSpPr>
      <p:grpSpPr>
        <a:xfrm>
          <a:off x="0" y="0"/>
          <a:ext cx="0" cy="0"/>
          <a:chOff x="0" y="0"/>
          <a:chExt cx="0" cy="0"/>
        </a:xfrm>
      </p:grpSpPr>
      <p:sp>
        <p:nvSpPr>
          <p:cNvPr id="62" name="Google Shape;62;p8"/>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7085012" y="685800"/>
            <a:ext cx="3657600"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 type="body"/>
          </p:nvPr>
        </p:nvSpPr>
        <p:spPr>
          <a:xfrm>
            <a:off x="684212" y="685800"/>
            <a:ext cx="5943601" cy="530860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600"/>
              </a:spcBef>
              <a:spcAft>
                <a:spcPts val="0"/>
              </a:spcAft>
              <a:buSzPts val="1440"/>
              <a:buChar char="▶"/>
              <a:defRPr/>
            </a:lvl2pPr>
            <a:lvl3pPr indent="-320039" lvl="2" marL="1371600" algn="l">
              <a:spcBef>
                <a:spcPts val="600"/>
              </a:spcBef>
              <a:spcAft>
                <a:spcPts val="0"/>
              </a:spcAft>
              <a:buSzPts val="1440"/>
              <a:buChar char="▶"/>
              <a:defRPr/>
            </a:lvl3pPr>
            <a:lvl4pPr indent="-320039" lvl="3" marL="1828800" algn="l">
              <a:spcBef>
                <a:spcPts val="600"/>
              </a:spcBef>
              <a:spcAft>
                <a:spcPts val="0"/>
              </a:spcAft>
              <a:buSzPts val="1440"/>
              <a:buChar char="▶"/>
              <a:defRPr/>
            </a:lvl4pPr>
            <a:lvl5pPr indent="-320039" lvl="4" marL="2286000" algn="l">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600"/>
              </a:spcAft>
              <a:buSzPts val="1440"/>
              <a:buChar char="▶"/>
              <a:defRPr/>
            </a:lvl9pPr>
          </a:lstStyle>
          <a:p/>
        </p:txBody>
      </p:sp>
      <p:sp>
        <p:nvSpPr>
          <p:cNvPr id="68" name="Google Shape;68;p9"/>
          <p:cNvSpPr txBox="1"/>
          <p:nvPr>
            <p:ph idx="2" type="body"/>
          </p:nvPr>
        </p:nvSpPr>
        <p:spPr>
          <a:xfrm>
            <a:off x="7085012" y="2209799"/>
            <a:ext cx="3657600" cy="2091267"/>
          </a:xfrm>
          <a:prstGeom prst="rect">
            <a:avLst/>
          </a:prstGeom>
          <a:noFill/>
          <a:ln>
            <a:noFill/>
          </a:ln>
        </p:spPr>
        <p:txBody>
          <a:bodyPr anchorCtr="0" anchor="t" bIns="45700" lIns="91425" spcFirstLastPara="1" rIns="91425" wrap="square" tIns="45700">
            <a:normAutofit/>
          </a:bodyPr>
          <a:lstStyle>
            <a:lvl1pPr indent="-228600" lvl="0" marL="457200" algn="l">
              <a:spcBef>
                <a:spcPts val="320"/>
              </a:spcBef>
              <a:spcAft>
                <a:spcPts val="0"/>
              </a:spcAft>
              <a:buSzPts val="1280"/>
              <a:buNone/>
              <a:defRPr sz="16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69" name="Google Shape;69;p9"/>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4722812" y="1447800"/>
            <a:ext cx="6019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entury Gothic"/>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p:nvPr>
            <p:ph idx="2" type="pic"/>
          </p:nvPr>
        </p:nvSpPr>
        <p:spPr>
          <a:xfrm>
            <a:off x="989012" y="914400"/>
            <a:ext cx="3280974" cy="4572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5" name="Google Shape;75;p10"/>
          <p:cNvSpPr txBox="1"/>
          <p:nvPr>
            <p:ph idx="1" type="body"/>
          </p:nvPr>
        </p:nvSpPr>
        <p:spPr>
          <a:xfrm>
            <a:off x="4722812" y="2777066"/>
            <a:ext cx="6021388" cy="2048933"/>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440"/>
              <a:buNone/>
              <a:defRPr sz="1800"/>
            </a:lvl1pPr>
            <a:lvl2pPr indent="-228600" lvl="1" marL="914400" algn="l">
              <a:spcBef>
                <a:spcPts val="600"/>
              </a:spcBef>
              <a:spcAft>
                <a:spcPts val="0"/>
              </a:spcAft>
              <a:buSzPts val="960"/>
              <a:buNone/>
              <a:defRPr sz="1200"/>
            </a:lvl2pPr>
            <a:lvl3pPr indent="-228600" lvl="2" marL="1371600" algn="l">
              <a:spcBef>
                <a:spcPts val="600"/>
              </a:spcBef>
              <a:spcAft>
                <a:spcPts val="0"/>
              </a:spcAft>
              <a:buSzPts val="800"/>
              <a:buNone/>
              <a:defRPr sz="1000"/>
            </a:lvl3pPr>
            <a:lvl4pPr indent="-228600" lvl="3" marL="1828800" algn="l">
              <a:spcBef>
                <a:spcPts val="600"/>
              </a:spcBef>
              <a:spcAft>
                <a:spcPts val="0"/>
              </a:spcAft>
              <a:buSzPts val="720"/>
              <a:buNone/>
              <a:defRPr sz="900"/>
            </a:lvl4pPr>
            <a:lvl5pPr indent="-228600" lvl="4" marL="2286000" algn="l">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600"/>
              </a:spcAft>
              <a:buSzPts val="720"/>
              <a:buNone/>
              <a:defRPr sz="900"/>
            </a:lvl9pPr>
          </a:lstStyle>
          <a:p/>
        </p:txBody>
      </p:sp>
      <p:sp>
        <p:nvSpPr>
          <p:cNvPr id="76" name="Google Shape;76;p10"/>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5" name="Shape 5"/>
        <p:cNvGrpSpPr/>
        <p:nvPr/>
      </p:nvGrpSpPr>
      <p:grpSpPr>
        <a:xfrm>
          <a:off x="0" y="0"/>
          <a:ext cx="0" cy="0"/>
          <a:chOff x="0" y="0"/>
          <a:chExt cx="0" cy="0"/>
        </a:xfrm>
      </p:grpSpPr>
      <p:grpSp>
        <p:nvGrpSpPr>
          <p:cNvPr id="6" name="Google Shape;6;p1"/>
          <p:cNvGrpSpPr/>
          <p:nvPr/>
        </p:nvGrpSpPr>
        <p:grpSpPr>
          <a:xfrm>
            <a:off x="9206969" y="2963333"/>
            <a:ext cx="2981858" cy="3208867"/>
            <a:chOff x="9206969" y="2963333"/>
            <a:chExt cx="2981858" cy="3208867"/>
          </a:xfrm>
        </p:grpSpPr>
        <p:cxnSp>
          <p:nvCxnSpPr>
            <p:cNvPr id="7" name="Google Shape;7;p1"/>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8" name="Google Shape;8;p1"/>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9" name="Google Shape;9;p1"/>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0" name="Google Shape;10;p1"/>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1" name="Google Shape;11;p1"/>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2" name="Google Shape;12;p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entury Gothic"/>
              <a:buNone/>
              <a:defRPr b="0" i="0" sz="36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lvl1pPr indent="-330200" lvl="0" marL="457200" marR="0" rtl="0" algn="l">
              <a:spcBef>
                <a:spcPts val="400"/>
              </a:spcBef>
              <a:spcAft>
                <a:spcPts val="0"/>
              </a:spcAft>
              <a:buClr>
                <a:schemeClr val="lt1"/>
              </a:buClr>
              <a:buSzPts val="1600"/>
              <a:buFont typeface="Noto Sans Symbols"/>
              <a:buChar char="▶"/>
              <a:defRPr b="0" i="0" sz="2000" u="none" cap="none" strike="noStrike">
                <a:solidFill>
                  <a:srgbClr val="0F486F"/>
                </a:solidFill>
                <a:latin typeface="Century Gothic"/>
                <a:ea typeface="Century Gothic"/>
                <a:cs typeface="Century Gothic"/>
                <a:sym typeface="Century Gothic"/>
              </a:defRPr>
            </a:lvl1pPr>
            <a:lvl2pPr indent="-320040" lvl="1" marL="914400" marR="0" rtl="0" algn="l">
              <a:spcBef>
                <a:spcPts val="600"/>
              </a:spcBef>
              <a:spcAft>
                <a:spcPts val="0"/>
              </a:spcAft>
              <a:buClr>
                <a:schemeClr val="lt1"/>
              </a:buClr>
              <a:buSzPts val="1440"/>
              <a:buFont typeface="Noto Sans Symbols"/>
              <a:buChar char="▶"/>
              <a:defRPr b="0" i="0" sz="1800" u="none" cap="none" strike="noStrike">
                <a:solidFill>
                  <a:srgbClr val="0F486F"/>
                </a:solidFill>
                <a:latin typeface="Century Gothic"/>
                <a:ea typeface="Century Gothic"/>
                <a:cs typeface="Century Gothic"/>
                <a:sym typeface="Century Gothic"/>
              </a:defRPr>
            </a:lvl2pPr>
            <a:lvl3pPr indent="-309880" lvl="2" marL="1371600" marR="0" rtl="0" algn="l">
              <a:spcBef>
                <a:spcPts val="600"/>
              </a:spcBef>
              <a:spcAft>
                <a:spcPts val="0"/>
              </a:spcAft>
              <a:buClr>
                <a:schemeClr val="lt1"/>
              </a:buClr>
              <a:buSzPts val="1280"/>
              <a:buFont typeface="Noto Sans Symbols"/>
              <a:buChar char="▶"/>
              <a:defRPr b="0" i="0" sz="1600" u="none" cap="none" strike="noStrike">
                <a:solidFill>
                  <a:srgbClr val="0F486F"/>
                </a:solidFill>
                <a:latin typeface="Century Gothic"/>
                <a:ea typeface="Century Gothic"/>
                <a:cs typeface="Century Gothic"/>
                <a:sym typeface="Century Gothic"/>
              </a:defRPr>
            </a:lvl3pPr>
            <a:lvl4pPr indent="-299719" lvl="3" marL="18288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4pPr>
            <a:lvl5pPr indent="-299720" lvl="4" marL="22860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5pPr>
            <a:lvl6pPr indent="-299720" lvl="5" marL="27432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6pPr>
            <a:lvl7pPr indent="-299720" lvl="6" marL="32004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7pPr>
            <a:lvl8pPr indent="-299720" lvl="7" marL="3657600" marR="0" rtl="0" algn="l">
              <a:spcBef>
                <a:spcPts val="600"/>
              </a:spcBef>
              <a:spcAft>
                <a:spcPts val="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8pPr>
            <a:lvl9pPr indent="-299720" lvl="8" marL="4114800" marR="0" rtl="0" algn="l">
              <a:spcBef>
                <a:spcPts val="600"/>
              </a:spcBef>
              <a:spcAft>
                <a:spcPts val="600"/>
              </a:spcAft>
              <a:buClr>
                <a:schemeClr val="lt1"/>
              </a:buClr>
              <a:buSzPts val="1120"/>
              <a:buFont typeface="Noto Sans Symbols"/>
              <a:buChar char="▶"/>
              <a:defRPr b="0" i="0" sz="1400" u="none" cap="none" strike="noStrike">
                <a:solidFill>
                  <a:srgbClr val="0F486F"/>
                </a:solidFill>
                <a:latin typeface="Century Gothic"/>
                <a:ea typeface="Century Gothic"/>
                <a:cs typeface="Century Gothic"/>
                <a:sym typeface="Century Gothic"/>
              </a:defRPr>
            </a:lvl9pPr>
          </a:lstStyle>
          <a:p/>
        </p:txBody>
      </p:sp>
      <p:sp>
        <p:nvSpPr>
          <p:cNvPr id="14" name="Google Shape;14;p1"/>
          <p:cNvSpPr txBox="1"/>
          <p:nvPr>
            <p:ph idx="10" type="dt"/>
          </p:nvPr>
        </p:nvSpPr>
        <p:spPr>
          <a:xfrm>
            <a:off x="9904412" y="6172200"/>
            <a:ext cx="1600200" cy="3651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a:off x="684212" y="6172200"/>
            <a:ext cx="7543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63200" y="5578475"/>
            <a:ext cx="1142245" cy="6699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32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32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32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32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32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32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32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32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32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ctrTitle"/>
          </p:nvPr>
        </p:nvSpPr>
        <p:spPr>
          <a:xfrm>
            <a:off x="684212" y="685799"/>
            <a:ext cx="8001000" cy="297180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4800"/>
              <a:buFont typeface="Century Gothic"/>
              <a:buNone/>
            </a:pPr>
            <a:r>
              <a:rPr lang="pt-BR"/>
              <a:t>TRABALHO PLANTA E ESTRUTURA DE TRATAMENTO DE AGUA</a:t>
            </a:r>
            <a:endParaRPr/>
          </a:p>
        </p:txBody>
      </p:sp>
      <p:sp>
        <p:nvSpPr>
          <p:cNvPr id="140" name="Google Shape;140;p19"/>
          <p:cNvSpPr txBox="1"/>
          <p:nvPr>
            <p:ph idx="1" type="subTitle"/>
          </p:nvPr>
        </p:nvSpPr>
        <p:spPr>
          <a:xfrm>
            <a:off x="684212" y="3843867"/>
            <a:ext cx="9261646" cy="194733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80"/>
              <a:buNone/>
            </a:pPr>
            <a:r>
              <a:rPr lang="pt-BR"/>
              <a:t>Rodrigo Kasper, Bernardo Rodrigues, Benhur Lopes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561625" y="591200"/>
            <a:ext cx="3887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Polilinha</a:t>
            </a:r>
            <a:endParaRPr/>
          </a:p>
        </p:txBody>
      </p:sp>
      <p:sp>
        <p:nvSpPr>
          <p:cNvPr id="204" name="Google Shape;204;p28"/>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pic>
        <p:nvPicPr>
          <p:cNvPr id="205" name="Google Shape;205;p28"/>
          <p:cNvPicPr preferRelativeResize="0"/>
          <p:nvPr/>
        </p:nvPicPr>
        <p:blipFill>
          <a:blip r:embed="rId3">
            <a:alphaModFix/>
          </a:blip>
          <a:stretch>
            <a:fillRect/>
          </a:stretch>
        </p:blipFill>
        <p:spPr>
          <a:xfrm>
            <a:off x="5342825" y="1216575"/>
            <a:ext cx="6199499" cy="4311226"/>
          </a:xfrm>
          <a:prstGeom prst="rect">
            <a:avLst/>
          </a:prstGeom>
          <a:noFill/>
          <a:ln>
            <a:noFill/>
          </a:ln>
        </p:spPr>
      </p:pic>
      <p:sp>
        <p:nvSpPr>
          <p:cNvPr id="206" name="Google Shape;206;p28"/>
          <p:cNvSpPr txBox="1"/>
          <p:nvPr/>
        </p:nvSpPr>
        <p:spPr>
          <a:xfrm>
            <a:off x="561625" y="1934850"/>
            <a:ext cx="3887700" cy="34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Tem a aparência similar a de desenhar a duas retas, a diferença é que ela se comporta como um objeto só, fazendo com que seja mais dinâmico para desenhar e também para posteriormente se necessário, mover a estrutura.</a:t>
            </a:r>
            <a:endParaRPr sz="2000">
              <a:solidFill>
                <a:schemeClr val="lt1"/>
              </a:solidFill>
              <a:latin typeface="Century Gothic"/>
              <a:ea typeface="Century Gothic"/>
              <a:cs typeface="Century Gothic"/>
              <a:sym typeface="Century Gothic"/>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561625" y="591200"/>
            <a:ext cx="3887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Trim</a:t>
            </a:r>
            <a:endParaRPr/>
          </a:p>
        </p:txBody>
      </p:sp>
      <p:sp>
        <p:nvSpPr>
          <p:cNvPr id="212" name="Google Shape;212;p29"/>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13" name="Google Shape;213;p29"/>
          <p:cNvSpPr txBox="1"/>
          <p:nvPr/>
        </p:nvSpPr>
        <p:spPr>
          <a:xfrm>
            <a:off x="561625" y="1934850"/>
            <a:ext cx="3887700" cy="34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É usada para cortar ou remover partes de objetos que se estendem além de uma borda especificada. Funciona selecionando um ou mais limites como referência e, em seguida, clicando nas partes dos objetos que você deseja cortar. É particularmente útil para ajustar geometrias de forma rápida e precisa em projetos técnicos.</a:t>
            </a:r>
            <a:endParaRPr sz="2000">
              <a:solidFill>
                <a:schemeClr val="lt1"/>
              </a:solidFill>
              <a:latin typeface="Century Gothic"/>
              <a:ea typeface="Century Gothic"/>
              <a:cs typeface="Century Gothic"/>
              <a:sym typeface="Century Gothic"/>
            </a:endParaRPr>
          </a:p>
        </p:txBody>
      </p:sp>
      <p:pic>
        <p:nvPicPr>
          <p:cNvPr id="214" name="Google Shape;214;p29"/>
          <p:cNvPicPr preferRelativeResize="0"/>
          <p:nvPr/>
        </p:nvPicPr>
        <p:blipFill>
          <a:blip r:embed="rId3">
            <a:alphaModFix/>
          </a:blip>
          <a:stretch>
            <a:fillRect/>
          </a:stretch>
        </p:blipFill>
        <p:spPr>
          <a:xfrm>
            <a:off x="5715025" y="255150"/>
            <a:ext cx="5783901" cy="3040649"/>
          </a:xfrm>
          <a:prstGeom prst="rect">
            <a:avLst/>
          </a:prstGeom>
          <a:noFill/>
          <a:ln>
            <a:noFill/>
          </a:ln>
        </p:spPr>
      </p:pic>
      <p:pic>
        <p:nvPicPr>
          <p:cNvPr id="215" name="Google Shape;215;p29"/>
          <p:cNvPicPr preferRelativeResize="0"/>
          <p:nvPr/>
        </p:nvPicPr>
        <p:blipFill>
          <a:blip r:embed="rId4">
            <a:alphaModFix/>
          </a:blip>
          <a:stretch>
            <a:fillRect/>
          </a:stretch>
        </p:blipFill>
        <p:spPr>
          <a:xfrm>
            <a:off x="5715025" y="3358950"/>
            <a:ext cx="5783889" cy="3040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561625" y="591200"/>
            <a:ext cx="3887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Explodir</a:t>
            </a:r>
            <a:endParaRPr/>
          </a:p>
        </p:txBody>
      </p:sp>
      <p:sp>
        <p:nvSpPr>
          <p:cNvPr id="221" name="Google Shape;221;p30"/>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22" name="Google Shape;222;p30"/>
          <p:cNvSpPr txBox="1"/>
          <p:nvPr/>
        </p:nvSpPr>
        <p:spPr>
          <a:xfrm>
            <a:off x="561625" y="1934850"/>
            <a:ext cx="3887700" cy="34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É usada para desagrupar ou dividir objetos compostos em seus elementos individuais. Por exemplo, ela pode separar blocos, polilinhas, hatches e outros objetos complexos em linhas, arcos ou outros componentes básicos.</a:t>
            </a:r>
            <a:endParaRPr sz="2000">
              <a:solidFill>
                <a:schemeClr val="lt1"/>
              </a:solidFill>
              <a:latin typeface="Century Gothic"/>
              <a:ea typeface="Century Gothic"/>
              <a:cs typeface="Century Gothic"/>
              <a:sym typeface="Century Gothic"/>
            </a:endParaRPr>
          </a:p>
        </p:txBody>
      </p:sp>
      <p:pic>
        <p:nvPicPr>
          <p:cNvPr id="223" name="Google Shape;223;p30"/>
          <p:cNvPicPr preferRelativeResize="0"/>
          <p:nvPr/>
        </p:nvPicPr>
        <p:blipFill>
          <a:blip r:embed="rId3">
            <a:alphaModFix/>
          </a:blip>
          <a:stretch>
            <a:fillRect/>
          </a:stretch>
        </p:blipFill>
        <p:spPr>
          <a:xfrm>
            <a:off x="6192675" y="350975"/>
            <a:ext cx="3652599" cy="3054151"/>
          </a:xfrm>
          <a:prstGeom prst="rect">
            <a:avLst/>
          </a:prstGeom>
          <a:noFill/>
          <a:ln>
            <a:noFill/>
          </a:ln>
        </p:spPr>
      </p:pic>
      <p:pic>
        <p:nvPicPr>
          <p:cNvPr id="224" name="Google Shape;224;p30"/>
          <p:cNvPicPr preferRelativeResize="0"/>
          <p:nvPr/>
        </p:nvPicPr>
        <p:blipFill>
          <a:blip r:embed="rId4">
            <a:alphaModFix/>
          </a:blip>
          <a:stretch>
            <a:fillRect/>
          </a:stretch>
        </p:blipFill>
        <p:spPr>
          <a:xfrm>
            <a:off x="6192675" y="3513500"/>
            <a:ext cx="3652599" cy="30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561625" y="591200"/>
            <a:ext cx="3887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Arco (Inicio, Fim, Direção)</a:t>
            </a:r>
            <a:endParaRPr/>
          </a:p>
        </p:txBody>
      </p:sp>
      <p:sp>
        <p:nvSpPr>
          <p:cNvPr id="230" name="Google Shape;230;p31"/>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31" name="Google Shape;231;p31"/>
          <p:cNvSpPr txBox="1"/>
          <p:nvPr/>
        </p:nvSpPr>
        <p:spPr>
          <a:xfrm>
            <a:off x="561625" y="1934850"/>
            <a:ext cx="3887700" cy="34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Essa opção é útil para criar arcos com uma precisão exata em relação ao início, fim e direção desejada, permitindo maior controle sobre o formato e a orientação do arco em um desenho. Muito bom pra desenhar as portas.</a:t>
            </a:r>
            <a:endParaRPr sz="2000">
              <a:solidFill>
                <a:schemeClr val="lt1"/>
              </a:solidFill>
              <a:latin typeface="Century Gothic"/>
              <a:ea typeface="Century Gothic"/>
              <a:cs typeface="Century Gothic"/>
              <a:sym typeface="Century Gothic"/>
            </a:endParaRPr>
          </a:p>
        </p:txBody>
      </p:sp>
      <p:pic>
        <p:nvPicPr>
          <p:cNvPr id="232" name="Google Shape;232;p31"/>
          <p:cNvPicPr preferRelativeResize="0"/>
          <p:nvPr/>
        </p:nvPicPr>
        <p:blipFill>
          <a:blip r:embed="rId3">
            <a:alphaModFix/>
          </a:blip>
          <a:stretch>
            <a:fillRect/>
          </a:stretch>
        </p:blipFill>
        <p:spPr>
          <a:xfrm>
            <a:off x="6368100" y="221375"/>
            <a:ext cx="4104175" cy="3208700"/>
          </a:xfrm>
          <a:prstGeom prst="rect">
            <a:avLst/>
          </a:prstGeom>
          <a:noFill/>
          <a:ln>
            <a:noFill/>
          </a:ln>
        </p:spPr>
      </p:pic>
      <p:pic>
        <p:nvPicPr>
          <p:cNvPr id="233" name="Google Shape;233;p31"/>
          <p:cNvPicPr preferRelativeResize="0"/>
          <p:nvPr/>
        </p:nvPicPr>
        <p:blipFill>
          <a:blip r:embed="rId4">
            <a:alphaModFix/>
          </a:blip>
          <a:stretch>
            <a:fillRect/>
          </a:stretch>
        </p:blipFill>
        <p:spPr>
          <a:xfrm>
            <a:off x="6192675" y="3572625"/>
            <a:ext cx="4279595" cy="31231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561625" y="591200"/>
            <a:ext cx="3887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Círculo (Centro, Raio)</a:t>
            </a:r>
            <a:endParaRPr/>
          </a:p>
        </p:txBody>
      </p:sp>
      <p:sp>
        <p:nvSpPr>
          <p:cNvPr id="239" name="Google Shape;239;p32"/>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40" name="Google Shape;240;p32"/>
          <p:cNvSpPr txBox="1"/>
          <p:nvPr/>
        </p:nvSpPr>
        <p:spPr>
          <a:xfrm>
            <a:off x="561625" y="2230450"/>
            <a:ext cx="3887700" cy="3429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Essa é uma das maneiras mais simples e precisas de criar círculos, sendo ideal para situações em que você já conhece a localização exata do centro e o tamanho desejado do raio.</a:t>
            </a:r>
            <a:endParaRPr sz="2000">
              <a:solidFill>
                <a:schemeClr val="lt1"/>
              </a:solidFill>
              <a:latin typeface="Century Gothic"/>
              <a:ea typeface="Century Gothic"/>
              <a:cs typeface="Century Gothic"/>
              <a:sym typeface="Century Gothic"/>
            </a:endParaRPr>
          </a:p>
        </p:txBody>
      </p:sp>
      <p:pic>
        <p:nvPicPr>
          <p:cNvPr id="241" name="Google Shape;241;p32"/>
          <p:cNvPicPr preferRelativeResize="0"/>
          <p:nvPr/>
        </p:nvPicPr>
        <p:blipFill>
          <a:blip r:embed="rId3">
            <a:alphaModFix/>
          </a:blip>
          <a:stretch>
            <a:fillRect/>
          </a:stretch>
        </p:blipFill>
        <p:spPr>
          <a:xfrm>
            <a:off x="5739400" y="1333525"/>
            <a:ext cx="4705249" cy="3908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3"/>
          <p:cNvSpPr txBox="1"/>
          <p:nvPr>
            <p:ph type="title"/>
          </p:nvPr>
        </p:nvSpPr>
        <p:spPr>
          <a:xfrm>
            <a:off x="561625" y="591200"/>
            <a:ext cx="4601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F3 (Desativar/Ativar ajuste automático)</a:t>
            </a:r>
            <a:endParaRPr/>
          </a:p>
        </p:txBody>
      </p:sp>
      <p:sp>
        <p:nvSpPr>
          <p:cNvPr id="247" name="Google Shape;247;p33"/>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48" name="Google Shape;248;p33"/>
          <p:cNvSpPr txBox="1"/>
          <p:nvPr/>
        </p:nvSpPr>
        <p:spPr>
          <a:xfrm>
            <a:off x="561625" y="2230450"/>
            <a:ext cx="4420800" cy="3918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Ajuda a selecionar pontos específicos em objetos, como extremos, centros, interseções, entre outros, garantindo precisão ao desenhar e modificar elementos no projeto. Quando está ativado, o AutoCAD exibe pequenos indicadores nos pontos de encaixe disponíveis, facilitando o alinhamento e posicionamento exato dos elementos.</a:t>
            </a:r>
            <a:endParaRPr sz="2000">
              <a:solidFill>
                <a:schemeClr val="lt1"/>
              </a:solidFill>
              <a:latin typeface="Century Gothic"/>
              <a:ea typeface="Century Gothic"/>
              <a:cs typeface="Century Gothic"/>
              <a:sym typeface="Century Gothic"/>
            </a:endParaRPr>
          </a:p>
        </p:txBody>
      </p:sp>
      <p:pic>
        <p:nvPicPr>
          <p:cNvPr id="249" name="Google Shape;249;p33"/>
          <p:cNvPicPr preferRelativeResize="0"/>
          <p:nvPr/>
        </p:nvPicPr>
        <p:blipFill>
          <a:blip r:embed="rId3">
            <a:alphaModFix/>
          </a:blip>
          <a:stretch>
            <a:fillRect/>
          </a:stretch>
        </p:blipFill>
        <p:spPr>
          <a:xfrm>
            <a:off x="6050150" y="512425"/>
            <a:ext cx="4420800" cy="2929925"/>
          </a:xfrm>
          <a:prstGeom prst="rect">
            <a:avLst/>
          </a:prstGeom>
          <a:noFill/>
          <a:ln>
            <a:noFill/>
          </a:ln>
        </p:spPr>
      </p:pic>
      <p:pic>
        <p:nvPicPr>
          <p:cNvPr id="250" name="Google Shape;250;p33"/>
          <p:cNvPicPr preferRelativeResize="0"/>
          <p:nvPr/>
        </p:nvPicPr>
        <p:blipFill>
          <a:blip r:embed="rId4">
            <a:alphaModFix/>
          </a:blip>
          <a:stretch>
            <a:fillRect/>
          </a:stretch>
        </p:blipFill>
        <p:spPr>
          <a:xfrm>
            <a:off x="6050150" y="3506075"/>
            <a:ext cx="4420799" cy="297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ph type="title"/>
          </p:nvPr>
        </p:nvSpPr>
        <p:spPr>
          <a:xfrm>
            <a:off x="561625" y="591200"/>
            <a:ext cx="4601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F8 (Desativar/Ativar ajuste automático)</a:t>
            </a:r>
            <a:endParaRPr/>
          </a:p>
        </p:txBody>
      </p:sp>
      <p:sp>
        <p:nvSpPr>
          <p:cNvPr id="256" name="Google Shape;256;p34"/>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257" name="Google Shape;257;p34"/>
          <p:cNvSpPr txBox="1"/>
          <p:nvPr/>
        </p:nvSpPr>
        <p:spPr>
          <a:xfrm>
            <a:off x="561625" y="2230450"/>
            <a:ext cx="4420800" cy="4164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pt-BR" sz="2000">
                <a:solidFill>
                  <a:schemeClr val="lt1"/>
                </a:solidFill>
                <a:latin typeface="Century Gothic"/>
                <a:ea typeface="Century Gothic"/>
                <a:cs typeface="Century Gothic"/>
                <a:sym typeface="Century Gothic"/>
              </a:rPr>
              <a:t>Quando o modo ORTO está ativado, todos os desenhos, como linhas ou movimentos do cursor, ficam restritos a direções ortogonais (horizontal e vertical). Essa função é extremamente útil para criar desenhos técnicos com alinhamento preciso e garantir que as linhas sejam perfeitamente retas em ângulos de 90°. Ao desativar o ORTO, o cursor se movimenta livremente em qualquer direção.</a:t>
            </a:r>
            <a:endParaRPr sz="2000">
              <a:solidFill>
                <a:schemeClr val="lt1"/>
              </a:solidFill>
              <a:latin typeface="Century Gothic"/>
              <a:ea typeface="Century Gothic"/>
              <a:cs typeface="Century Gothic"/>
              <a:sym typeface="Century Gothic"/>
            </a:endParaRPr>
          </a:p>
        </p:txBody>
      </p:sp>
      <p:pic>
        <p:nvPicPr>
          <p:cNvPr id="258" name="Google Shape;258;p34"/>
          <p:cNvPicPr preferRelativeResize="0"/>
          <p:nvPr/>
        </p:nvPicPr>
        <p:blipFill>
          <a:blip r:embed="rId3">
            <a:alphaModFix/>
          </a:blip>
          <a:stretch>
            <a:fillRect/>
          </a:stretch>
        </p:blipFill>
        <p:spPr>
          <a:xfrm>
            <a:off x="6035025" y="398750"/>
            <a:ext cx="4238625" cy="2933700"/>
          </a:xfrm>
          <a:prstGeom prst="rect">
            <a:avLst/>
          </a:prstGeom>
          <a:noFill/>
          <a:ln>
            <a:noFill/>
          </a:ln>
        </p:spPr>
      </p:pic>
      <p:pic>
        <p:nvPicPr>
          <p:cNvPr id="259" name="Google Shape;259;p34"/>
          <p:cNvPicPr preferRelativeResize="0"/>
          <p:nvPr/>
        </p:nvPicPr>
        <p:blipFill>
          <a:blip r:embed="rId4">
            <a:alphaModFix/>
          </a:blip>
          <a:stretch>
            <a:fillRect/>
          </a:stretch>
        </p:blipFill>
        <p:spPr>
          <a:xfrm>
            <a:off x="6015975" y="3435600"/>
            <a:ext cx="4276725" cy="2752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0"/>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ESCOLHA DO TEMA</a:t>
            </a:r>
            <a:endParaRPr/>
          </a:p>
        </p:txBody>
      </p:sp>
      <p:sp>
        <p:nvSpPr>
          <p:cNvPr id="146" name="Google Shape;146;p20"/>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pt-BR"/>
              <a:t>Engenharia Civil</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lang="pt-BR"/>
              <a:t>Engenharia Química</a:t>
            </a:r>
            <a:endParaRPr/>
          </a:p>
          <a:p>
            <a:pPr indent="-184150" lvl="0" marL="285750" rtl="0" algn="l">
              <a:spcBef>
                <a:spcPts val="1000"/>
              </a:spcBef>
              <a:spcAft>
                <a:spcPts val="0"/>
              </a:spcAft>
              <a:buSzPts val="1600"/>
              <a:buNone/>
            </a:pPr>
            <a:r>
              <a:t/>
            </a:r>
            <a:endParaRPr/>
          </a:p>
          <a:p>
            <a:pPr indent="-184150" lvl="0" marL="285750" rtl="0" algn="l">
              <a:spcBef>
                <a:spcPts val="1000"/>
              </a:spcBef>
              <a:spcAft>
                <a:spcPts val="0"/>
              </a:spcAft>
              <a:buSzPts val="1600"/>
              <a:buNone/>
            </a:pPr>
            <a:r>
              <a:t/>
            </a:r>
            <a:endParaRPr/>
          </a:p>
          <a:p>
            <a:pPr indent="-285750" lvl="0" marL="285750" rtl="0" algn="l">
              <a:spcBef>
                <a:spcPts val="1000"/>
              </a:spcBef>
              <a:spcAft>
                <a:spcPts val="0"/>
              </a:spcAft>
              <a:buSzPts val="1600"/>
              <a:buChar char="▶"/>
            </a:pPr>
            <a:r>
              <a:rPr lang="pt-BR"/>
              <a:t>Engenharia de computação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DESENHO E EXPLICAÇÕES BÁSICAS SOBRE ELE</a:t>
            </a:r>
            <a:endParaRPr/>
          </a:p>
        </p:txBody>
      </p:sp>
      <p:sp>
        <p:nvSpPr>
          <p:cNvPr id="152" name="Google Shape;152;p21"/>
          <p:cNvSpPr txBox="1"/>
          <p:nvPr>
            <p:ph idx="1" type="body"/>
          </p:nvPr>
        </p:nvSpPr>
        <p:spPr>
          <a:xfrm>
            <a:off x="684212" y="685800"/>
            <a:ext cx="8534400" cy="3615267"/>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pt-BR"/>
              <a:t> </a:t>
            </a:r>
            <a:endParaRPr/>
          </a:p>
        </p:txBody>
      </p:sp>
      <p:pic>
        <p:nvPicPr>
          <p:cNvPr id="153" name="Google Shape;153;p21"/>
          <p:cNvPicPr preferRelativeResize="0"/>
          <p:nvPr/>
        </p:nvPicPr>
        <p:blipFill rotWithShape="1">
          <a:blip r:embed="rId3">
            <a:alphaModFix/>
          </a:blip>
          <a:srcRect b="0" l="0" r="0" t="0"/>
          <a:stretch/>
        </p:blipFill>
        <p:spPr>
          <a:xfrm>
            <a:off x="2754117" y="307445"/>
            <a:ext cx="5895975" cy="437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ENGENHARIA CIVIL</a:t>
            </a:r>
            <a:endParaRPr/>
          </a:p>
        </p:txBody>
      </p:sp>
      <p:sp>
        <p:nvSpPr>
          <p:cNvPr id="159" name="Google Shape;159;p22"/>
          <p:cNvSpPr txBox="1"/>
          <p:nvPr>
            <p:ph idx="1" type="body"/>
          </p:nvPr>
        </p:nvSpPr>
        <p:spPr>
          <a:xfrm>
            <a:off x="332519" y="107592"/>
            <a:ext cx="4394225" cy="756009"/>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pt-BR"/>
              <a:t>Planta  e estrutura da estação</a:t>
            </a:r>
            <a:endParaRPr/>
          </a:p>
        </p:txBody>
      </p:sp>
      <p:pic>
        <p:nvPicPr>
          <p:cNvPr descr="Adaptação da planta baixa da estação de tratamento de esgoto de lodos... |  Download Scientific Diagram" id="160" name="Google Shape;160;p22"/>
          <p:cNvPicPr preferRelativeResize="0"/>
          <p:nvPr/>
        </p:nvPicPr>
        <p:blipFill rotWithShape="1">
          <a:blip r:embed="rId3">
            <a:alphaModFix/>
          </a:blip>
          <a:srcRect b="0" l="0" r="0" t="0"/>
          <a:stretch/>
        </p:blipFill>
        <p:spPr>
          <a:xfrm>
            <a:off x="5162843" y="410914"/>
            <a:ext cx="6602876" cy="459252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84212" y="4487332"/>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ENGENHARIA QUÍMICA</a:t>
            </a:r>
            <a:endParaRPr/>
          </a:p>
        </p:txBody>
      </p:sp>
      <p:sp>
        <p:nvSpPr>
          <p:cNvPr id="166" name="Google Shape;166;p23"/>
          <p:cNvSpPr txBox="1"/>
          <p:nvPr>
            <p:ph idx="1" type="body"/>
          </p:nvPr>
        </p:nvSpPr>
        <p:spPr>
          <a:xfrm>
            <a:off x="168812" y="156699"/>
            <a:ext cx="6977700" cy="7068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pt-BR"/>
              <a:t>Processo de tratamento</a:t>
            </a:r>
            <a:endParaRPr/>
          </a:p>
        </p:txBody>
      </p:sp>
      <p:pic>
        <p:nvPicPr>
          <p:cNvPr descr="Notícia - Tratamento de Água e Esgoto - Serviço Autônomo Municipal de Água  e Esgoto de Santo Antônio do Paraíso" id="167" name="Google Shape;167;p23"/>
          <p:cNvPicPr preferRelativeResize="0"/>
          <p:nvPr/>
        </p:nvPicPr>
        <p:blipFill rotWithShape="1">
          <a:blip r:embed="rId3">
            <a:alphaModFix/>
          </a:blip>
          <a:srcRect b="0" l="0" r="0" t="0"/>
          <a:stretch/>
        </p:blipFill>
        <p:spPr>
          <a:xfrm>
            <a:off x="5486399" y="649793"/>
            <a:ext cx="6200775" cy="4257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type="title"/>
          </p:nvPr>
        </p:nvSpPr>
        <p:spPr>
          <a:xfrm>
            <a:off x="670143" y="4761064"/>
            <a:ext cx="8534400" cy="1507067"/>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ENGENHARIA DA COMPUTAÇÃO</a:t>
            </a:r>
            <a:endParaRPr/>
          </a:p>
        </p:txBody>
      </p:sp>
      <p:sp>
        <p:nvSpPr>
          <p:cNvPr id="173" name="Google Shape;173;p24"/>
          <p:cNvSpPr txBox="1"/>
          <p:nvPr>
            <p:ph idx="1" type="body"/>
          </p:nvPr>
        </p:nvSpPr>
        <p:spPr>
          <a:xfrm>
            <a:off x="266453" y="235634"/>
            <a:ext cx="5829600" cy="8721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1600"/>
              <a:buChar char="▶"/>
            </a:pPr>
            <a:r>
              <a:rPr lang="pt-BR"/>
              <a:t>Estrutura de controle (sensores e circuitos para controlar o fluxo de </a:t>
            </a:r>
            <a:r>
              <a:rPr lang="pt-BR"/>
              <a:t>água</a:t>
            </a:r>
            <a:r>
              <a:rPr lang="pt-BR"/>
              <a:t>)</a:t>
            </a:r>
            <a:endParaRPr/>
          </a:p>
        </p:txBody>
      </p:sp>
      <p:pic>
        <p:nvPicPr>
          <p:cNvPr descr="Tanque de água baseado em Arduino – Nível e taxa de fluxo (corte  automático) - Cap Sistema" id="174" name="Google Shape;174;p24"/>
          <p:cNvPicPr preferRelativeResize="0"/>
          <p:nvPr/>
        </p:nvPicPr>
        <p:blipFill rotWithShape="1">
          <a:blip r:embed="rId3">
            <a:alphaModFix/>
          </a:blip>
          <a:srcRect b="0" l="0" r="0" t="0"/>
          <a:stretch/>
        </p:blipFill>
        <p:spPr>
          <a:xfrm>
            <a:off x="5646667" y="671667"/>
            <a:ext cx="6096000" cy="422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title"/>
          </p:nvPr>
        </p:nvSpPr>
        <p:spPr>
          <a:xfrm>
            <a:off x="487125" y="472950"/>
            <a:ext cx="4025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ETAPA 1:</a:t>
            </a:r>
            <a:endParaRPr/>
          </a:p>
        </p:txBody>
      </p:sp>
      <p:pic>
        <p:nvPicPr>
          <p:cNvPr id="180" name="Google Shape;180;p25"/>
          <p:cNvPicPr preferRelativeResize="0"/>
          <p:nvPr/>
        </p:nvPicPr>
        <p:blipFill>
          <a:blip r:embed="rId3">
            <a:alphaModFix/>
          </a:blip>
          <a:stretch>
            <a:fillRect/>
          </a:stretch>
        </p:blipFill>
        <p:spPr>
          <a:xfrm>
            <a:off x="4763933" y="901250"/>
            <a:ext cx="6677025" cy="4210050"/>
          </a:xfrm>
          <a:prstGeom prst="rect">
            <a:avLst/>
          </a:prstGeom>
          <a:noFill/>
          <a:ln>
            <a:noFill/>
          </a:ln>
        </p:spPr>
      </p:pic>
      <p:sp>
        <p:nvSpPr>
          <p:cNvPr id="181" name="Google Shape;181;p25"/>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182" name="Google Shape;182;p25"/>
          <p:cNvSpPr txBox="1"/>
          <p:nvPr/>
        </p:nvSpPr>
        <p:spPr>
          <a:xfrm>
            <a:off x="807975" y="1556850"/>
            <a:ext cx="56757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3600"/>
              <a:buFont typeface="Century Gothic"/>
              <a:buNone/>
            </a:pPr>
            <a:r>
              <a:rPr lang="pt-BR" sz="3000">
                <a:solidFill>
                  <a:schemeClr val="lt1"/>
                </a:solidFill>
                <a:latin typeface="Century Gothic"/>
                <a:ea typeface="Century Gothic"/>
                <a:cs typeface="Century Gothic"/>
                <a:sym typeface="Century Gothic"/>
              </a:rPr>
              <a:t>Desenho da planta</a:t>
            </a:r>
            <a:endParaRPr sz="3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487125" y="472950"/>
            <a:ext cx="4025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ETAPA 2: </a:t>
            </a:r>
            <a:endParaRPr/>
          </a:p>
        </p:txBody>
      </p:sp>
      <p:sp>
        <p:nvSpPr>
          <p:cNvPr id="188" name="Google Shape;188;p26"/>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pic>
        <p:nvPicPr>
          <p:cNvPr id="189" name="Google Shape;189;p26"/>
          <p:cNvPicPr preferRelativeResize="0"/>
          <p:nvPr/>
        </p:nvPicPr>
        <p:blipFill>
          <a:blip r:embed="rId3">
            <a:alphaModFix/>
          </a:blip>
          <a:stretch>
            <a:fillRect/>
          </a:stretch>
        </p:blipFill>
        <p:spPr>
          <a:xfrm>
            <a:off x="4424300" y="1068750"/>
            <a:ext cx="7246125" cy="5092688"/>
          </a:xfrm>
          <a:prstGeom prst="rect">
            <a:avLst/>
          </a:prstGeom>
          <a:noFill/>
          <a:ln>
            <a:noFill/>
          </a:ln>
        </p:spPr>
      </p:pic>
      <p:sp>
        <p:nvSpPr>
          <p:cNvPr id="190" name="Google Shape;190;p26"/>
          <p:cNvSpPr txBox="1"/>
          <p:nvPr/>
        </p:nvSpPr>
        <p:spPr>
          <a:xfrm>
            <a:off x="807975" y="1448450"/>
            <a:ext cx="35178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3600"/>
              <a:buFont typeface="Century Gothic"/>
              <a:buNone/>
            </a:pPr>
            <a:r>
              <a:rPr lang="pt-BR" sz="3000">
                <a:solidFill>
                  <a:schemeClr val="lt1"/>
                </a:solidFill>
                <a:latin typeface="Century Gothic"/>
                <a:ea typeface="Century Gothic"/>
                <a:cs typeface="Century Gothic"/>
                <a:sym typeface="Century Gothic"/>
              </a:rPr>
              <a:t>Desenho das unidades de processo</a:t>
            </a:r>
            <a:endParaRPr sz="3000">
              <a:solidFill>
                <a:srgbClr val="0F486F"/>
              </a:solidFill>
              <a:latin typeface="Century Gothic"/>
              <a:ea typeface="Century Gothic"/>
              <a:cs typeface="Century Gothic"/>
              <a:sym typeface="Century Gothic"/>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87125" y="472950"/>
            <a:ext cx="4025700" cy="1461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entury Gothic"/>
              <a:buNone/>
            </a:pPr>
            <a:r>
              <a:rPr lang="pt-BR"/>
              <a:t>ETAPA 3: </a:t>
            </a:r>
            <a:endParaRPr/>
          </a:p>
        </p:txBody>
      </p:sp>
      <p:sp>
        <p:nvSpPr>
          <p:cNvPr id="196" name="Google Shape;196;p27"/>
          <p:cNvSpPr txBox="1"/>
          <p:nvPr/>
        </p:nvSpPr>
        <p:spPr>
          <a:xfrm>
            <a:off x="807975" y="2522475"/>
            <a:ext cx="38331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a:p>
            <a:pPr indent="0" lvl="0" marL="0" rtl="0" algn="l">
              <a:spcBef>
                <a:spcPts val="0"/>
              </a:spcBef>
              <a:spcAft>
                <a:spcPts val="0"/>
              </a:spcAft>
              <a:buNone/>
            </a:pPr>
            <a:r>
              <a:t/>
            </a:r>
            <a:endParaRPr sz="2000">
              <a:solidFill>
                <a:srgbClr val="0F486F"/>
              </a:solidFill>
              <a:latin typeface="Century Gothic"/>
              <a:ea typeface="Century Gothic"/>
              <a:cs typeface="Century Gothic"/>
              <a:sym typeface="Century Gothic"/>
            </a:endParaRPr>
          </a:p>
        </p:txBody>
      </p:sp>
      <p:sp>
        <p:nvSpPr>
          <p:cNvPr id="197" name="Google Shape;197;p27"/>
          <p:cNvSpPr txBox="1"/>
          <p:nvPr/>
        </p:nvSpPr>
        <p:spPr>
          <a:xfrm>
            <a:off x="807975" y="1448450"/>
            <a:ext cx="3517800" cy="66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pt-BR" sz="3000">
                <a:solidFill>
                  <a:schemeClr val="lt1"/>
                </a:solidFill>
                <a:latin typeface="Century Gothic"/>
                <a:ea typeface="Century Gothic"/>
                <a:cs typeface="Century Gothic"/>
                <a:sym typeface="Century Gothic"/>
              </a:rPr>
              <a:t>Encadeamento das unidades de processo</a:t>
            </a:r>
            <a:endParaRPr sz="3000">
              <a:solidFill>
                <a:schemeClr val="lt1"/>
              </a:solidFill>
              <a:latin typeface="Century Gothic"/>
              <a:ea typeface="Century Gothic"/>
              <a:cs typeface="Century Gothic"/>
              <a:sym typeface="Century Gothic"/>
            </a:endParaRPr>
          </a:p>
          <a:p>
            <a:pPr indent="0" lvl="0" marL="0" rtl="0" algn="l">
              <a:spcBef>
                <a:spcPts val="0"/>
              </a:spcBef>
              <a:spcAft>
                <a:spcPts val="0"/>
              </a:spcAft>
              <a:buNone/>
            </a:pPr>
            <a:r>
              <a:t/>
            </a:r>
            <a:endParaRPr sz="3000">
              <a:solidFill>
                <a:schemeClr val="lt1"/>
              </a:solidFill>
              <a:latin typeface="Century Gothic"/>
              <a:ea typeface="Century Gothic"/>
              <a:cs typeface="Century Gothic"/>
              <a:sym typeface="Century Gothic"/>
            </a:endParaRPr>
          </a:p>
        </p:txBody>
      </p:sp>
      <p:pic>
        <p:nvPicPr>
          <p:cNvPr id="198" name="Google Shape;198;p27"/>
          <p:cNvPicPr preferRelativeResize="0"/>
          <p:nvPr/>
        </p:nvPicPr>
        <p:blipFill>
          <a:blip r:embed="rId3">
            <a:alphaModFix/>
          </a:blip>
          <a:stretch>
            <a:fillRect/>
          </a:stretch>
        </p:blipFill>
        <p:spPr>
          <a:xfrm>
            <a:off x="4458450" y="842125"/>
            <a:ext cx="7246124" cy="52584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tia">
  <a:themeElements>
    <a:clrScheme name="Fatia">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