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59" r:id="rId7"/>
    <p:sldId id="264" r:id="rId8"/>
    <p:sldId id="266" r:id="rId9"/>
    <p:sldId id="26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1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3C67-342E-4C53-A6E7-44E3765D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15611-5234-4E66-92D0-C82D980DD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F8164-C0C9-4147-9A92-3CD0CA45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93FA-8BFC-42FF-9B5F-0C69DAAB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ECFB5-A104-4A02-994D-D58B96AB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9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1333-4A91-455B-AAA4-65B4BE3B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1309-6367-4C22-B363-8F43BAC6A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9880D-268C-4CEC-BD35-383F4C51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CB473-4374-4CBE-8548-E94B404C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F495C-0DF0-4B03-B3AC-ABF56B4F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0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A75EB-FA06-4176-897A-2705B0B22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2E33A-3153-41E5-A22C-634B0385D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7EE3-B9D8-403F-94FD-5805C7A3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281DA-E010-4028-B062-37CA521C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3D12B-39F3-4EEB-ACD4-3E8C9537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1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E515-E35E-4C0A-95BE-8DFBA4CB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47E-A306-4729-95E9-7F0ADDCBA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07D7-71D4-4394-A109-B8451864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0D334-1DC8-4155-A65C-2FAE72E5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95F46-FB85-4958-B9E5-17C90D88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CD3E-E533-4393-BCA8-95E70CD2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572AD-E9AE-4956-9A35-DB6193F88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1F21-9374-4612-A170-E30D2448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950E-47F3-4C36-A018-01A4299D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C92B-D1A6-4004-A3A6-6007D030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9F2A-BEC2-48EB-9BC5-A8E44B50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E207-E284-4F50-8E10-C49E900F4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24193-F0C7-426E-9028-1A175E55C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6F252-5DDA-4F1B-A025-F4805687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AAB7A-4A42-47CA-A862-11C557CF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F921F-237E-41AF-A6D7-4F2D7508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2F68-EC12-4527-A58E-FBA10320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3540D-BB9A-4219-B777-267103D7F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72A61-DF21-443B-8FCE-7B2D973A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18F92-B986-4882-B731-617B93B15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D1E04-1C20-420D-B092-4AEE3E4CA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2AAB4-E1BF-46EE-B5C4-59D20F04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AB9CB-3FC9-4FF5-9A3C-008E7ABC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28436-C3C2-4214-9320-C8CFD13D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2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AD5A-26B0-4C20-BCD2-C5F9DBFC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D5F53-9A02-4A81-B273-81ADB645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EF6F4-D7D8-4564-A70C-8B19C62A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0E5E8-C36B-4F84-8E7C-D44E2300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1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4C12D-FB55-4B53-A831-1D56C925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0660B-6DB0-4D0A-8EF7-6E2BF8FE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4DA44-860F-41C1-B2AE-D43D46D9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1FC3-2B0F-42C8-BB5F-3AD27B86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09E7-A472-466E-8F03-A5A56E4D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D670A-5F2B-44BC-8AB7-FAFC17319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BE7AB-6932-40CE-A64C-E0D2DE29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2ED5-F529-47A2-A149-AFFEAD6F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A2B02-D763-424B-A82A-5850D602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17F9-3EB9-4A1E-A887-B7638815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9EB76-676C-482B-B866-9FC8803EC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F69A0-90A1-4457-AC08-C5225553B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2C56A-5190-4EAC-8274-AD6BBB9B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545-E1C9-4676-B411-087136DE031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6E529-8FDF-441A-A661-9D3B2F16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2DD04-FE0D-4F6B-85E6-5CBE376F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9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FA4C5-5EC0-4ED8-99E8-93BB3387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2BDB2-9761-4ACF-B4C1-F1F98243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EA85-B790-464E-ABDA-5564BEA9B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63545-E1C9-4676-B411-087136DE031F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333A1-FDFB-471B-BE59-FF8CEF3C2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2245D-DAEE-4496-912D-5A345B73E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AF91-3D0C-4DA0-AD90-C35A63B52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25F3-7B70-4BE6-BCDB-F0EEAEDCA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Sentiment Analysis for Bungie and Destiny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D9109-FFFD-4960-9728-FF6E3E821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Alvis</a:t>
            </a:r>
          </a:p>
          <a:p>
            <a:r>
              <a:rPr lang="en-US" dirty="0" err="1"/>
              <a:t>SpringBoard</a:t>
            </a:r>
            <a:r>
              <a:rPr lang="en-US" dirty="0"/>
              <a:t> Data Science Bootcamp</a:t>
            </a:r>
          </a:p>
        </p:txBody>
      </p:sp>
    </p:spTree>
    <p:extLst>
      <p:ext uri="{BB962C8B-B14F-4D97-AF65-F5344CB8AC3E}">
        <p14:creationId xmlns:p14="http://schemas.microsoft.com/office/powerpoint/2010/main" val="313102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ECB0-722B-48B7-B594-715261BF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Measure Engagement?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6CDA-6096-41F6-B7BD-23A7E263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Retweets</a:t>
            </a:r>
          </a:p>
          <a:p>
            <a:pPr lvl="1"/>
            <a:r>
              <a:rPr lang="en-US" dirty="0"/>
              <a:t>Official accounts don’t get many compared to others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768B7-432E-4290-870C-A3CBC572B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6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ECB0-722B-48B7-B594-715261BF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Measure Engagement?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6CDA-6096-41F6-B7BD-23A7E263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Retweets</a:t>
            </a:r>
          </a:p>
          <a:p>
            <a:pPr lvl="1"/>
            <a:r>
              <a:rPr lang="en-US" dirty="0"/>
              <a:t>Official accounts don’t get many compared to other accounts</a:t>
            </a:r>
          </a:p>
          <a:p>
            <a:r>
              <a:rPr lang="en-US" dirty="0"/>
              <a:t>Favorites</a:t>
            </a:r>
          </a:p>
          <a:p>
            <a:pPr lvl="1"/>
            <a:r>
              <a:rPr lang="en-US" dirty="0"/>
              <a:t>Official accounts do get at least as many as other accounts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D5C9C-89B0-432E-8048-964A263AA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8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7F94-BAB9-469B-BDCF-BCA269B9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Favorites and Retweets Correlate?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BB39-4879-4813-AB6B-AA8318C5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Only if you log scale them both</a:t>
            </a:r>
          </a:p>
          <a:p>
            <a:pPr lvl="1"/>
            <a:r>
              <a:rPr lang="en-US" dirty="0"/>
              <a:t>Darn outliers</a:t>
            </a:r>
          </a:p>
          <a:p>
            <a:r>
              <a:rPr lang="en-US" dirty="0"/>
              <a:t>Generally more retweets than favorites</a:t>
            </a:r>
          </a:p>
          <a:p>
            <a:pPr lvl="1"/>
            <a:r>
              <a:rPr lang="en-US" dirty="0"/>
              <a:t>CHECK THIS</a:t>
            </a:r>
          </a:p>
          <a:p>
            <a:pPr lvl="1"/>
            <a:r>
              <a:rPr lang="en-US" dirty="0"/>
              <a:t>DID I MIX UP AXES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986DD-16CF-4B1B-BB8C-26C17D071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3921"/>
            <a:ext cx="5487650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7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54FC-0CEB-44B1-ABCD-2D263E1D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Correlations?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74B7-8AFF-4B23-AB28-29B6E715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325563"/>
          </a:xfrm>
        </p:spPr>
        <p:txBody>
          <a:bodyPr/>
          <a:lstStyle/>
          <a:p>
            <a:r>
              <a:rPr lang="en-US" dirty="0"/>
              <a:t>Only on the official accounts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4D810-E58D-4BB4-9561-4812838EA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0"/>
          <a:stretch/>
        </p:blipFill>
        <p:spPr>
          <a:xfrm>
            <a:off x="1826794" y="2488406"/>
            <a:ext cx="8538411" cy="437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3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226A-1F20-48AB-8BE4-E0AFB9F9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of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6163-9092-469C-821C-E58ED958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When are these tweets posted?</a:t>
            </a:r>
          </a:p>
          <a:p>
            <a:pPr lvl="1"/>
            <a:r>
              <a:rPr lang="en-US" dirty="0"/>
              <a:t>March 3</a:t>
            </a:r>
            <a:r>
              <a:rPr lang="en-US" baseline="30000" dirty="0"/>
              <a:t>rd</a:t>
            </a:r>
            <a:r>
              <a:rPr lang="en-US" dirty="0"/>
              <a:t> – 13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The Destiny 2 tweets start on the 3</a:t>
            </a:r>
            <a:r>
              <a:rPr lang="en-US" baseline="30000" dirty="0"/>
              <a:t>rd</a:t>
            </a:r>
            <a:endParaRPr lang="en-US" dirty="0"/>
          </a:p>
          <a:p>
            <a:pPr lvl="1"/>
            <a:r>
              <a:rPr lang="en-US" dirty="0"/>
              <a:t>Bungie tweets start on the 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Tweets posted in the evening, mostly on weekdays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B5C01-DE1B-4B50-8960-0E5F8DC5D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5175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2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226A-1F20-48AB-8BE4-E0AFB9F9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of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6163-9092-469C-821C-E58ED958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When are these tweets posted?</a:t>
            </a:r>
          </a:p>
          <a:p>
            <a:pPr lvl="1"/>
            <a:r>
              <a:rPr lang="en-US" dirty="0"/>
              <a:t>March 3</a:t>
            </a:r>
            <a:r>
              <a:rPr lang="en-US" baseline="30000" dirty="0"/>
              <a:t>rd</a:t>
            </a:r>
            <a:r>
              <a:rPr lang="en-US" dirty="0"/>
              <a:t> – 13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The Destiny 2 tweets start on the 3</a:t>
            </a:r>
            <a:r>
              <a:rPr lang="en-US" baseline="30000" dirty="0"/>
              <a:t>rd</a:t>
            </a:r>
            <a:endParaRPr lang="en-US" dirty="0"/>
          </a:p>
          <a:p>
            <a:pPr lvl="1"/>
            <a:r>
              <a:rPr lang="en-US" dirty="0"/>
              <a:t>Bungie tweets start on the 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Tweets posted in the evening, mostly on weekdays</a:t>
            </a:r>
          </a:p>
          <a:p>
            <a:r>
              <a:rPr lang="en-US" dirty="0"/>
              <a:t>Unique users mirrors the same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7BEA0-E779-4A3C-8CD6-200B454F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1037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5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CA1F-39CF-4CF4-9871-25C69948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Engagement?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D60C-5E6D-441F-9F3A-0860E311D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First Guess: Followers</a:t>
            </a:r>
          </a:p>
          <a:p>
            <a:r>
              <a:rPr lang="en-US" dirty="0"/>
              <a:t>More people will see your tweets, and then interact with it?</a:t>
            </a:r>
          </a:p>
          <a:p>
            <a:pPr lvl="1"/>
            <a:r>
              <a:rPr lang="en-US" dirty="0"/>
              <a:t>Apparently not for retweets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6DC72-E436-47A7-8579-F332A92E7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3921"/>
            <a:ext cx="5487650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CA1F-39CF-4CF4-9871-25C69948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Engagement?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D60C-5E6D-441F-9F3A-0860E311D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First Guess: Followers</a:t>
            </a:r>
          </a:p>
          <a:p>
            <a:r>
              <a:rPr lang="en-US" dirty="0"/>
              <a:t>More people will see your tweets, and then interact with it?</a:t>
            </a:r>
          </a:p>
          <a:p>
            <a:pPr lvl="1"/>
            <a:r>
              <a:rPr lang="en-US" dirty="0"/>
              <a:t>Apparently not for retweets</a:t>
            </a:r>
          </a:p>
          <a:p>
            <a:pPr lvl="1"/>
            <a:r>
              <a:rPr lang="en-US" dirty="0"/>
              <a:t>Maybe for favorites</a:t>
            </a:r>
          </a:p>
          <a:p>
            <a:r>
              <a:rPr lang="en-US" dirty="0"/>
              <a:t>These are single tweets</a:t>
            </a:r>
          </a:p>
          <a:p>
            <a:pPr lvl="1"/>
            <a:r>
              <a:rPr lang="en-US" dirty="0"/>
              <a:t>Aggregate over each user and check again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8118B-F080-4329-9F70-08E387372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3921"/>
            <a:ext cx="5487650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1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35BF-AEED-40BC-A1C5-00012C1F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 per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0942-E1C3-4C40-B5BC-75B412E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See if this gets us better results</a:t>
            </a:r>
          </a:p>
          <a:p>
            <a:r>
              <a:rPr lang="en-US" dirty="0"/>
              <a:t>Can do a z-test</a:t>
            </a:r>
          </a:p>
          <a:p>
            <a:pPr lvl="1"/>
            <a:r>
              <a:rPr lang="en-US" dirty="0"/>
              <a:t>Average retweets</a:t>
            </a:r>
          </a:p>
          <a:p>
            <a:pPr lvl="1"/>
            <a:r>
              <a:rPr lang="en-US" dirty="0"/>
              <a:t>Compare to the baseline of 0</a:t>
            </a:r>
          </a:p>
          <a:p>
            <a:r>
              <a:rPr lang="en-US" dirty="0"/>
              <a:t>Error bars are the 95% confidence interval for average retweets</a:t>
            </a:r>
          </a:p>
          <a:p>
            <a:pPr lvl="1"/>
            <a:r>
              <a:rPr lang="en-US" dirty="0"/>
              <a:t>Some users definitely get more retweets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45EA0-21E0-4089-B634-10093C62D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2479"/>
            <a:ext cx="5487650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35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35BF-AEED-40BC-A1C5-00012C1F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 per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0942-E1C3-4C40-B5BC-75B412E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See if this gets us better results</a:t>
            </a:r>
          </a:p>
          <a:p>
            <a:r>
              <a:rPr lang="en-US" dirty="0"/>
              <a:t>Can do a z-test</a:t>
            </a:r>
          </a:p>
          <a:p>
            <a:pPr lvl="1"/>
            <a:r>
              <a:rPr lang="en-US" dirty="0"/>
              <a:t>Average retweets</a:t>
            </a:r>
          </a:p>
          <a:p>
            <a:pPr lvl="1"/>
            <a:r>
              <a:rPr lang="en-US" dirty="0"/>
              <a:t>Compare to the baseline of 0</a:t>
            </a:r>
          </a:p>
          <a:p>
            <a:r>
              <a:rPr lang="en-US" dirty="0"/>
              <a:t>Error bars are the 95% confidence interval for average retweets</a:t>
            </a:r>
          </a:p>
          <a:p>
            <a:pPr lvl="1"/>
            <a:r>
              <a:rPr lang="en-US" dirty="0"/>
              <a:t>Some users definitely get more retweets</a:t>
            </a:r>
          </a:p>
          <a:p>
            <a:pPr lvl="1"/>
            <a:r>
              <a:rPr lang="en-US" dirty="0"/>
              <a:t>Zooming in, more evidence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A78B-D2C2-451D-9072-19BC408E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2479"/>
            <a:ext cx="5487650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1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8442-422C-463B-B47A-4093FCD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9684-CE4E-4FF8-ADE9-CFC2B3D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Bungie / Destiny 2?</a:t>
            </a:r>
          </a:p>
          <a:p>
            <a:r>
              <a:rPr lang="en-US" dirty="0"/>
              <a:t>Getting Data From Twitter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Machine Learning Analysis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615280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8F2B-DDAE-44E7-B784-1D818264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Engagement?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DE00-99D5-4A9D-AB63-3B4640EDD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Timing?</a:t>
            </a:r>
          </a:p>
          <a:p>
            <a:r>
              <a:rPr lang="en-US" dirty="0"/>
              <a:t>Can check time of day (SHOULD)</a:t>
            </a:r>
          </a:p>
          <a:p>
            <a:r>
              <a:rPr lang="en-US" dirty="0"/>
              <a:t>Time since @Bungie or @</a:t>
            </a:r>
            <a:r>
              <a:rPr lang="en-US" dirty="0" err="1"/>
              <a:t>DestinyTheGame</a:t>
            </a:r>
            <a:r>
              <a:rPr lang="en-US" dirty="0"/>
              <a:t> tweeted?</a:t>
            </a:r>
          </a:p>
        </p:txBody>
      </p:sp>
    </p:spTree>
    <p:extLst>
      <p:ext uri="{BB962C8B-B14F-4D97-AF65-F5344CB8AC3E}">
        <p14:creationId xmlns:p14="http://schemas.microsoft.com/office/powerpoint/2010/main" val="2090486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8F2B-DDAE-44E7-B784-1D818264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Engagement?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DE00-99D5-4A9D-AB63-3B4640EDD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Timing?</a:t>
            </a:r>
          </a:p>
          <a:p>
            <a:r>
              <a:rPr lang="en-US" dirty="0"/>
              <a:t>Can check time of day (SHOULD)</a:t>
            </a:r>
          </a:p>
          <a:p>
            <a:r>
              <a:rPr lang="en-US" dirty="0"/>
              <a:t>Time since @Bungie or @</a:t>
            </a:r>
            <a:r>
              <a:rPr lang="en-US" dirty="0" err="1"/>
              <a:t>DestinyTheGame</a:t>
            </a:r>
            <a:r>
              <a:rPr lang="en-US" dirty="0"/>
              <a:t> tweeted?</a:t>
            </a:r>
          </a:p>
          <a:p>
            <a:pPr lvl="1"/>
            <a:r>
              <a:rPr lang="en-US" dirty="0"/>
              <a:t>Negative correlation</a:t>
            </a:r>
          </a:p>
          <a:p>
            <a:pPr lvl="1"/>
            <a:r>
              <a:rPr lang="en-US" dirty="0"/>
              <a:t>Official tweets can boost your signal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1F03F-6C3F-450A-A6B2-91DDAC7CA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7469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14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8F2B-DDAE-44E7-B784-1D818264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Engagement?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DE00-99D5-4A9D-AB63-3B4640EDD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Timing?</a:t>
            </a:r>
          </a:p>
          <a:p>
            <a:r>
              <a:rPr lang="en-US" dirty="0"/>
              <a:t>Can check time of day (SHOULD)</a:t>
            </a:r>
          </a:p>
          <a:p>
            <a:r>
              <a:rPr lang="en-US" dirty="0"/>
              <a:t>Time since @Bungie or @</a:t>
            </a:r>
            <a:r>
              <a:rPr lang="en-US" dirty="0" err="1"/>
              <a:t>DestinyTheGame</a:t>
            </a:r>
            <a:r>
              <a:rPr lang="en-US" dirty="0"/>
              <a:t> tweeted?</a:t>
            </a:r>
          </a:p>
          <a:p>
            <a:pPr lvl="1"/>
            <a:r>
              <a:rPr lang="en-US" dirty="0"/>
              <a:t>Negative correlation</a:t>
            </a:r>
          </a:p>
          <a:p>
            <a:pPr lvl="1"/>
            <a:r>
              <a:rPr lang="en-US" dirty="0"/>
              <a:t>Official tweets can boost your signal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D9E0D-1A98-44EF-A312-37155CA03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7469"/>
            <a:ext cx="5487650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50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8442-422C-463B-B47A-4093FCD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9684-CE4E-4FF8-ADE9-CFC2B3D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What’s Bungie / Destiny 2?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Getting Data From Twitter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Exploratory Data Analysis</a:t>
            </a:r>
          </a:p>
          <a:p>
            <a:r>
              <a:rPr lang="en-US" dirty="0"/>
              <a:t>Machine Learning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174710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8442-422C-463B-B47A-4093FCD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9684-CE4E-4FF8-ADE9-CFC2B3D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What’s Bungie / Destiny 2?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Getting Data From Twitter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Machine Learning Analysis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93952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8442-422C-463B-B47A-4093FCD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9684-CE4E-4FF8-ADE9-CFC2B3D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Bungie / Destiny 2?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Getting Data From Twitter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Machine Learning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8946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3FDE-2B81-44DB-A225-B715EEE2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Bungie / Destiny 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84A6-14C8-4161-B428-1F108D0A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Bungie</a:t>
            </a:r>
          </a:p>
          <a:p>
            <a:pPr lvl="1"/>
            <a:r>
              <a:rPr lang="en-US" dirty="0"/>
              <a:t>Game Company</a:t>
            </a:r>
          </a:p>
          <a:p>
            <a:pPr lvl="1"/>
            <a:r>
              <a:rPr lang="en-US" dirty="0"/>
              <a:t>They’re in Bellevue</a:t>
            </a:r>
          </a:p>
          <a:p>
            <a:r>
              <a:rPr lang="en-US" dirty="0"/>
              <a:t>Destiny 2</a:t>
            </a:r>
          </a:p>
          <a:p>
            <a:pPr lvl="1"/>
            <a:r>
              <a:rPr lang="en-US" dirty="0"/>
              <a:t>Hit game by Bungie</a:t>
            </a:r>
          </a:p>
          <a:p>
            <a:pPr lvl="1"/>
            <a:r>
              <a:rPr lang="en-US" dirty="0"/>
              <a:t>Magic space ninjas with guns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50D4F-F1EF-4773-B2BE-C09B7AAEC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0" y="1524238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3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C9E2-411A-4C39-8595-B713F7DB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Presence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0073-0891-4878-99CE-EB4169CB4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Twitter Accounts</a:t>
            </a:r>
          </a:p>
          <a:p>
            <a:pPr lvl="1"/>
            <a:r>
              <a:rPr lang="en-US" dirty="0"/>
              <a:t>@Bungie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DestinyTheGame</a:t>
            </a:r>
            <a:endParaRPr lang="en-US" dirty="0"/>
          </a:p>
          <a:p>
            <a:r>
              <a:rPr lang="en-US" dirty="0"/>
              <a:t>Lots of tweets</a:t>
            </a:r>
          </a:p>
          <a:p>
            <a:pPr lvl="1"/>
            <a:r>
              <a:rPr lang="en-US" dirty="0"/>
              <a:t>Announcements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Use Twitter data</a:t>
            </a:r>
          </a:p>
          <a:p>
            <a:pPr lvl="1"/>
            <a:r>
              <a:rPr lang="en-US" dirty="0"/>
              <a:t>What do players think of recent updates to Destiny 2?</a:t>
            </a:r>
          </a:p>
          <a:p>
            <a:pPr lvl="1"/>
            <a:r>
              <a:rPr lang="en-US" dirty="0"/>
              <a:t>What do people think of Bungie?</a:t>
            </a:r>
          </a:p>
        </p:txBody>
      </p:sp>
    </p:spTree>
    <p:extLst>
      <p:ext uri="{BB962C8B-B14F-4D97-AF65-F5344CB8AC3E}">
        <p14:creationId xmlns:p14="http://schemas.microsoft.com/office/powerpoint/2010/main" val="400061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8442-422C-463B-B47A-4093FCD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9684-CE4E-4FF8-ADE9-CFC2B3D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What’s Bungie / Destiny 2?</a:t>
            </a:r>
          </a:p>
          <a:p>
            <a:r>
              <a:rPr lang="en-US" dirty="0"/>
              <a:t>Getting Data From Twitter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Machine Learning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79555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30D8-F948-4BDE-A565-88909035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38423-7929-4597-BCAC-05904D7B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Standard Search API</a:t>
            </a:r>
          </a:p>
          <a:p>
            <a:pPr lvl="1"/>
            <a:r>
              <a:rPr lang="en-US" dirty="0"/>
              <a:t>Get tweets from the last 7 – 10 days</a:t>
            </a:r>
          </a:p>
          <a:p>
            <a:pPr lvl="1"/>
            <a:r>
              <a:rPr lang="en-US" dirty="0"/>
              <a:t>Not exhaustive ($$$)</a:t>
            </a:r>
          </a:p>
          <a:p>
            <a:pPr lvl="1"/>
            <a:r>
              <a:rPr lang="en-US" dirty="0"/>
              <a:t>Search terms</a:t>
            </a:r>
          </a:p>
          <a:p>
            <a:r>
              <a:rPr lang="en-US" dirty="0"/>
              <a:t>Searches (~10 days)</a:t>
            </a:r>
          </a:p>
          <a:p>
            <a:pPr lvl="1"/>
            <a:r>
              <a:rPr lang="en-US" dirty="0"/>
              <a:t>Tweets about Destiny 2 (21.4k)</a:t>
            </a:r>
          </a:p>
          <a:p>
            <a:pPr lvl="1"/>
            <a:r>
              <a:rPr lang="en-US" dirty="0"/>
              <a:t>Tweets about Bungie (24.7k)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DestinyTheGame’s</a:t>
            </a:r>
            <a:r>
              <a:rPr lang="en-US" dirty="0"/>
              <a:t> tweets (46)</a:t>
            </a:r>
          </a:p>
          <a:p>
            <a:pPr lvl="1"/>
            <a:r>
              <a:rPr lang="en-US" dirty="0"/>
              <a:t>@Bungie’s tweets (107)</a:t>
            </a:r>
          </a:p>
        </p:txBody>
      </p:sp>
    </p:spTree>
    <p:extLst>
      <p:ext uri="{BB962C8B-B14F-4D97-AF65-F5344CB8AC3E}">
        <p14:creationId xmlns:p14="http://schemas.microsoft.com/office/powerpoint/2010/main" val="292021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B3DC-0DB0-4E57-A3DC-ABC0F224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B1CF1-E899-4E60-A2C0-D01D9E225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/ misaligned data</a:t>
            </a:r>
          </a:p>
          <a:p>
            <a:r>
              <a:rPr lang="en-US" dirty="0"/>
              <a:t>Reduced columns</a:t>
            </a:r>
          </a:p>
          <a:p>
            <a:pPr lvl="1"/>
            <a:r>
              <a:rPr lang="en-US" dirty="0"/>
              <a:t>320 to 50</a:t>
            </a:r>
          </a:p>
          <a:p>
            <a:r>
              <a:rPr lang="en-US" dirty="0"/>
              <a:t>Kept the data as 4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Concatenate them when appropriate</a:t>
            </a:r>
          </a:p>
        </p:txBody>
      </p:sp>
    </p:spTree>
    <p:extLst>
      <p:ext uri="{BB962C8B-B14F-4D97-AF65-F5344CB8AC3E}">
        <p14:creationId xmlns:p14="http://schemas.microsoft.com/office/powerpoint/2010/main" val="121443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8442-422C-463B-B47A-4093FCDF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9684-CE4E-4FF8-ADE9-CFC2B3DF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What’s Bungie / Destiny 2?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Getting Data From Twitter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Machine Learning Analysis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568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646</Words>
  <Application>Microsoft Office PowerPoint</Application>
  <PresentationFormat>Widescreen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Twitter Sentiment Analysis for Bungie and Destiny 2</vt:lpstr>
      <vt:lpstr>Overview</vt:lpstr>
      <vt:lpstr>Overview</vt:lpstr>
      <vt:lpstr>What’s Bungie / Destiny 2?</vt:lpstr>
      <vt:lpstr>Social Media Presence</vt:lpstr>
      <vt:lpstr>Overview</vt:lpstr>
      <vt:lpstr>Data Acquisition</vt:lpstr>
      <vt:lpstr>Data Cleaning</vt:lpstr>
      <vt:lpstr>Overview</vt:lpstr>
      <vt:lpstr>How Do I Measure Engagement?</vt:lpstr>
      <vt:lpstr>How Do I Measure Engagement?</vt:lpstr>
      <vt:lpstr>Do Favorites and Retweets Correlate?</vt:lpstr>
      <vt:lpstr>Time Correlations?</vt:lpstr>
      <vt:lpstr>Speaking of Time…</vt:lpstr>
      <vt:lpstr>Speaking of Time…</vt:lpstr>
      <vt:lpstr>What Drives Engagement?</vt:lpstr>
      <vt:lpstr>What Drives Engagement?</vt:lpstr>
      <vt:lpstr>Engagement per User</vt:lpstr>
      <vt:lpstr>Engagement per User</vt:lpstr>
      <vt:lpstr>What Drives Engagement? </vt:lpstr>
      <vt:lpstr>What Drives Engagement? </vt:lpstr>
      <vt:lpstr>What Drives Engagement? </vt:lpstr>
      <vt:lpstr>Overview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for Bungie and Destiny 2</dc:title>
  <dc:creator>Seb Alvis</dc:creator>
  <cp:lastModifiedBy>Seb Alvis</cp:lastModifiedBy>
  <cp:revision>6</cp:revision>
  <dcterms:created xsi:type="dcterms:W3CDTF">2019-04-05T00:18:47Z</dcterms:created>
  <dcterms:modified xsi:type="dcterms:W3CDTF">2019-04-05T00:49:56Z</dcterms:modified>
</cp:coreProperties>
</file>