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792C-68C1-4516-B597-7689538C8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C9E98-4A0F-47CC-A90E-5A1FB4948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F0556-C082-430B-B3FB-8603716F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1DE-6F05-4AD9-98A9-E952559E405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F25B1-23DD-45B3-A083-BC3A3A35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3FF51-3667-4318-901F-C6C49713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B1F1-4A06-4DBC-A3A9-8EE239B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3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889F-73A9-497C-A2B2-0A1F69C2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76CAC-5B35-4EE5-A4CF-4A38D9105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7A3AD-9AAC-41CD-8DF7-689A9575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1DE-6F05-4AD9-98A9-E952559E405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83B8-C635-4CF0-BC14-B8EB4D2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B6B3A-D64D-427C-8B87-5A290FC7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B1F1-4A06-4DBC-A3A9-8EE239B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0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BDE34-67DB-49CF-94DA-29AD86832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9AB67-8640-4153-B274-B52796108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5C3CE-19CB-4928-A5F0-CB46D35D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1DE-6F05-4AD9-98A9-E952559E405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D1AE-12F8-4B1F-AB8C-A69680BE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16581-220F-46DC-8C99-4BDB8B29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B1F1-4A06-4DBC-A3A9-8EE239B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5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6301-5E56-4A64-AB06-D8E2D5FD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2630-601E-472B-B5BE-A3B5ECA7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7119A-2156-4660-8FA3-58D6183B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1DE-6F05-4AD9-98A9-E952559E405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881B2-0204-41AE-A8F7-BCDE07C6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497F8-7785-412E-AFB1-1E066153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B1F1-4A06-4DBC-A3A9-8EE239B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0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025E-1C6C-42A5-AFB2-EDF535E1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F0CFB-06AE-443F-AA77-6CF882C3B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BB6EF-8986-46D2-9583-CEA9AC9E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1DE-6F05-4AD9-98A9-E952559E405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CC959-C543-4889-9E6E-686E8EB6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1111D-89C2-4F6B-BC36-497AA8BC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B1F1-4A06-4DBC-A3A9-8EE239B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5C73-DF87-4CCA-AABB-BA658B40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DF9E9-1734-4330-8E80-6687D932F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C4BF0-756C-43D8-823A-A1D158EFD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32DF2-C0CF-45A5-A8A2-81612FE2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1DE-6F05-4AD9-98A9-E952559E405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B4D14-4C96-4639-A73A-970B4737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B1EFF-09FD-43BD-8174-1F1C7AA2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B1F1-4A06-4DBC-A3A9-8EE239B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D3C2-9A2D-4473-AFAA-163C89D6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2BFAE-5EED-4596-8461-3DD464D4F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C9688-CBB7-4798-9E8E-BCB8CA1C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C8749-0A0D-41C9-9D07-0CC776D7A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837EB-8B00-4FEA-B0A6-07A9D9641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E86CF-19B4-42F5-BDE0-88AA10FA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1DE-6F05-4AD9-98A9-E952559E405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7EC01-4FEB-4706-BBC5-F0B01A3D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0EA7B-9721-4D51-9B28-96E6DB66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B1F1-4A06-4DBC-A3A9-8EE239B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6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5485-CB17-49A1-B77A-B37CCF7D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094C5-F24C-47A5-93DB-01B3EFD3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1DE-6F05-4AD9-98A9-E952559E405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47E66-9A4A-4821-8FB2-BAA8C74F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C1258-3394-4E93-8484-B43591B5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B1F1-4A06-4DBC-A3A9-8EE239B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8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5344B-279E-4206-A2E2-A35D7345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1DE-6F05-4AD9-98A9-E952559E405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FBA83-95C8-475C-A83C-D0CC9B4E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D1595-C7E5-403E-81E4-35F057DB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B1F1-4A06-4DBC-A3A9-8EE239B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3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A07E-3832-4E4C-AA4C-B5695E2E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2C39-94F3-4C9C-9640-43B9F7B10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502CE-CD89-4D7D-AC5B-B3DC076DD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283E3-83D2-40D9-B73A-6D68EC3F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1DE-6F05-4AD9-98A9-E952559E405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39809-14A2-4CC3-8114-6905CC5F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C33AB-EED7-441F-8161-E5D35CA2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B1F1-4A06-4DBC-A3A9-8EE239B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5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60FC-0343-446A-892D-846E4B72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4970A-E238-4B32-B60E-87487C61F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E7485-7510-436E-A1B1-AC9C1872B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69267-CDAB-4965-95A6-28902C07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F1DE-6F05-4AD9-98A9-E952559E405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F6263-2108-4DC7-80CE-CCE0A827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9C5DF-786D-4A78-9D10-3BC5A91A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B1F1-4A06-4DBC-A3A9-8EE239B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1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B02B3-C3FB-45FB-9CF5-4CE0B2FB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52FDD-E64C-4291-AA2A-F702100C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EEF1-5C23-49BA-9C07-4AAD8194D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1F1DE-6F05-4AD9-98A9-E952559E405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F71B3-2211-44E3-86FA-6873F6801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61A56-ED2C-430F-9B46-19064D528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7B1F1-4A06-4DBC-A3A9-8EE239B2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9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1FB2-E455-4483-8681-D643B420A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League of Legends Item Balancing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BF57B-E975-4C52-91AD-8595907B5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Sebastian Alvis</a:t>
            </a:r>
          </a:p>
        </p:txBody>
      </p:sp>
    </p:spTree>
    <p:extLst>
      <p:ext uri="{BB962C8B-B14F-4D97-AF65-F5344CB8AC3E}">
        <p14:creationId xmlns:p14="http://schemas.microsoft.com/office/powerpoint/2010/main" val="257624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E2D1-8E5B-427E-A2CF-0F2E3EB3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Rate vs Item Cost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A36FD-BCD2-4F5A-80ED-893EB51CC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8879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30405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F898-A950-476F-9E03-FC85C29A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Champion Spread vs Item Cost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318FCA-FAD4-4FA4-9C01-BAB0E6076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8879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70566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3169-C47D-49AE-AB1C-C34F66AA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Rate vs Item Cost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9A054B-E7AB-48E8-BA32-DE153A5DC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8880"/>
            <a:ext cx="5487650" cy="365843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931A8-19A8-48A2-ABC0-FE7E14A012AB}"/>
              </a:ext>
            </a:extLst>
          </p:cNvPr>
          <p:cNvSpPr txBox="1"/>
          <p:nvPr/>
        </p:nvSpPr>
        <p:spPr>
          <a:xfrm>
            <a:off x="838200" y="5164454"/>
            <a:ext cx="690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shows that finishing an item is good for your chances of winning</a:t>
            </a:r>
          </a:p>
        </p:txBody>
      </p:sp>
    </p:spTree>
    <p:extLst>
      <p:ext uri="{BB962C8B-B14F-4D97-AF65-F5344CB8AC3E}">
        <p14:creationId xmlns:p14="http://schemas.microsoft.com/office/powerpoint/2010/main" val="153283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D0D9-C0B5-4A82-AF88-51E6F64D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by Item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83CBF-CE4A-46D8-97FF-C8C9179A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Items can be grouped into sets based on the bonuses they give</a:t>
            </a:r>
          </a:p>
          <a:p>
            <a:r>
              <a:rPr lang="en-US" dirty="0"/>
              <a:t>Example tags:</a:t>
            </a:r>
          </a:p>
          <a:p>
            <a:pPr lvl="1"/>
            <a:r>
              <a:rPr lang="en-US" dirty="0"/>
              <a:t>Damage</a:t>
            </a:r>
          </a:p>
          <a:p>
            <a:pPr lvl="1"/>
            <a:r>
              <a:rPr lang="en-US" dirty="0" err="1"/>
              <a:t>SpellDamage</a:t>
            </a:r>
            <a:endParaRPr lang="en-US" dirty="0"/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Armor</a:t>
            </a:r>
          </a:p>
          <a:p>
            <a:pPr lvl="1"/>
            <a:r>
              <a:rPr lang="en-US" dirty="0" err="1"/>
              <a:t>SpellBlock</a:t>
            </a:r>
            <a:endParaRPr lang="en-US" dirty="0"/>
          </a:p>
          <a:p>
            <a:pPr lvl="1"/>
            <a:r>
              <a:rPr lang="en-US" dirty="0" err="1"/>
              <a:t>AttackSpeed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7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D446-F575-493C-91A5-B21B7320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Rate Per Tag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C90438-3E8C-460E-92EC-3CB28970E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73" y="150394"/>
            <a:ext cx="6557211" cy="6557211"/>
          </a:xfrm>
        </p:spPr>
      </p:pic>
    </p:spTree>
    <p:extLst>
      <p:ext uri="{BB962C8B-B14F-4D97-AF65-F5344CB8AC3E}">
        <p14:creationId xmlns:p14="http://schemas.microsoft.com/office/powerpoint/2010/main" val="410180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8207-3CB8-4BE7-975F-0D8EE04D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Rate vs Tag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EFB0A-5CFA-478A-B8CC-321D5BE5B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53" y="365124"/>
            <a:ext cx="6380747" cy="6380747"/>
          </a:xfrm>
        </p:spPr>
      </p:pic>
    </p:spTree>
    <p:extLst>
      <p:ext uri="{BB962C8B-B14F-4D97-AF65-F5344CB8AC3E}">
        <p14:creationId xmlns:p14="http://schemas.microsoft.com/office/powerpoint/2010/main" val="42888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352F-C93F-4FEF-91CF-83DD09A1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BFD4-DA51-45AA-AA39-B7D79BECD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54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1CF7-2B6E-4D68-A7FC-42E04437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Purchase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2843E-72C2-416C-B180-734681DFD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05" y="365124"/>
            <a:ext cx="5979695" cy="59796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59759D-092A-4652-B219-0C45941E0ECC}"/>
              </a:ext>
            </a:extLst>
          </p:cNvPr>
          <p:cNvSpPr txBox="1"/>
          <p:nvPr/>
        </p:nvSpPr>
        <p:spPr>
          <a:xfrm>
            <a:off x="838201" y="1690688"/>
            <a:ext cx="4936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for all the items that a player ends the game with.</a:t>
            </a:r>
          </a:p>
        </p:txBody>
      </p:sp>
    </p:spTree>
    <p:extLst>
      <p:ext uri="{BB962C8B-B14F-4D97-AF65-F5344CB8AC3E}">
        <p14:creationId xmlns:p14="http://schemas.microsoft.com/office/powerpoint/2010/main" val="391118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FBAB-BA8C-4356-A37A-25312F7E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Item: </a:t>
            </a:r>
            <a:r>
              <a:rPr lang="en-US" dirty="0" err="1"/>
              <a:t>Stormrazor’s</a:t>
            </a:r>
            <a:r>
              <a:rPr lang="en-US" dirty="0"/>
              <a:t> Surge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0080-525C-4BAA-AB22-B284855EB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1D590-9BBD-4F7E-82AF-2A556D01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717632" cy="44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96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B3C3-6E01-4D52-BFC9-B2BED6F0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41A3-F74C-41AF-A762-49D74A060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4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0C07-6235-41E2-A69A-1ACF4EC7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F6501-0118-4680-BD15-40E00017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Matches</a:t>
            </a:r>
          </a:p>
          <a:p>
            <a:pPr lvl="1"/>
            <a:r>
              <a:rPr lang="en-US" dirty="0" err="1"/>
              <a:t>itemIDs</a:t>
            </a:r>
            <a:r>
              <a:rPr lang="en-US" dirty="0"/>
              <a:t>, </a:t>
            </a:r>
            <a:r>
              <a:rPr lang="en-US" dirty="0" err="1"/>
              <a:t>championIDs</a:t>
            </a:r>
            <a:r>
              <a:rPr lang="en-US" dirty="0"/>
              <a:t>, item purchase times, win Boolean</a:t>
            </a:r>
          </a:p>
          <a:p>
            <a:r>
              <a:rPr lang="en-US" dirty="0"/>
              <a:t>Items</a:t>
            </a:r>
          </a:p>
          <a:p>
            <a:pPr lvl="1"/>
            <a:r>
              <a:rPr lang="en-US" dirty="0"/>
              <a:t>Item ID, name, tags, total gold</a:t>
            </a:r>
          </a:p>
          <a:p>
            <a:r>
              <a:rPr lang="en-US" dirty="0"/>
              <a:t>Champions</a:t>
            </a:r>
          </a:p>
          <a:p>
            <a:pPr lvl="1"/>
            <a:r>
              <a:rPr lang="en-US" dirty="0"/>
              <a:t>Champion ID, name, tags</a:t>
            </a:r>
          </a:p>
          <a:p>
            <a:r>
              <a:rPr lang="en-US" dirty="0"/>
              <a:t>Custom Item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Item ID, # purchased in matches, pick rate, # wins with item, win rate, # unique champions that purchased item, total gold, tags</a:t>
            </a:r>
          </a:p>
        </p:txBody>
      </p:sp>
    </p:spTree>
    <p:extLst>
      <p:ext uri="{BB962C8B-B14F-4D97-AF65-F5344CB8AC3E}">
        <p14:creationId xmlns:p14="http://schemas.microsoft.com/office/powerpoint/2010/main" val="175521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9941-4CA7-4F6B-A638-A455B2C7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Occurrence</a:t>
            </a:r>
          </a:p>
        </p:txBody>
      </p:sp>
      <p:sp>
        <p:nvSpPr>
          <p:cNvPr id="4" name="AutoShape 2" descr="C:\Users\sebia\AppData\Local\Microsoft\Windows\INetCache\Content.MSO\ppt3922.tmp">
            <a:extLst>
              <a:ext uri="{FF2B5EF4-FFF2-40B4-BE49-F238E27FC236}">
                <a16:creationId xmlns:a16="http://schemas.microsoft.com/office/drawing/2014/main" id="{5985B205-D297-426F-A198-708483C609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2B6E58-4562-459A-B5CC-F2FB41874672}"/>
              </a:ext>
            </a:extLst>
          </p:cNvPr>
          <p:cNvSpPr txBox="1"/>
          <p:nvPr/>
        </p:nvSpPr>
        <p:spPr>
          <a:xfrm>
            <a:off x="838200" y="5258213"/>
            <a:ext cx="6772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7 points around ID 3000 are wards and boots.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 points around 2000 are refillable potion and control ward.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 point around ID 1000 is Doran’s Blade.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full items are of ID &gt; 3000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79D14A2-687D-4F3D-BFE0-882EABD0A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50" y="1599781"/>
            <a:ext cx="5487650" cy="36584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12C506F-F45A-44E1-AD67-802FE04B6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9780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8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CA34-77BA-480B-B164-7BA1471E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Pick Rate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B3B7F4-7C11-43A3-9341-80156DA7B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9783"/>
            <a:ext cx="5487650" cy="36584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86B350-D89A-4E9C-ABFA-1451A5464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50" y="1599782"/>
            <a:ext cx="5487650" cy="36584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79FC5E-1695-43BD-B42E-73B76A431B12}"/>
              </a:ext>
            </a:extLst>
          </p:cNvPr>
          <p:cNvSpPr txBox="1"/>
          <p:nvPr/>
        </p:nvSpPr>
        <p:spPr>
          <a:xfrm>
            <a:off x="838200" y="5258215"/>
            <a:ext cx="582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distributions, but the numbers are now normalized</a:t>
            </a:r>
          </a:p>
        </p:txBody>
      </p:sp>
    </p:spTree>
    <p:extLst>
      <p:ext uri="{BB962C8B-B14F-4D97-AF65-F5344CB8AC3E}">
        <p14:creationId xmlns:p14="http://schemas.microsoft.com/office/powerpoint/2010/main" val="138976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D29E-12E0-4682-9F0E-0AC8EF07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Champion Spread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43D2E-BC91-4564-A74D-E2C5BB046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50" y="1599780"/>
            <a:ext cx="5487650" cy="3658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B0B70F-449D-4575-B302-72A0D12F0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9781"/>
            <a:ext cx="5487650" cy="36584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13105B-5C8D-429D-BF54-95C1BCF860E4}"/>
              </a:ext>
            </a:extLst>
          </p:cNvPr>
          <p:cNvSpPr txBox="1"/>
          <p:nvPr/>
        </p:nvSpPr>
        <p:spPr>
          <a:xfrm>
            <a:off x="838200" y="5258213"/>
            <a:ext cx="597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unique champions does each item get built on?</a:t>
            </a:r>
          </a:p>
        </p:txBody>
      </p:sp>
    </p:spTree>
    <p:extLst>
      <p:ext uri="{BB962C8B-B14F-4D97-AF65-F5344CB8AC3E}">
        <p14:creationId xmlns:p14="http://schemas.microsoft.com/office/powerpoint/2010/main" val="282523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6D0A-28B0-4927-8F4D-1F19AC13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43ADE2-1A08-4FE5-8DD6-61F5472BB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8879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5C3F9-E5BF-4C79-9B2A-CAB6BAFC7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50" y="1508879"/>
            <a:ext cx="5487650" cy="3658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5A9A97-8418-49EA-849F-28233E2F2322}"/>
              </a:ext>
            </a:extLst>
          </p:cNvPr>
          <p:cNvSpPr txBox="1"/>
          <p:nvPr/>
        </p:nvSpPr>
        <p:spPr>
          <a:xfrm>
            <a:off x="838200" y="5164455"/>
            <a:ext cx="527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probability that a player wins with a given item</a:t>
            </a:r>
          </a:p>
        </p:txBody>
      </p:sp>
    </p:spTree>
    <p:extLst>
      <p:ext uri="{BB962C8B-B14F-4D97-AF65-F5344CB8AC3E}">
        <p14:creationId xmlns:p14="http://schemas.microsoft.com/office/powerpoint/2010/main" val="311064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6345-17EF-4DAF-B23E-6C93FA5E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Rates (excluding items with &lt; 5 games)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8D827-153B-4C20-BB2A-097CDAF35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8879"/>
            <a:ext cx="5487650" cy="365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E233B-CCFD-4DCD-A807-CC18A9CB2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50" y="1508879"/>
            <a:ext cx="5487650" cy="3658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94FC64-9A82-4E4B-85AB-1BE345E20627}"/>
              </a:ext>
            </a:extLst>
          </p:cNvPr>
          <p:cNvSpPr txBox="1"/>
          <p:nvPr/>
        </p:nvSpPr>
        <p:spPr>
          <a:xfrm>
            <a:off x="838200" y="5167312"/>
            <a:ext cx="570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items that had fewer than 5 games in my data</a:t>
            </a:r>
          </a:p>
        </p:txBody>
      </p:sp>
    </p:spTree>
    <p:extLst>
      <p:ext uri="{BB962C8B-B14F-4D97-AF65-F5344CB8AC3E}">
        <p14:creationId xmlns:p14="http://schemas.microsoft.com/office/powerpoint/2010/main" val="188742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417E-8FF3-4C34-870D-A58754D9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3C41-D4AC-4C8B-A655-4E76FB9EF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0BF9-65B9-4C04-94F0-5FE8EBF1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Rate vs Win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8CED27-86E6-4AF3-9C42-A8FEAD829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8879"/>
            <a:ext cx="5487650" cy="36584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499193-4E43-482C-A910-D59424A5E6C5}"/>
              </a:ext>
            </a:extLst>
          </p:cNvPr>
          <p:cNvSpPr txBox="1"/>
          <p:nvPr/>
        </p:nvSpPr>
        <p:spPr>
          <a:xfrm>
            <a:off x="838200" y="5164455"/>
            <a:ext cx="298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Obvious correlation yet</a:t>
            </a:r>
          </a:p>
        </p:txBody>
      </p:sp>
    </p:spTree>
    <p:extLst>
      <p:ext uri="{BB962C8B-B14F-4D97-AF65-F5344CB8AC3E}">
        <p14:creationId xmlns:p14="http://schemas.microsoft.com/office/powerpoint/2010/main" val="246967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268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League of Legends Item Balancing Recommendations</vt:lpstr>
      <vt:lpstr>Dataframes</vt:lpstr>
      <vt:lpstr>Item Occurrence</vt:lpstr>
      <vt:lpstr>Item Pick Rate</vt:lpstr>
      <vt:lpstr>Champion Spread</vt:lpstr>
      <vt:lpstr>Win Rates</vt:lpstr>
      <vt:lpstr>Win Rates (excluding items with &lt; 5 games)</vt:lpstr>
      <vt:lpstr>Correlations??</vt:lpstr>
      <vt:lpstr>Pick Rate vs Win Rate</vt:lpstr>
      <vt:lpstr>Pick Rate vs Item Cost</vt:lpstr>
      <vt:lpstr>Champion Spread vs Item Cost</vt:lpstr>
      <vt:lpstr>Win Rate vs Item Cost</vt:lpstr>
      <vt:lpstr>Aggregate by Item Tags</vt:lpstr>
      <vt:lpstr>Win Rate Per Tag</vt:lpstr>
      <vt:lpstr>Pick Rate vs Tag</vt:lpstr>
      <vt:lpstr>Purchase Timing</vt:lpstr>
      <vt:lpstr>Item Purchase Time</vt:lpstr>
      <vt:lpstr>Example Item: Stormrazor’s Surge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of Legends Item Balancing Recommendations</dc:title>
  <dc:creator>Seb Alvis</dc:creator>
  <cp:lastModifiedBy>Seb Alvis</cp:lastModifiedBy>
  <cp:revision>9</cp:revision>
  <dcterms:created xsi:type="dcterms:W3CDTF">2018-12-10T00:03:21Z</dcterms:created>
  <dcterms:modified xsi:type="dcterms:W3CDTF">2018-12-10T00:53:04Z</dcterms:modified>
</cp:coreProperties>
</file>