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custDataLst>
    <p:tags r:id="rId9"/>
  </p:custDataLst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4" y="-3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6C63873D-584B-4A43-9183-0D76FE69FD83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3F03BC-82DE-4CD5-9EE5-6CA3F8872B54}" type="slidenum">
              <a:rPr lang="en-IN"/>
              <a:pPr/>
              <a:t>1</a:t>
            </a:fld>
            <a:endParaRPr lang="en-IN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21275-D8BC-482D-B569-91F9549581AD}" type="slidenum">
              <a:rPr lang="en-IN"/>
              <a:pPr/>
              <a:t>2</a:t>
            </a:fld>
            <a:endParaRPr lang="en-IN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2EBBA2-5C0D-4D73-A675-C396BD90690D}" type="slidenum">
              <a:rPr lang="en-IN"/>
              <a:pPr/>
              <a:t>3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5885E8-745C-4CA8-81CD-75070D9B70F9}" type="slidenum">
              <a:rPr lang="en-IN"/>
              <a:pPr/>
              <a:t>4</a:t>
            </a:fld>
            <a:endParaRPr lang="en-IN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7E3FAF-EECE-42DC-A390-9E66B1F05970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9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73341E-39B2-4C3E-9B54-98D936C5587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175B1B-DE1E-4764-9BC1-84EFDBAB2ED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5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808F7F32-A64B-4A03-8D0E-0187BC44B616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3FAF-EECE-42DC-A390-9E66B1F059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37B6-D581-426E-948E-971F2E5A29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90E6-7973-4D59-AD0A-8DB5581BE2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7855-1AEB-408E-A431-F2AE96CEED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2C3-10AF-4F8F-B3C2-FEA0629E082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FF5F-C4FD-4E5B-8917-A88A73A6EC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FB4-6980-46F4-9794-3C99219FA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5737B6-D581-426E-948E-971F2E5A29B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0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A3D1-0172-4D96-BF6B-490238C84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D105-09B5-4C0A-8F70-526474FE41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341E-39B2-4C3E-9B54-98D936C558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5B1B-DE1E-4764-9BC1-84EFDBAB2E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D590E6-7973-4D59-AD0A-8DB5581BE2B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8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657855-1AEB-408E-A431-F2AE96CEED5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AC32C3-10AF-4F8F-B3C2-FEA0629E082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CBFF5F-C4FD-4E5B-8917-A88A73A6EC8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4A0FB4-6980-46F4-9794-3C99219FA38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5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14A3D1-0172-4D96-BF6B-490238C84F66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19D105-09B5-4C0A-8F70-526474FE416C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B803A68-0ACC-4C2A-A928-49D4AB5B992C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3A68-0ACC-4C2A-A928-49D4AB5B99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8653a-MDkxM/How_it_Work_of_GPS_Tracking_Device/?p=ppt-t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55763" y="144463"/>
            <a:ext cx="691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algn="ctr">
              <a:lnSpc>
                <a:spcPct val="108000"/>
              </a:lnSpc>
            </a:pPr>
            <a:r>
              <a:rPr lang="en-IN" sz="4000" b="1" u="sng">
                <a:solidFill>
                  <a:srgbClr val="944794"/>
                </a:solidFill>
                <a:latin typeface="Century Schoolbook L" pitchFamily="16" charset="0"/>
              </a:rPr>
              <a:t>GPS Tracking Device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0"/>
            <a:ext cx="100806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384550" y="144463"/>
            <a:ext cx="2952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algn="ctr">
              <a:lnSpc>
                <a:spcPct val="108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sz="3600" b="1" u="sng">
                <a:solidFill>
                  <a:srgbClr val="944794"/>
                </a:solidFill>
                <a:latin typeface="Century Schoolbook L" pitchFamily="16" charset="0"/>
              </a:rPr>
              <a:t>Index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52525" y="1152525"/>
            <a:ext cx="8280400" cy="37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224" rIns="90000" bIns="4500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Introduction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Features of GPS Tracking Devices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GPS Tracking Devices Application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Types of GPS Tracking Devices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Uses of GPS Tracking Devices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Advantages and Disadvantages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How its Works</a:t>
            </a:r>
          </a:p>
          <a:p>
            <a:pPr>
              <a:buSzPct val="39000"/>
              <a:buFont typeface="Times New Roman" pitchFamily="16" charset="0"/>
              <a:buBlip>
                <a:blip r:embed="rId4"/>
              </a:buBlip>
            </a:pPr>
            <a:r>
              <a:rPr lang="en-IN" sz="3200" b="1"/>
              <a:t>Components of GPS Tracking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55763" y="144463"/>
            <a:ext cx="71278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>
              <a:lnSpc>
                <a:spcPct val="108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sz="3600" b="1" u="sng">
                <a:solidFill>
                  <a:srgbClr val="944794"/>
                </a:solidFill>
                <a:latin typeface="Century Schoolbook L" pitchFamily="16" charset="0"/>
              </a:rPr>
              <a:t> About GPS Tracking System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6875" y="1476375"/>
            <a:ext cx="9475788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2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algn="just"/>
            <a:r>
              <a:rPr lang="en-IN" sz="3200"/>
              <a:t>GPS Tracking System is a highly modern device that can track the exact location with the precision of timing as well.GPS Tracking Systems are designed for tracking vehicle fleets, equipment, people, containers, and merchandise.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03225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00225" y="144463"/>
            <a:ext cx="770413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algn="ctr">
              <a:lnSpc>
                <a:spcPct val="108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sz="3600" b="1" u="sng">
                <a:solidFill>
                  <a:srgbClr val="944794"/>
                </a:solidFill>
                <a:latin typeface="Century Schoolbook L" pitchFamily="16" charset="0"/>
              </a:rPr>
              <a:t>Key features of GPS Tracking Devices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47700" y="1620838"/>
            <a:ext cx="8712200" cy="524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695" rIns="90000" bIns="4500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Tracking is provided by time-interval and distance-covered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Emergency notification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Geo-fencing control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Mileage data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Battery power alert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Speeding alert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Voice communication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GPRS simultaneously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Power loss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Power organization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Towing notification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IN" sz="2800" b="1"/>
              <a:t>Wire-tapping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2326055"/>
            <a:ext cx="8694539" cy="1653678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115" y="4232194"/>
            <a:ext cx="8759216" cy="1653678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EFC76EC-9271-4CC2-81B1-DB254B0B93F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938810"/>
  <p:tag name="ISPRING_RESOURCE_PATHS_HASH_PRESENTER" val="c83b7b6cf5f1b2a9b603ac66c46c764f018163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 PL UKai CN"/>
        <a:cs typeface="AR PL UKai CN"/>
      </a:majorFont>
      <a:minorFont>
        <a:latin typeface="Arial"/>
        <a:ea typeface="AR PL UKai CN"/>
        <a:cs typeface="AR PL UKai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Custom</PresentationFormat>
  <Paragraphs>31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Times New Roman</vt:lpstr>
      <vt:lpstr>Arial</vt:lpstr>
      <vt:lpstr>AR PL UKai CN</vt:lpstr>
      <vt:lpstr>DejaVu Sans</vt:lpstr>
      <vt:lpstr>Century Schoolbook L</vt:lpstr>
      <vt:lpstr>Wingdings</vt:lpstr>
      <vt:lpstr>Office Theme</vt:lpstr>
      <vt:lpstr>TruncatedFinalSlide</vt:lpstr>
      <vt:lpstr>PowerPoint Presentation</vt:lpstr>
      <vt:lpstr>PowerPoint Presentation</vt:lpstr>
      <vt:lpstr>PowerPoint Presentation</vt:lpstr>
      <vt:lpstr>PowerPoint Presentation</vt:lpstr>
      <vt:lpstr>Interesting, right?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8938810</dc:title>
  <cp:lastModifiedBy>CrystalGraphics, Inc.</cp:lastModifiedBy>
  <cp:revision>8</cp:revision>
  <cp:lastPrinted>1601-01-01T00:00:00Z</cp:lastPrinted>
  <dcterms:created xsi:type="dcterms:W3CDTF">2017-11-03T06:44:25Z</dcterms:created>
  <dcterms:modified xsi:type="dcterms:W3CDTF">2019-03-10T23:13:00Z</dcterms:modified>
</cp:coreProperties>
</file>