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79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8" y="1026310"/>
            <a:ext cx="7477601" cy="189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Transformando o Ensino com Inteligência Artificial</a:t>
            </a:r>
            <a:endParaRPr lang="en-US" sz="5249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6319597" y="3814085"/>
            <a:ext cx="7477601" cy="189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problemática da evasão escolar persiste no Brasil. Desenvolvemos uma plataforma que emprega inteligência artificial com o propósito de auxiliar os educadores na simplificação dos conteúdos, visando a maior acessibilidade do processo de aprendizado.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6319599" y="59893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m 15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E958A402-B6A8-73B6-EBE2-4A2F5E3D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2">
            <a:extLst>
              <a:ext uri="{FF2B5EF4-FFF2-40B4-BE49-F238E27FC236}">
                <a16:creationId xmlns:a16="http://schemas.microsoft.com/office/drawing/2014/main" id="{CC9057C9-2D78-6E95-DAE4-946D4EC44C3C}"/>
              </a:ext>
            </a:extLst>
          </p:cNvPr>
          <p:cNvSpPr/>
          <p:nvPr/>
        </p:nvSpPr>
        <p:spPr>
          <a:xfrm>
            <a:off x="278641" y="280777"/>
            <a:ext cx="1003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b="1" kern="0" spc="-13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dados otimizada e valiosa para análise.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9E4E8B0-7147-23F0-3768-B158828A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11" y="1304422"/>
            <a:ext cx="11620982" cy="65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4EA2A9E-5EDF-7561-E8DE-FC9BEDB5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" r="1" b="2439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  <p:sp>
        <p:nvSpPr>
          <p:cNvPr id="4" name="Text 4">
            <a:extLst>
              <a:ext uri="{FF2B5EF4-FFF2-40B4-BE49-F238E27FC236}">
                <a16:creationId xmlns:a16="http://schemas.microsoft.com/office/drawing/2014/main" id="{E8721571-827F-DB3B-48FE-B5B18B2FC1C0}"/>
              </a:ext>
            </a:extLst>
          </p:cNvPr>
          <p:cNvSpPr/>
          <p:nvPr/>
        </p:nvSpPr>
        <p:spPr>
          <a:xfrm>
            <a:off x="9347240" y="304833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2800" b="1" dirty="0">
                <a:solidFill>
                  <a:schemeClr val="bg1"/>
                </a:solidFill>
              </a:rPr>
              <a:t>Integrantes: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João Cruz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Ramon Passos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Henrique Santos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Douglas Henrique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13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4374" b="1" kern="0" spc="-131" dirty="0" err="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Evasão</a:t>
            </a: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Escolar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199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1554" y="23142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48865"/>
            <a:ext cx="27823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Situação Preocupante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555313" y="2918222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Brasil, cerca de 11 milhões de alunos abandonam as escolas antes de concluir o ensino médio, de acordo com dados do IBGE.</a:t>
            </a: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683085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832390" y="23142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348865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Dificuldade de Acompanhamento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5405199" y="3265408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alunos que permanecem muitas vezes têm dificuldade em acompanhar o conteúdo, especialmente nas escolas públicas.</a:t>
            </a: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78694" y="548806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Causas Diversas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555313" y="6092071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Dentre os fatores contribuintes, incluem-se a disparidade no nível de conhecimento, defasagem no ensino, qualidade didática dos educadores, ausência de suporte personalizado e a qualidade dos materiais oferecidos.</a:t>
            </a:r>
            <a:endParaRPr lang="en-US" dirty="0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B112300F-9A5E-3CC6-AE12-F9136760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56" y="-2544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4054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Como a Inteligência Artificial Pode Ajudar o Professor e o Ensino?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3853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53110"/>
            <a:ext cx="32595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Personalização do Ensino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246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ajuda a personalizar o ensino, permitindo que o professor adapte o conteúdo às necessidades de cada aluno.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55322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Simplificação de Conteúdos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258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 o uso da inteligência artificial, o professor consegue simplificar o conteúdo e tornar o aprendizado mais acessível.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23853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53229"/>
            <a:ext cx="3169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dos Alunos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11434"/>
            <a:ext cx="3470476" cy="2037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auxilia na análise e na formulação de previsões fundamentadas na interatividade do estudante, permitindo a obtenção de insights significativos acerca da qualidade do material e do ensino.</a:t>
            </a:r>
            <a:endParaRPr lang="en-US" sz="1750" dirty="0"/>
          </a:p>
        </p:txBody>
      </p:sp>
      <p:pic>
        <p:nvPicPr>
          <p:cNvPr id="1026" name="Picture 2" descr="Escolha da Escola: Encontre a melhor opção">
            <a:extLst>
              <a:ext uri="{FF2B5EF4-FFF2-40B4-BE49-F238E27FC236}">
                <a16:creationId xmlns:a16="http://schemas.microsoft.com/office/drawing/2014/main" id="{31E642B7-809B-23C7-4038-E3826136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56" y="2238535"/>
            <a:ext cx="3295888" cy="2037040"/>
          </a:xfrm>
          <a:prstGeom prst="roundRect">
            <a:avLst>
              <a:gd name="adj" fmla="val 4137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532096"/>
            <a:ext cx="77110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Funcionamento da Plataforma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004066"/>
            <a:ext cx="10554414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700760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473053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641408" y="279582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11993" y="40039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Conteúdo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4573310"/>
            <a:ext cx="292560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educador cadastra e administra conteúdos de acordo com o material abordado em aula.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279582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852279" y="400395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pt-BR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Estímulo ao Aprendizado na Plataforma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852279" y="4920496"/>
            <a:ext cx="2925723" cy="2290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estudante é motivado a utilizar a plataforma para acessar e explorar o material disponibilizado pelo professor, o qual é otimizado pela inteligência artificial.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885110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657403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802898" y="279582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317620" y="4003953"/>
            <a:ext cx="381964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pt-BR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trabalha na simplificação dos conteúdos.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444514" y="4920496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"A plataforma fornece conteúdos explicativos em áreas de dificuldade do aluno, com múltiplas perspectivas para uma melhor compreensão do tema."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44473" y="215146"/>
            <a:ext cx="85538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</a:t>
            </a: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Simplificação de Conteúdo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44473" y="1582349"/>
            <a:ext cx="30623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Primeira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Guerra Mundial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544473" y="2247662"/>
            <a:ext cx="6614160" cy="4894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Primeira Guerra Mundial, ocorrida entre 1914 e 1918, foi um conflito global de grande significância no século XX, causado por rivalidades entre potências europeias, alianças complexas, nacionalismo exacerbado e competição colonial. Travada em várias frentes, especialmente na Europa Ocidental, a guerra envolveu a introdução de tecnologias militares inovadoras, resultando em uma devastação considerável e perdas humanas significativas. A assinatura do Tratado de Versalhes em 1919 encerrou o conflito, impondo reparações à Alemanha e redefinindo fronteiras europeias, com consequências profundas para a economia, política e sociedade. O colapso de impérios, como o Austro-Húngaro e o Otomano, remodelou o cenário geopolítico, enquanto a lição aprendida sobre os riscos da escalada militar influenciou esforços posteriores para a cooperação internacional e a prevenção de conflitos semelhantes.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779663" y="1582349"/>
            <a:ext cx="2315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Versão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Simplificada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779663" y="2247662"/>
            <a:ext cx="6309360" cy="3103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/>
              <a:t>A Primeira Guerra Mundial foi uma grande briga entre muitos países que aconteceu há muito tempo, entre 1914 e 1918. As pessoas brigavam por várias razões e usavam coisas novas para lutar, o que machucava muita gente. No final, assinaram um papel para parar a briga, mas isso causou problemas. Depois, os países aprenderam que é melhor trabalhar juntos para evitar brigas, porque machuca muitas pessoas. Foi uma época triste, mas ensinou a importância da paz.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44134" y="547199"/>
            <a:ext cx="111571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000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Utilização da Plataforma</a:t>
            </a:r>
            <a:endParaRPr lang="en-US" sz="4000" dirty="0">
              <a:solidFill>
                <a:srgbClr val="001E4D"/>
              </a:solidFill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CCCE88A-5D06-450D-7DA5-0737374B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4" y="1586235"/>
            <a:ext cx="13742132" cy="35987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0DA8744-6316-053D-4F59-6CA525D3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5" y="2053001"/>
            <a:ext cx="13663209" cy="4671110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11D2D315-A233-CA4B-8A50-682806D02D49}"/>
              </a:ext>
            </a:extLst>
          </p:cNvPr>
          <p:cNvSpPr/>
          <p:nvPr/>
        </p:nvSpPr>
        <p:spPr>
          <a:xfrm>
            <a:off x="444134" y="547199"/>
            <a:ext cx="111571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000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Utilização da Plataforma</a:t>
            </a:r>
            <a:endParaRPr lang="en-US" sz="4000" dirty="0">
              <a:solidFill>
                <a:srgbClr val="001E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2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861304"/>
            <a:ext cx="90274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Antecipação do suporte aos professores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Simplicidade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professor somente precisa adicionar o material em formato de texto, sem a necessidade de se preocupar com formatação e aparência.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555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Economia de Tempo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é responsável por analisar o material e gerar os recursos de apoio automaticamente.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dos Alunos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aluno conta não apenas com o professor para esclarecer dúvidas e aprofundar o assunto, resultando em um aumento significativo do engajamento.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859512"/>
            <a:ext cx="1003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Impacto na Redução da Evasão Escolar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Nivelamento de Conhecimento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29344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plataforma contribui para equalizar o conhecimento dos alunos, diminuindo disparidades de atenção e estabelecendo um ambiente de aprendizado mais equitativo e imparcial.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com o Ensino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29463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 o ensino personalizado e as atividades interativas, os alunos se sentem mais motivados a participar das aulas e a se envolver com o conteúdo.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6756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Suporte ao Professor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plataforma ajuda o professor a simplificar o conteúdo e preparar atividades interativas, permitindo que ele se concentre mais na interação com os alunos e no desenvolvimento de habilidades socioemocionais.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770</Words>
  <Application>Microsoft Office PowerPoint</Application>
  <PresentationFormat>Personalizar</PresentationFormat>
  <Paragraphs>64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Douglas Henrique</cp:lastModifiedBy>
  <cp:revision>18</cp:revision>
  <dcterms:created xsi:type="dcterms:W3CDTF">2023-08-20T09:57:27Z</dcterms:created>
  <dcterms:modified xsi:type="dcterms:W3CDTF">2023-08-20T17:48:18Z</dcterms:modified>
</cp:coreProperties>
</file>