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79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9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6319598" y="1026310"/>
            <a:ext cx="7477601" cy="18953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Transformando o Ensino com Inteligência Artificial</a:t>
            </a:r>
            <a:endParaRPr lang="en-US" sz="5249" dirty="0">
              <a:solidFill>
                <a:srgbClr val="001E4D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6319597" y="3814085"/>
            <a:ext cx="7477601" cy="18953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problemática da evasão escolar persiste no Brasil. Desenvolvemos uma plataforma que emprega inteligência artificial com o propósito de auxiliar os educadores na simplificação dos conteúdos, visando a maior acessibilidade do processo de aprendizado.</a:t>
            </a: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6319599" y="5989320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6" name="Imagem 15" descr="Desenho de uma mulher&#10;&#10;Descrição gerada automaticamente com confiança média">
            <a:extLst>
              <a:ext uri="{FF2B5EF4-FFF2-40B4-BE49-F238E27FC236}">
                <a16:creationId xmlns:a16="http://schemas.microsoft.com/office/drawing/2014/main" id="{E958A402-B6A8-73B6-EBE2-4A2F5E3D4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199940" y="-3199426"/>
            <a:ext cx="8229600" cy="14629480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773" y="0"/>
            <a:ext cx="10885015" cy="8229086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79389" y="-2023008"/>
            <a:ext cx="5873477" cy="1463225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4EA2A9E-5EDF-7561-E8DE-FC9BEDB5F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2" r="1" b="2439"/>
          <a:stretch/>
        </p:blipFill>
        <p:spPr>
          <a:xfrm>
            <a:off x="548640" y="548640"/>
            <a:ext cx="13533120" cy="7132320"/>
          </a:xfrm>
          <a:prstGeom prst="rect">
            <a:avLst/>
          </a:prstGeom>
        </p:spPr>
      </p:pic>
      <p:sp>
        <p:nvSpPr>
          <p:cNvPr id="4" name="Text 4">
            <a:extLst>
              <a:ext uri="{FF2B5EF4-FFF2-40B4-BE49-F238E27FC236}">
                <a16:creationId xmlns:a16="http://schemas.microsoft.com/office/drawing/2014/main" id="{E8721571-827F-DB3B-48FE-B5B18B2FC1C0}"/>
              </a:ext>
            </a:extLst>
          </p:cNvPr>
          <p:cNvSpPr/>
          <p:nvPr/>
        </p:nvSpPr>
        <p:spPr>
          <a:xfrm>
            <a:off x="9347240" y="3048338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pt-BR" sz="2800" b="1" dirty="0">
                <a:solidFill>
                  <a:schemeClr val="bg1"/>
                </a:solidFill>
              </a:rPr>
              <a:t>Integrantes: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- João Cruz</a:t>
            </a:r>
          </a:p>
          <a:p>
            <a:pPr>
              <a:lnSpc>
                <a:spcPts val="2799"/>
              </a:lnSpc>
            </a:pPr>
            <a:r>
              <a:rPr lang="pt-BR" dirty="0">
                <a:solidFill>
                  <a:schemeClr val="bg1"/>
                </a:solidFill>
              </a:rPr>
              <a:t>- Ramon Passos</a:t>
            </a:r>
          </a:p>
          <a:p>
            <a:pPr>
              <a:lnSpc>
                <a:spcPts val="2799"/>
              </a:lnSpc>
            </a:pPr>
            <a:r>
              <a:rPr lang="pt-BR" dirty="0">
                <a:solidFill>
                  <a:schemeClr val="bg1"/>
                </a:solidFill>
              </a:rPr>
              <a:t>- Henrique Santos</a:t>
            </a:r>
          </a:p>
          <a:p>
            <a:pPr>
              <a:lnSpc>
                <a:spcPts val="2799"/>
              </a:lnSpc>
            </a:pPr>
            <a:r>
              <a:rPr lang="pt-BR" dirty="0">
                <a:solidFill>
                  <a:schemeClr val="bg1"/>
                </a:solidFill>
              </a:rPr>
              <a:t>- Douglas Henrique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9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3199" y="107132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</a:t>
            </a:r>
            <a:r>
              <a:rPr lang="en-US" sz="4374" b="1" kern="0" spc="-131" dirty="0" err="1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Evasão</a:t>
            </a:r>
            <a:r>
              <a:rPr lang="en-US" sz="4374" b="1" kern="0" spc="-131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Escolar</a:t>
            </a:r>
            <a:endParaRPr lang="en-US" sz="4374" dirty="0">
              <a:solidFill>
                <a:srgbClr val="001E4D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833199" y="22725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01554" y="231421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348865"/>
            <a:ext cx="27823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Situação Preocupante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1555313" y="2918222"/>
            <a:ext cx="2905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Brasil, cerca de 11 milhões de alunos abandonam as escolas antes de concluir o ensino médio, de acordo com dados do IBGE.</a:t>
            </a: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4683085" y="22725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4832390" y="231421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348865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Dificuldade de Acompanhamento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5405199" y="3265408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alunos que permanecem muitas vezes têm dificuldade em acompanhar o conteúdo, especialmente nas escolas públicas.</a:t>
            </a: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833199" y="54463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978694" y="548806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5227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Causas Diversas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1555313" y="6092071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Dentre os fatores contribuintes, incluem-se a disparidade no nível de conhecimento, defasagem no ensino, qualidade didática dos educadores, ausência de suporte personalizado e a qualidade dos materiais oferecidos.</a:t>
            </a:r>
            <a:endParaRPr lang="en-US" dirty="0"/>
          </a:p>
        </p:txBody>
      </p:sp>
      <p:pic>
        <p:nvPicPr>
          <p:cNvPr id="19" name="Image 1" descr="preencoded.png">
            <a:extLst>
              <a:ext uri="{FF2B5EF4-FFF2-40B4-BE49-F238E27FC236}">
                <a16:creationId xmlns:a16="http://schemas.microsoft.com/office/drawing/2014/main" id="{B112300F-9A5E-3CC6-AE12-F91367601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456" y="-2544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40544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Como a Inteligência Artificial Pode Ajudar o Professor e o Ensino?</a:t>
            </a:r>
            <a:endParaRPr lang="en-US" sz="4374" dirty="0">
              <a:solidFill>
                <a:srgbClr val="001E4D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238535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553110"/>
            <a:ext cx="32595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Personalização do Ensino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22467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inteligência artificial ajuda a personalizar o ensino, permitindo que o professor adapte o conteúdo às necessidades de cada aluno.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667137" y="4553229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Simplificação de Conteúdos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122586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 o uso da inteligência artificial, o professor consegue simplificar o conteúdo e tornar o aprendizado mais acessível.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238535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53229"/>
            <a:ext cx="31695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Engajamento dos Alunos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111434"/>
            <a:ext cx="3470476" cy="2037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inteligência artificial auxilia na análise e na formulação de previsões fundamentadas na interatividade do estudante, permitindo a obtenção de insights significativos acerca da qualidade do material e do ensino.</a:t>
            </a:r>
            <a:endParaRPr lang="en-US" sz="1750" dirty="0"/>
          </a:p>
        </p:txBody>
      </p:sp>
      <p:pic>
        <p:nvPicPr>
          <p:cNvPr id="1026" name="Picture 2" descr="Escolha da Escola: Encontre a melhor opção">
            <a:extLst>
              <a:ext uri="{FF2B5EF4-FFF2-40B4-BE49-F238E27FC236}">
                <a16:creationId xmlns:a16="http://schemas.microsoft.com/office/drawing/2014/main" id="{31E642B7-809B-23C7-4038-E3826136F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256" y="2238535"/>
            <a:ext cx="3295888" cy="2037040"/>
          </a:xfrm>
          <a:prstGeom prst="roundRect">
            <a:avLst>
              <a:gd name="adj" fmla="val 4137"/>
            </a:avLst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532096"/>
            <a:ext cx="77110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Funcionamento da Plataforma</a:t>
            </a:r>
            <a:endParaRPr lang="en-US" sz="4374" dirty="0">
              <a:solidFill>
                <a:srgbClr val="001E4D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004066"/>
            <a:ext cx="10554414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3700760" y="3004066"/>
            <a:ext cx="44410" cy="777597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3473053" y="2754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3641408" y="279582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611993" y="400395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Registro</a:t>
            </a: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</a:t>
            </a:r>
            <a:r>
              <a:rPr lang="en-US" sz="2187" b="1" kern="0" spc="-6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Conteúdo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4573310"/>
            <a:ext cx="292560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educador cadastra e administra conteúdos de acordo com o material abordado em aula.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3004066"/>
            <a:ext cx="44410" cy="777597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065169" y="2754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214473" y="2795826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852279" y="4003953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pt-BR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Estímulo ao Aprendizado na Plataforma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5852279" y="4920496"/>
            <a:ext cx="2925723" cy="22905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estudante é motivado a utilizar a plataforma para acessar e explorar o material disponibilizado pelo professor, o qual é otimizado pela inteligência artificial.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0885110" y="3004066"/>
            <a:ext cx="44410" cy="777597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10657403" y="27541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10802898" y="2795826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9317620" y="4003953"/>
            <a:ext cx="381964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pt-BR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inteligência artificial trabalha na simplificação dos conteúdos.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9444514" y="4920496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"A plataforma fornece conteúdos explicativos em áreas de dificuldade do aluno, com múltiplas perspectivas para uma melhor compreensão do tema."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544473" y="215146"/>
            <a:ext cx="85538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 err="1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Exemplo</a:t>
            </a:r>
            <a:r>
              <a:rPr lang="en-US" sz="4374" b="1" kern="0" spc="-131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Simplificação de Conteúdo</a:t>
            </a:r>
            <a:endParaRPr lang="en-US" sz="4374" dirty="0">
              <a:solidFill>
                <a:srgbClr val="001E4D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544473" y="1582349"/>
            <a:ext cx="306232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</a:t>
            </a:r>
            <a:r>
              <a:rPr lang="en-US" sz="2187" b="1" kern="0" spc="-66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Primeira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Guerra Mundial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544473" y="2247662"/>
            <a:ext cx="6614160" cy="48948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Primeira Guerra Mundial, ocorrida entre 1914 e 1918, foi um conflito global de grande significância no século XX, causado por rivalidades entre potências europeias, alianças complexas, nacionalismo exacerbado e competição colonial. Travada em várias frentes, especialmente na Europa Ocidental, a guerra envolveu a introdução de tecnologias militares inovadoras, resultando em uma devastação considerável e perdas humanas significativas. A assinatura do Tratado de Versalhes em 1919 encerrou o conflito, impondo reparações à Alemanha e redefinindo fronteiras europeias, com consequências profundas para a economia, política e sociedade. O colapso de impérios, como o Austro-Húngaro e o Otomano, remodelou o cenário geopolítico, enquanto a lição aprendida sobre os riscos da escalada militar influenciou esforços posteriores para a cooperação internacional e a prevenção de conflitos semelhantes.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779663" y="1582349"/>
            <a:ext cx="23153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Versão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187" b="1" kern="0" spc="-66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Simplificada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779663" y="2247662"/>
            <a:ext cx="6309360" cy="31036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dirty="0"/>
              <a:t>A Primeira Guerra Mundial foi uma grande briga entre muitos países que aconteceu há muito tempo, entre 1914 e 1918. As pessoas brigavam por várias razões e usavam coisas novas para lutar, o que machucava muita gente. No final, assinaram um papel para parar a briga, mas isso causou problemas. Depois, os países aprenderam que é melhor trabalhar juntos para evitar brigas, porque machuca muitas pessoas. Foi uma época triste, mas ensinou a importância da paz.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2" y="1784985"/>
            <a:ext cx="111571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pt-BR" sz="4000" b="1" kern="0" spc="-131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Antecipação de Resultados da Utilização da Plataforma</a:t>
            </a:r>
            <a:endParaRPr lang="en-US" sz="4000" dirty="0">
              <a:solidFill>
                <a:srgbClr val="001E4D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2923699"/>
            <a:ext cx="3370064" cy="3520916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73975" y="3159681"/>
            <a:ext cx="24035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Taxa de Aprovação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729038"/>
            <a:ext cx="2898100" cy="1768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Implementação de melhorias visando o aumento da taxa de aprovação nas escolas onde a plataforma foi adotada.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2923699"/>
            <a:ext cx="3370064" cy="3520916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866209" y="3159681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Redução do Abandono Escolar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76224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Minimização da evasão escolar, que é frequentemente causada pela carência de apoio ou suporte aos alunos.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2923699"/>
            <a:ext cx="3370064" cy="3520916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9458444" y="3159681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Percepção Positiva dos Alunos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76224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Mais de 95% dos alunos relataram que a plataforma os ajudou a compreender melhor o conteúdo e se sentir mais engajados nas aulas.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861304"/>
            <a:ext cx="90274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pt-BR" sz="4374" b="1" kern="0" spc="-131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Antecipação do suporte aos professores</a:t>
            </a:r>
            <a:endParaRPr lang="en-US" sz="4374" dirty="0">
              <a:solidFill>
                <a:srgbClr val="001E4D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31111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Simplicidade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68046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professor somente precisa adicionar o material em formato de texto, sem a necessidade de se preocupar com formatação e aparência.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1103"/>
            <a:ext cx="25559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Economia de Tempo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680460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inteligência artificial é responsável por analisar o material e gerar os recursos de apoio automaticamente.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1103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Engajamento dos Alunos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046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aluno conta não apenas com o professor para esclarecer dúvidas e aprofundar o assunto, resultando em um aumento significativo do engajamento.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859512"/>
            <a:ext cx="100376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Impacto na Redução da Evasão Escolar</a:t>
            </a:r>
            <a:endParaRPr lang="en-US" sz="4374" dirty="0">
              <a:solidFill>
                <a:srgbClr val="001E4D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99822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312801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Nivelamento de Conhecimento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29344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pt-BR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plataforma contribui para equalizar o conhecimento dos alunos, diminuindo disparidades de atenção e estabelecendo um ambiente de aprendizado mais equitativo e imparcial.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199822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31292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Engajamento com o Ensino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29463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 o ensino personalizado e as atividades interativas, os alunos se sentem mais motivados a participar das aulas e a se envolver com o conteúdo.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199822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312920"/>
            <a:ext cx="26756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Suporte ao Professor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882277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plataforma ajuda o professor a simplificar o conteúdo e preparar atividades interativas, permitindo que ele se concentre mais na interação com os alunos e no desenvolvimento de habilidades socioemocionais.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2">
            <a:extLst>
              <a:ext uri="{FF2B5EF4-FFF2-40B4-BE49-F238E27FC236}">
                <a16:creationId xmlns:a16="http://schemas.microsoft.com/office/drawing/2014/main" id="{CC9057C9-2D78-6E95-DAE4-946D4EC44C3C}"/>
              </a:ext>
            </a:extLst>
          </p:cNvPr>
          <p:cNvSpPr/>
          <p:nvPr/>
        </p:nvSpPr>
        <p:spPr>
          <a:xfrm>
            <a:off x="278641" y="280777"/>
            <a:ext cx="100376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pt-BR" sz="4374" b="1" kern="0" spc="-131">
                <a:solidFill>
                  <a:srgbClr val="001E4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 de dados otimizada e valiosa para análise.</a:t>
            </a:r>
            <a:endParaRPr lang="en-US" sz="4374" dirty="0">
              <a:solidFill>
                <a:srgbClr val="001E4D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9E4E8B0-7147-23F0-3768-B158828A4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111" y="1304422"/>
            <a:ext cx="11620982" cy="652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9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843</Words>
  <Application>Microsoft Office PowerPoint</Application>
  <PresentationFormat>Personalizar</PresentationFormat>
  <Paragraphs>69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Inter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Douglas Henrique</cp:lastModifiedBy>
  <cp:revision>16</cp:revision>
  <dcterms:created xsi:type="dcterms:W3CDTF">2023-08-20T09:57:27Z</dcterms:created>
  <dcterms:modified xsi:type="dcterms:W3CDTF">2023-08-20T16:32:09Z</dcterms:modified>
</cp:coreProperties>
</file>