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0" r:id="rId5"/>
    <p:sldId id="301" r:id="rId6"/>
    <p:sldId id="302" r:id="rId7"/>
    <p:sldId id="303" r:id="rId8"/>
    <p:sldId id="304" r:id="rId9"/>
    <p:sldId id="336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4" r:id="rId18"/>
    <p:sldId id="312" r:id="rId19"/>
    <p:sldId id="313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33" r:id="rId29"/>
    <p:sldId id="334" r:id="rId30"/>
    <p:sldId id="335" r:id="rId31"/>
    <p:sldId id="323" r:id="rId32"/>
    <p:sldId id="325" r:id="rId33"/>
    <p:sldId id="324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297" r:id="rId42"/>
    <p:sldId id="298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2:27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5298,'0'0'0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2:35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410 1 4450,'0'0'7521,"-17"40"-6881,-145 331 291,9 0-3,135-313-831,2-1 0,3 2-1,2 0 1,-6 99 0,16-124-89,0 5-13,1 0 1,6 45-1,-6-78 0,2 0 0,-1 0-1,1 0 1,0 0 0,0 0 0,0 0-1,1 0 1,0-1 0,0 1-1,1-1 1,0 0 0,-1 0 0,2 0-1,-1-1 1,0 1 0,1-1-1,0 0 1,0 0 0,0-1 0,1 1-1,-1-1 1,1-1 0,-1 1-1,9 2 1,8 1-23,-1-1 1,1-1-1,-1-1 0,1-1 0,39-1 0,-47 0 13,0-1 0,1-1 0,-1 0 0,0-1 0,0 0 0,0-1 0,0-1-1,-1 0 1,1-1 0,-1 0 0,0-1 0,-1-1 0,1 0 0,12-10 0,-7 2-22,-1-1 1,-1 0 0,0-2-1,-1 0 1,-1 0 0,-1-2-1,16-30 1,-19 31-45,-2 1-1,0-1 1,-1-1 0,-1 1 0,0-1-1,-2 0 1,-1-1 0,2-36 0,-3 35 12,-1-21-10,-1 40 82,-1 1 0,1-1 0,0 1 0,-1 0 1,0-1-1,1 1 0,-1 0 0,0-1 0,0 1 0,-1 0 0,1 0 0,0 0 0,-1 0 0,-1-3 0,-3 1 29,1 0-1,-1 0 0,0 1 1,0 0-1,0 0 0,-1 0 0,1 0 1,-13-2-1,-65-12 173,75 15-191,-58-6-11,-121 0-1,187 8-7,-5 0-82,0-1-1,0 2 1,0-1 0,0 1 0,0 0-1,-8 2 1,12-2-60,1 0 0,0 0 0,-1 0-1,1-1 1,0 1 0,-1 0 0,1 1 0,0-1-1,0 0 1,0 0 0,0 0 0,0 1 0,0-1 0,1 0-1,-1 1 1,0-1 0,1 1 0,-1-1 0,1 1 0,-1-1-1,1 1 1,0 0 0,-1-1 0,1 1 0,0-1-1,0 1 1,1 2 0,-1 18-3934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2:35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1050 2186 10741,'0'0'891,"-66"-1"-483,-218-9 155,267 9-492,1-1 0,0 0-1,0-1 1,0-1 0,0 0-1,0-2 1,-20-9 0,6 0 38,1-1 1,0-2-1,1-1 1,2-1-1,0-1 1,1-2-1,1 0 1,-41-53 0,37 37-112,2-1 1,2-2 0,2 0 0,1-1 0,-25-80 0,19 25-31,4 0 0,4-2 0,4 0 0,5-1 0,4-108 0,5 191 11,0-1 0,2 0 0,1 0 0,0 0 1,1 1-1,1-1 0,1 1 0,0 0 0,14-29 1,5 7-20,3 1 1,1 2-1,1 0 1,37-33-1,-61 65 38,59-63-62,102-82 0,-126 119 22,0 2 0,2 2-1,1 2 1,64-28 0,-81 43 76,1 1 0,-1 2 0,1 0 1,0 2-1,1 1 0,-1 1 0,1 2 0,0 0 0,-1 2 1,48 7-1,-63-5 19,0 0 1,0 0-1,0 2 1,0-1-1,-1 1 1,1 1 0,-1 0-1,-1 1 1,1 0-1,-1 0 1,-1 1-1,1 1 1,8 9-1,10 15 154,-2 0 0,33 55-1,-44-65-116,289 535 803,-291-532-881,66 149 60,-66-140-48,-1 0 1,-2 1 0,6 44-1,-9-12 19,-3 101 0,-5-123-22,2-14 23,-1 0 0,-2-1 0,-2 0 0,0 1-1,-2-1 1,-2-1 0,-1 1 0,-14 33 0,0-17 37,-1-1 0,-3-2 0,-1 0 0,-3-2 0,-38 42 0,43-57-31,0-1 0,-1-1-1,-1-1 1,-2-2 0,0-1 0,-1-1-1,-1-2 1,-35 15 0,44-25-65,-1-1 0,-1-1 0,1-1 0,-1-1 0,0-1 0,0-1 0,0-2 0,0 0 0,-39-6 0,53 4-116,-1-1-1,1 0 0,0 0 0,0-1 1,0-1-1,0 1 0,1-2 0,-1 0 1,1 0-1,1-1 0,-1 0 1,1 0-1,1-1 0,-1 0 0,-10-15 1,13 16-318,0-1 1,1 0 0,0 0 0,1 0 0,-5-13-1,-11-30-4171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2:36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1366 2255 9508,'0'0'3375,"-65"18"-2857,65-18-518,-279 70 488,248-64-401,1-1-1,-1-1 1,-46-1 0,48-3 30,0-2 0,-45-6 1,58 4-75,1 0 1,-1-1-1,1-1 1,0 0-1,1-1 1,-23-13-1,-1-7-31,2 0 0,1-3-1,2-1 1,1-1 0,1-2-1,-50-71 1,36 37-63,4-1 0,2-3 0,-30-80-1,47 98-42,2-1-1,3 0 1,2-2-1,3 1 1,2-2-1,-3-89 1,11 92 8,0-86-40,3 120 117,1 0 0,1 0 0,0 0 0,10-28 1,-4 27 5,1 0 1,1 0-1,0 1 1,2 0-1,22-28 1,88-90-3,-117 133 6,50-53 5,3 4 0,3 2-1,132-88 1,-136 107 7,1 2-1,1 3 1,1 3 0,1 2-1,85-20 1,-74 30 151,2 2 1,0 4 0,107 1 0,-164 6-111,0 1 0,0 1 0,0 1 0,0 0 0,0 1 0,-1 1 0,1 1 0,-1 1 0,0 0 0,0 1 0,24 14 0,-12-1 32,0 2 0,-2 1 0,0 0 0,-2 2 0,-1 1-1,-1 2 1,-1 0 0,-1 1 0,21 39 0,11 33 113,64 168 0,-83-182-106,-4 0 0,-4 3 1,-4 0-1,-4 1 0,11 159 1,-28 30 295,-2-261-363,0-1 0,-1 0-1,-1 0 1,0 0 0,-2 0-1,0 0 1,-1-1 0,-1 0-1,0 0 1,-1 0 0,-1-1-1,-16 21 1,-3 1-104,-2-1 0,-1-2 0,-2-1 1,-2-2-1,-1-1 0,-1-2 0,-1-1 0,-2-2 0,0-2 1,-2-2-1,-1-1 0,0-2 0,-1-3 0,-1-1 1,-1-2-1,0-2 0,-65 6 0,57-11-2108,-84-2-1,89-4-2375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2:37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4754,'0'0'4466,"60"28"-2964,-36-17-1346,70 33 350,-1 3 1,-3 5 0,85 65 0,99 100 398,-9 12 0,296 332 0,-494-487-835,311 315 210,-352-366-381,1-1-1,1-1 1,53 29-1,-81-50 18,1 1-1,-1-1 0,0 0 0,0 1 0,1-1 0,-1 0 1,0 0-1,1 0 0,-1 1 0,0-1 0,1 0 0,-1 0 0,1 0 1,-1 0-1,0 0 0,1 0 0,-1 1 0,1-1 0,-1 0 0,0 0 1,1 0-1,-1 0 0,0-1 0,1 1 0,-1 0 0,1 0 1,-1 0-1,0 0 0,1 0 0,-1 0 0,0-1 0,1 1 0,-1 0 1,0 0-1,1 0 0,-1-1 0,0 1 0,1 0 0,-1 0 1,0-1-1,0 1 0,1 0 0,-1-1 0,0 1 0,0 0 0,1-1 1,-1-17-3474,0 14 3220,0-19-4430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2:37.7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2593,'0'0'9103,"1"49"-8399,5 348-61,-6 190-387,0-582-236,-1-1-56,1 1 0,0-1 0,1 1 0,-1-1 0,1 1 0,1 6 1,-1-10-55,0 0-1,-1 0 1,1 0 0,0 0 0,-1 0 0,1-1 0,0 1 0,0 0-1,0-1 1,0 1 0,0 0 0,0-1 0,0 1 0,0-1 0,0 1 0,0-1-1,0 0 1,0 1 0,0-1 0,0 0 0,0 0 0,0 0 0,0 0 0,0 0-1,1 0 1,0 0 0,-1 0 31,0 0-1,0 0 1,0 0 0,0 0-1,-1 0 1,1-1 0,0 1-1,0 0 1,0 0-1,0-1 1,-1 1 0,1 0-1,0-1 1,0 1-1,-1-1 1,1 1 0,0-1-1,-1 1 1,1-1-1,0 1 1,-1-1 0,1 0-1,-1 1 1,1-1 0,-1 0-1,1 0 1,5-11-347,-1-1 1,-1 1-1,0-1 1,0 0-1,-2 0 1,3-16-1,1-16-2617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2:38.0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93 169 3009,'0'0'8049,"51"-29"-7174,155-86-42,-195 110-742,-1 0 1,1 0-1,13-4 1,-23 9-77,0 0-1,0 0 1,0-1-1,0 1 1,0 0-1,0 0 1,0 0 0,0 0-1,0 0 1,0 0-1,0 1 1,0-1 0,0 0-1,0 1 1,0-1-1,0 0 1,0 1-1,0-1 1,0 1 0,2 1-1,2 3 37,1 0 1,-1 1-1,0 0 0,0 0 0,-1 0 1,1 1-1,-1 0 0,-1-1 1,5 12-1,23 72 209,-30-87-251,13 50 21,-3 0 1,-2 1-1,2 54 1,-5 163-506,-6-223 286,1-44 160,-1-1-1,0 0 0,0 1 0,0-1 1,-1 1-1,1-1 0,-1 0 1,0 1-1,0-1 0,0 0 0,0 0 1,0 0-1,-1 0 0,1 0 1,-1 0-1,0 0 0,0 0 0,0 0 1,0-1-1,-5 5 0,2-4-24,-1-1 0,0 1-1,0-1 1,0 0-1,0-1 1,0 1 0,0-1-1,0 0 1,0-1 0,-12 0-1,-14 1-322,-1-1 0,-38-5 0,57 3 290,0-1-1,1 0 0,0-1 0,0 0 1,0-1-1,0-1 0,-23-14 1,22 11 73,0 0 1,0-1 0,1 0 0,0-1 0,1-1 0,0 0 0,1-1 0,0 0 0,1-1 0,1 0 0,0 0 0,1-1 0,1 0 0,0-1 0,1 1 0,0-1 0,2 0-1,-6-32 1,7 12 32,2-37 0,2 39 23,-2 27-37,1 0 0,1 0 0,-1 1 0,1-1-1,0 0 1,0 1 0,1-1 0,0 1 0,0-1-1,1 1 1,0 0 0,0 0 0,0 0 0,0 0-1,1 0 1,0 1 0,1 0 0,-1 0 0,1 0 0,0 0-1,0 1 1,0 0 0,1 0 0,9-5 0,7-4-491,0 2 0,36-13 1,-39 21-2639,-6 3-1494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2:38.9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1371 2497 6211,'0'0'1486,"-59"12"-600,-191 34 31,240-44-856,0-1 0,-1 0 0,0 0 0,1-1 0,-1 0 0,1-1 0,-1 0 0,1 0 0,-1-1 0,1-1-1,-13-5 1,-7-6 197,1-1-1,1-1 1,-50-39-1,-72-76 386,96 77-524,3-3-1,2-2 1,3-2-1,-64-113 1,57 75-38,5-3-1,-54-163 1,78 185-39,3-1-1,4-1 0,3-1 1,4 0-1,1-124 0,8 138-19,5-104 26,-2 151-45,2-1 1,0 1-1,1 0 1,2 1-1,15-37 1,-9 32-6,1 0 0,1 1 0,1 1-1,2 0 1,0 1 0,2 1 0,0 1 0,1 1 0,2 1 0,0 0 0,0 2-1,2 1 1,0 1 0,1 1 0,0 1 0,1 1 0,0 1 0,1 2-1,34-7 1,29-1-20,1 5-1,107-2 0,184 24 182,-307-5-119,-1 3 1,135 34-1,-183-34 3,0 1 1,-1 1-1,-1 1 1,0 1-1,0 1 1,-1 2-1,-1 0 1,-1 1-1,0 2 1,-1 0-1,19 21 1,-14-7 50,-1 1 0,-2 1-1,-1 1 1,25 56 0,53 156 255,-98-243-345,114 351 78,-99-287-63,-2 1 0,-4 1-1,3 91 1,-14 181 325,-1-318-285,-2-1 0,0 0 0,-2 0 1,0 0-1,-2 0 0,0-1 0,-1 0 0,-2 0 0,0-1 0,-1-1 0,-1 1 0,-23 27 0,22-32-4,-1 0 1,-1 0-1,0-1 0,-1-1 0,-1-1 0,0 0 0,-1-1 1,0-1-1,-1-1 0,0-1 0,-1 0 0,0-1 0,0-2 0,-25 6 1,-27 0 124,-124 5 0,-75-16-18,124-3-63,112 2-90,0-2-1,-1-1 1,1-2-1,-65-17 1,-135-57-1183,212 65-584,3 1-2343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2:46.0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241 0 240,'0'0'9554,"6"26"-9085,1 7-316,-1-10 9,-2 0 1,0 0 0,-2 1-1,0 37 1,-2-28 34,1 31 45,-3 0 0,-15 100 0,1-82-94,-18 79 94,-15 62-122,39-176-112,5-24 16,0-1 0,-13 32 0,-35 55 65,15-36 41,30-57-128,6-14-3,1 0 1,0 0-1,-1 0 0,1 0 0,0 1 0,1-1 1,-1 0-1,0 0 0,0 5 0,-2 0 215,0-1-882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2:46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0 5458,'0'0'4056,"-4"0"-3680,-8 0 304,43 0-360,715 0 2949,-242 0-9040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2:47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0 135 4018,'0'0'7379,"33"-21"-6984,106-65-37,-130 81-298,0 0 0,0 1 0,0 0 1,17-4-1,10 7 230,-18 2-150,4-2 27,-16 1-125,-1 0 0,1-1 0,0 2 0,-1-1 0,1 1 0,9 2 0,-12-2-39,-1 0 0,0 0 0,0 1 0,1-1 0,-1 0 0,0 1 0,0 0 0,-1-1 0,1 1 1,0 0-1,-1 0 0,1 0 0,-1 0 0,1 1 0,-1-1 0,0 0 0,0 0 0,0 1 0,1 3 0,3 12-43,0 0 0,-2 0 0,0 1 0,1 26 0,-4 84-559,-1-66 142,1-45 289,0 0-1,-2 0 1,0 0 0,-1 0 0,-1 0 0,-1-1-1,-7 19 1,8-27 111,0 0-1,-1 0 1,0-1 0,0 0-1,-1 1 1,0-2-1,-1 1 1,1-1 0,-2 0-1,1 0 1,-1-1 0,0 0-1,0 0 1,-10 4 0,13-7 29,0-1 0,0 0 0,-1 0-1,1-1 1,0 1 0,-1-1 0,1 0 0,-1-1 0,1 1 0,-1-1 0,-5-1 0,10 1 39,0-1-1,1 0 1,-1 0-1,0 1 1,1-1-1,-1 0 1,1 0-1,-1 0 1,1 0-1,0 1 1,-1-1-1,1 0 1,0 0-1,-1 0 1,1 0-1,0 0 1,0 0-1,0 0 1,0 0-1,0 0 1,0 0-1,0 0 1,0 0 0,0 0-1,1 0 1,-1 0-1,0 0 1,1 0-1,-1 0 1,1 0-1,-1 1 1,1-1-1,-1 0 1,1 0-1,-1 0 1,1 1-1,0-1 1,-1 0-1,1 1 1,0-1-1,0 0 1,-1 1-1,1-1 1,0 1-1,0-1 1,0 1-1,1-1 1,46-4 339,1 2 0,58 5 1,-32-1 169,-74-1-489,1-1 0,-1 1 1,0 0-1,1 0 0,-1 0 0,1 1 0,-1-1 1,0 0-1,1 0 0,-1 1 0,1-1 1,-1 1-1,0-1 0,0 1 0,1 0 0,-1-1 1,0 1-1,0 0 0,0 0 0,0 0 0,2 1 1,-2 0 28,-1 0 1,1 0 0,0 1 0,-1-1 0,1 0 0,-1 0 0,0 1 0,0-1 0,0 0 0,0 4-1,0 1-15,0 26 386,1-24-368,0 1 1,-1-1-1,0 1 0,0 0 0,-1-1 1,-1 0-1,1 1 0,-2-1 0,1 0 1,-1 0-1,-1 0 0,-7 16 1,2-14 3,0 0-1,0-1 1,-1 0 0,0-1 0,-1 1 0,-21 13 0,2-5 72,-52 24 1,33-29-42,43-12-498,1 0 1,-1 0-1,1 0 1,0 0 0,0 1-1,0 0 1,0 0-1,0 1 1,0-1 0,-6 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3:16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138 473 3346,'0'0'3665,"-4"-6"-3273,-8-16-45,5 13 379,5 1-342,1-2-222,0-1 1,-1 1-1,0-1 0,-7-18 0,5 16-108,0 0-1,-3-25 0,5 8-51,-2 0 0,-1 0-1,-1 1 1,-2 0 0,0 0-1,-2 0 1,-15-28 0,21 51-4,3 5 10,0-1 0,0 1-1,0-1 1,0 1 0,0-1-1,1 1 1,-1-1 0,1 0-1,-1 1 1,1-1 0,-1-4 970,1 8-855,0 3-102,-1 48 61,2-1 0,2 0 1,2 0-1,18 70 0,6-9-85,28 90 22,-49-179-59,-2 0-1,0 0 1,-2 1-1,-1-1 1,1 34-1,-2-57-35,-2-1 47,0-1 0,0 1 0,0 0 1,0 0-1,0 0 0,0 0 0,0 0 0,0 0 1,0 0-1,0 0 0,0 0 0,0-1 1,0 1-1,0 0 0,0 0 0,0 0 1,0 0-1,1 0 0,-1 0 0,0 0 1,0 0-1,0 0 0,0 0 0,0 0 1,0 0-1,0 0 0,0 0 0,1 0 0,-1 0 1,0 0-1,0 0 0,0 0 0,0 0 1,0 0-1,0 0 0,0 0 0,1 0 1,-1 0-1,0 0 0,0 0 0,0 0 1,0 0-1,0 0 0,0 0 0,0 0 0,0 0 1,0 0-1,1 0 0,-1 0 0,0 0 1,0 0-1,0 0 0,0 1 0,0-36-3674,0 20 923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2:47.7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688 1719 1553,'0'0'8556,"-57"-19"-8231,-190-69 51,228 80-314,1-1 0,0-1 0,0 0-1,1-2 1,0 0 0,-15-15-1,25 21-30,-35-30 261,-54-61 1,86 85-257,-1-1 0,2-1 0,-1 1 0,2-2 0,0 1 0,1-1 1,0 0-1,2-1 0,-7-24 0,6 0-23,2 1-1,2-1 1,3-49 0,0 19 21,-1 27-24,-1-22 4,2 1-1,3-1 1,20-100-1,-9 109-35,1 1-1,31-66 1,-35 94 4,2 1 0,0 1-1,1 0 1,2 2 0,1-1 0,26-26 0,-32 39 13,1 1 0,0 0 1,0 1-1,1 1 0,0 0 1,0 1-1,1 0 1,0 2-1,0-1 0,0 2 1,1 0-1,22-3 0,19 1 101,1 3 0,65 4 0,-45 0-65,-57-1 4,0 1-1,-1 0 0,35 8 0,-45-6-15,1 1-1,0-1 1,-1 2 0,0 0-1,0 0 1,0 0-1,-1 1 1,10 9-1,18 14 105,-2 2-1,-1 1 1,-1 2-1,-2 1 1,-2 2-1,-1 0 1,-1 2-1,-3 1 1,-1 1-1,-2 1 1,26 76 0,-25-40 38,-2 0 1,-4 2 0,5 82 0,-5 251 527,-16-381-593,-1 0 1,-7 43-1,5-63-53,0 0 0,0 0 0,-1 0 0,-1-1-1,0 1 1,0-1 0,-1 0 0,-1-1 0,-9 13 0,-10 7 20,-2 0 0,-2-2 0,0-2 0,-2 0 0,0-2 0,-2-2 0,-51 26 0,64-38-48,-1-1-1,-1-1 1,1-1-1,-1-1 1,-1-1-1,-35 3 1,-142-4-30,122-5 13,65 2-5,0-2 0,0 0 0,0-1 0,-21-5 0,30 6-107,0-1-1,0 0 1,0 0-1,0 0 0,0-1 1,1 0-1,-1 1 1,1-2-1,0 1 1,0 0-1,0-1 1,0 0-1,0 0 1,1 0-1,-4-6 1,3 4-195,-1-2-886,0-1 1,1 0-1,-7-17 0,5 9-3482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2:50.1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2209,'0'0'7059,"36"40"-6194,-5-6-691,32 38 331,146 124 0,-179-172-423,856 672 1552,-882-693-1635,39 28 80,59 32 0,-88-56-116,-1 0 0,2-1 0,-1 0-1,0-2 1,1 1 0,0-2 0,0 0 0,0-1 0,17 1 0,3 8-6347,-20 0 189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2:50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211 340 8580,'0'0'750,"26"0"-550,84-1-99,-105 0-89,1 1-1,0-1 1,0 0 0,0 0-1,-1 0 1,1-1 0,0 0-1,-1 0 1,0 0 0,1-1-1,-1 0 1,0 0-1,5-4 1,-4 1 3,0-1 1,0 1-1,0-1 0,0-1 1,7-13-1,-4 5-3,0 3-59,-1-1-1,0 0 1,-2-1-1,1 0 1,-2 0 0,0-1-1,-1 1 1,0-1 0,-1 0-1,-1 0 1,0-21 0,-2 36 51,0 0 1,-1 0 0,1-1-1,0 1 1,-1 0 0,1 0-1,0 0 1,-1 0 0,0 0-1,1 0 1,-1 1 0,1-1-1,-1 0 1,0 0 0,0 0-1,0 0 1,1 1 0,-1-1-1,0 0 1,0 1 0,0-1-1,0 1 1,0-1 0,0 1-1,0 0 1,0-1 0,0 1-1,0 0 1,0-1 0,-1 1-1,1 0 1,0 0 0,0 0-1,-2 0 1,-5-1 26,-32-5 108,-1 2-1,1 1 0,-46 4 0,29 0 312,55-1-425,1 0 0,0 0-1,-1 0 1,1 0-1,0 0 1,-1 1-1,1-1 1,0 0 0,-1 1-1,1-1 1,0 1-1,0 0 1,-1-1-1,1 1 1,0 0 0,0 0-1,0-1 1,0 1-1,0 0 1,0 0-1,0 0 1,0 1-1,1-1 1,-1 0 0,0 0-1,1 0 1,-1 0-1,1 1 1,-1-1-1,1 0 1,-1 1 0,1-1-1,0 2 1,-1 6-18,0 0 1,0 0 0,2 0-1,0 12 1,1 7 2,-1-9-27,0 0 1,1-1 0,2 1-1,0 0 1,0-1 0,15 34-1,58 100-13,-54-111 25,-1 1 0,23 65-1,-41-94-6,-1 1-1,0 0 1,-1 0-1,-1 0 0,0 0 1,-1 15-1,0-22-5,0-6 14,-1 0 0,1 0 0,0 0 0,-1 0-1,1 0 1,0 0 0,-1 0 0,1 0 0,-1 0 0,0 0 0,1 0 0,-1 0 0,0 0 0,1-1 0,-1 1 0,0 0 0,0-1 0,0 1 0,0 0 0,0-1 0,0 1-1,0-1 1,0 1 0,0-1 0,0 0 0,0 1 0,0-1 0,0 0 0,0 0 0,0 0 0,-2 0 0,-46 2-34,34-3 22,3 1 2,0-1 0,-1 0 1,1-1-1,0 0 1,0-1-1,0-1 0,0 0 1,1 0-1,0-1 0,0-1 1,0 0-1,0 0 0,1-1 1,0 0-1,0-1 1,1 0-1,-11-13 0,4 6 7,2-1-1,0 0 0,1-1 1,-18-31-1,25 37-4,1 0-1,0 0 1,1 0-1,0-1 1,0 0-1,2 0 1,-1 0-1,1 0 1,0-19-1,2 18 6,-1 10-7,1 0 0,0 0 0,0 1 0,0-1 0,1 0 0,-1 0-1,1 1 1,-1-1 0,3-5 0,-2 7 7,0 0 1,0 0-1,0-1 1,1 1-1,-1 0 1,0 0-1,1 0 1,-1 0-1,1 0 1,-1 1-1,1-1 1,0 0-1,-1 1 1,1-1-1,0 1 1,-1-1-1,1 1 1,0 0-1,-1 0 1,3 0-1,149-3-144,-92 4-208,0 2-1087,-60-3 1314,0 0-1,0 0 1,0 0-1,-1 1 0,1-1 1,0 0-1,0 1 1,0-1-1,0 0 0,0 1 1,0-1-1,-1 1 0,1-1 1,0 1-1,0 0 1,-1-1-1,1 1 0,0 0 1,-1 0-1,1-1 1,-1 1-1,1 0 0,0 2 1,1 13-4980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2:51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761 1778 7075,'0'0'2012,"-64"-6"-1655,-204-33 52,258 37-383,0-1 1,-1 0 0,2-1-1,-1 0 1,0 0 0,1-1-1,0 0 1,0-1 0,0 0-1,1 0 1,0-1 0,-13-12-1,-14-17 30,1-2-1,2-1 0,-50-81 0,65 91-41,2-1 0,0-1 0,3-1-1,0 0 1,2 0 0,-11-63 0,14 13-21,4-142 0,4 120 5,0 85 1,0-1 0,1 1 0,1 0 0,1 0 0,1 0 0,1 0 0,0 0 0,1 1 0,1 1 0,1-1 0,0 1 0,1 0 0,14-16 0,12-15 11,3 1-1,2 2 0,2 2 0,1 2 0,2 1 1,2 3-1,2 2 0,98-53 0,-133 82 1,-1 0 0,0 0 0,1 1 0,0 1 0,0 1 0,1 0 0,-1 1 0,1 1 0,-1 0 0,17 1 0,-24 1 20,0 0 1,0 0-1,-1 0 1,1 1-1,-1 1 1,0-1 0,1 1-1,-1 0 1,0 1-1,-1-1 1,1 1-1,-1 1 1,1-1-1,-1 1 1,-1 0 0,1 1-1,-1-1 1,10 13-1,5 10 95,-2 1 0,0 1 0,13 32 0,-28-57-112,30 65 198,-3 1-1,26 92 0,-43-111-52,-2-1 1,-1 2-1,-4-1 0,1 68 0,-7 221 643,1-331-758,-1-1-1,-1 0 1,0 0 0,0 0 0,-1 1 0,0-1-1,0-1 1,-1 1 0,-1 0 0,1-1 0,-1 1 0,-1-1-1,1 0 1,-1 0 0,-1-1 0,1 0 0,-1 0-1,-1 0 1,1 0 0,-10 6 0,-7 6 26,-1-1 0,0-1-1,-1-2 1,-37 18 0,-114 41-8,132-57-53,30-11-100,1-1-1,-1-1 1,0 0-1,0 0 0,0-2 1,-22 2-1,35-4-78,-8 0-901,-26 0-3634,18 0 397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2:56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7139,'0'0'491,"58"5"350,-13-2-632,2-1 32,0 2 0,1 2 0,-2 2 0,1 3 0,-2 1 0,68 28 0,522 259 1992,-317-144-1864,-215-105-300,343 144 102,65-50 173,-472-131-331,-33-10-28,-1-1-1,1 0 0,0 0 1,1 0-1,-1-1 0,0 0 0,0 0 1,7 0-1,-12-1-318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2:57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8420,'0'0'3604,"6"50"-3452,1 5-120,5 29 63,0 139 0,-12-43-2118,1-193 1975,0 1 0,1 0-1,1 0 1,0-1-1,0 2 1,9-20 0,2 1 77,22-36 0,-15 34 16,43-50-1,-46 62 43,-18 19-55,0 1-1,0-1 0,1 0 0,-1 1 0,0-1 0,1 1 1,-1 0-1,0-1 0,1 1 0,-1-1 0,1 1 0,-1-1 1,1 1-1,-1 0 0,1-1 0,-1 1 0,1 0 1,-1 0-1,1-1 0,-1 1 0,1 0 0,-1 0 0,1 0 1,0 0-1,-1 0 0,1 0 0,-1 0 0,1 0 0,0 0 1,-1 0-1,1 0 0,-1 0 0,1 0 0,-1 0 0,1 0 1,0 1-1,-1-1 0,1 0 0,-1 0 0,1 1 1,-1-1-1,1 0 0,-1 1 0,1-1 0,-1 1 0,0-1 1,1 1-1,-1-1 0,0 0 0,1 1 0,-1-1 0,1 2 1,13 35 389,-13-33-358,12 52 67,-2 0 0,-3 0 0,1 60 0,-8 183-8,-2-155-83,1-9-1915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2:58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588 1776 2929,'0'0'6267,"-62"-24"-5869,-196-87-49,247 106-327,1-1-1,0 0 1,0 0 0,0-1-1,0-1 1,1 1-1,1-1 1,-1-1-1,1 0 1,-12-17 0,1-4 18,1-2 0,1 1 0,2-2 0,1 0 1,2-1-1,1 0 0,-11-64 0,11 12 27,3 0 0,4-93 1,2 80-61,8-158 23,-3 235-15,2-1-1,0 1 1,1 1-1,1-1 1,1 1 0,1 0-1,1 1 1,1 0 0,1 1-1,0 0 1,2 1-1,0 0 1,0 1 0,2 1-1,21-19 1,-13 16 11,1 0 0,1 1 0,1 2 0,0 1 0,1 0 0,1 3 0,0 0 0,0 2 0,1 1 0,46-8 0,-8 8 181,0 3 1,117 5-1,-175 2-167,0 1 1,0 0-1,0 0 1,-1 1-1,1 0 0,-1 0 1,0 1-1,0 1 1,0 0-1,-1 0 1,0 0-1,0 1 1,12 11-1,8 10 121,-2 1 0,28 37 1,-49-58-140,25 33 59,-2 1 0,-2 1 1,-2 1-1,-2 2 0,-2 0 0,-2 1 0,17 66 0,-17-37 0,-4 2-1,-3 0 1,-3 0-1,-2 79 0,-5-43-53,1-23-4,-10 98-1,6-171-9,-1 0-1,-1 0 0,-1 0 0,0-1 0,-1 1 0,-1-1 0,0 0 0,-19 28 0,20-35 9,0-1-1,-1 1 0,0-1 1,0-1-1,-1 1 1,0-1-1,0-1 1,-1 1-1,0-2 1,0 1-1,0-1 0,-1 0 1,1-1-1,-1 0 1,0-1-1,-12 3 1,-26 0-28,0-2 0,0-3 0,-54-4 0,58 1-53,30 2-80,-1-1-1,1-1 1,0 0 0,-1-1 0,1 0 0,-17-7 0,19 5-590,0-1 0,1 0-1,0-1 1,-16-12 0,3 1-2906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2:58.8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4786,'0'0'4661,"20"24"-3730,25 28-505,3-1 0,64 53 0,483 366 1076,-411-338-1290,271 144 0,-170-132-100,24 13-24,-237-120-79,60 36 14,-77-45-9,-53-27 26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2:59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5042,'0'0'5587,"37"361"-5011,-25-255-160,0-17-112,1-23-175,-1-16-113,0-28-16,1-5-16,-7-11-705,6-6-735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2:59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0 131 11445,'0'0'571,"39"-22"-144,121-63-29,-106 62-42,-53 23-345,-1 0 0,1-1 1,0 1-1,-1 0 0,1 0 1,0 0-1,-1 0 0,1 0 1,0 1-1,-1-1 0,1 0 1,0 0-1,-1 0 0,1 0 1,0 1-1,-1-1 0,1 0 1,-1 1-1,1-1 0,-1 0 1,1 1-1,-1-1 0,1 1 1,-1-1-1,1 1 0,-1-1 1,1 2-1,2 0 39,2 5-26,0 0 0,-1 0 0,1 0 0,-1 1 0,-1-1 0,0 1 1,0 0-1,0 0 0,-1 0 0,0 1 0,1 15 0,1 16-150,-2 46-1,-2-73 83,1 14-150,-1-10 15,0 0 1,-1 0-1,-3 21 0,2-33 124,1 1 0,-1-1-1,0 0 1,0 0 0,0 0 0,0 0 0,-1-1-1,0 1 1,0-1 0,-1 1 0,1-1-1,-1 0 1,0 0 0,-4 3 0,-91 66-185,99-72 250,0-1-5,0 0-1,0 1 1,0-1-1,0 1 1,0-1 0,0 1-1,0-1 1,0 0-1,0 1 1,1-1 0,-1 1-1,0-1 1,0 0-1,0 1 1,0-1-1,1 0 1,-1 1 0,0-1-1,0 0 1,1 1-1,-1-1 1,0 0-1,1 1 1,-1-1 0,0 0-1,1 0 1,-1 0-1,0 1 1,1-1-1,-1 0 1,1 0 0,-1 0-1,0 0 1,1 1-1,16 4 78,1-1-1,-1 0 0,1-1 0,30 2 0,4 0 52,25 0 24,-56-5-423,0 1 1,32 6-1,-53-7 126,1 0 0,-1 0 0,0 1-1,1-1 1,-1 0 0,0 0 0,1 0 0,-1 0 0,0 0 0,1 1-1,-1-1 1,4 6-2382,-4-6 2382,0 0 0,0 1-1,0-1 1,0 1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2:31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205 1 7059,'0'0'4576,"-5"63"-4408,-12 205-54,8-7 206,9-228-325,0-33 1,0 1 0,-1 0-1,1 0 1,0 0-1,1 0 1,-1 0 0,0-1-1,0 1 1,0 0 0,0 0-1,1 0 1,-1 0-1,0-1 1,1 1 0,-1 0-1,1 0 1,-1-1 0,1 1-1,-1 0 1,1 0 0,-1-1-1,1 1 1,0 0-1,24 4-134,-18-4 106,191 4-453,-30-3 316,-154-1 157,0 0 0,0 1 1,0 1-1,0 0 1,23 9-1,-30-9 17,1 1-1,-1 0 0,0 0 1,0 1-1,-1 0 1,1 0-1,-1 0 0,0 1 1,-1-1-1,1 2 0,5 8 1,-3-3 47,-1 1 1,-1 0-1,0 0 0,0 1 1,-2-1-1,0 1 0,0 0 1,-1 1-1,1 17 0,-2 2 290,-1-1 0,-7 66 1,5-90-287,0-1 1,-1 1 0,-1 0 0,0-1-1,0 0 1,0 1 0,-1-1 0,0-1-1,-1 1 1,0-1 0,0 1 0,0-1 0,-1-1-1,0 1 1,-9 7 0,-9 5 82,-1-1 0,-1-1 0,-31 15 0,52-29-118,-38 19-42,0-2-1,-1-2 0,-1-1 0,0-3 1,-1-2-1,0-1 0,-1-3 1,-1-2-1,-61 0 0,107-6-46,0 0 0,0 0 0,0 0-1,0 0 1,1-1 0,-1 1-1,0 0 1,0-1 0,1 0 0,-1 1-1,0-1 1,1 0 0,-1 0 0,1 0-1,-1 0 1,1 0 0,-1 0-1,-1-3 1,-1-1-171,0 0-1,1-1 1,0 1 0,0-1-1,-2-7 1,-4-11-1234,-9-41 0,8-8-2168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3:00.3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1098 1768 8356,'0'0'795,"-63"22"-264,-208 67-78,250-83-368,-1-1 1,-23 3-1,37-8-49,1 1 1,-1-1-1,1-1 1,-1 1 0,-8-3-1,-1-1-11,1-2 0,-1 1-1,1-2 1,0 0 0,1-1-1,0-1 1,0 0 0,-22-18 0,-2-7-17,-57-62 1,64 60-3,0-1-1,3-1 1,1-1 0,3-2-1,0-1 1,3-1-1,2 0 1,1-2-1,3 0 1,1-1-1,-13-76 1,11-28 17,2-260-1,15 373-13,2-1-1,7-42 0,-6 65 6,0-1-1,2 1 1,0 0-1,0 0 1,2 1 0,0 0-1,15-24 1,-8 18 35,1 1-1,0 1 1,1 1 0,1 0 0,1 1 0,1 1 0,0 1 0,0 0 0,1 2-1,25-12 1,-20 13-11,1 1 1,0 1-1,1 1 0,0 1 0,0 1 0,1 2 0,-1 1 0,36 1 0,-3 1 18,-16-1 117,61 7 1,-94-3-144,0 0 0,-1 1 0,0 0-1,0 1 1,0 0 0,0 1 0,10 5 0,60 46 106,-68-47-129,22 18 68,-3 1 0,0 1 0,51 64 0,-39-34 79,51 88 0,-77-113-72,-1 0 0,-2 1 0,-1 0 0,-2 1 0,-1 1 0,-2 0 0,4 46 0,1 267 501,-14-277-387,2-30-84,0-14 27,-3 34 1,0-54-99,1 1 0,-1-1 0,0 0 1,-1 0-1,0 0 0,0 0 0,-9 14 0,4-9 4,-2-1-1,1 1 1,-2-2-1,0 1 1,0-2-1,-1 1 1,-1-2-1,0 1 1,-23 13-1,-4-3-40,0-1 0,-55 18 0,46-18-209,-34 12-1097,75-30 521,-1 0-1,0-1 1,0 1 0,-11-1 0,1-1-3128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3:03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2265 0 9012,'0'0'651,"-63"18"-475,22-7-155,-47 13 81,0 4 0,2 4 1,-104 53-1,-1052 632 3209,1168-671-3127,-196 110 448,261-151-559,1-1-1,-1-1 1,0 1 0,0-1-1,0-1 1,0 0 0,-19 2 0,26-4 23,-11-46-9103,-5 3 4813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3:03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0 519 4466,'0'0'4922,"42"25"-4247,134 76-267,-166-96-384,-1-1 0,1 1 0,-1-1 0,1-1 0,0 0 0,1-1-1,-1 0 1,0 0 0,1-1 0,-1 0 0,1-1 0,14-1-1,6-1-18,-24 3-5,0-1-1,-1 0 1,1-1-1,0 0 0,-1 0 1,1 0-1,0-1 1,-1 0-1,0 0 0,1 0 1,-1-1-1,0 0 1,0 0-1,-1-1 1,1 0-1,-1 0 0,0 0 1,0 0-1,0-1 1,0 0-1,-1 0 1,6-8-1,9-13-39,-2-2 0,-1 1 0,-1-2 1,-1 0-1,-1-1 0,-2 0 0,10-45 0,-9 22-246,-3-1 1,-2 0-1,1-87 0,-8 140 289,0 0 0,0 0 0,0 0 0,0 0 0,0 0 1,-1 0-1,1 0 0,0-1 0,0 1 0,-1 0 0,1 0 0,-1 0 0,1 0 0,-1 0 1,1 0-1,-1 1 0,1-1 0,-1 0 0,0 0 0,0 0 0,1 0 0,-1 1 0,0-1 0,0 0 1,0 1-1,0-1 0,0 1 0,0-1 0,0 1 0,-2-1 0,-1 0 35,-1 0 0,1 1 0,-1 0 0,1 0 1,-1 0-1,-4 1 0,-6 0 39,4-2-10,0 1 0,0 1 0,0 0 1,0 1-1,0 0 0,0 0 0,0 1 0,1 1 0,0 0 0,-1 0 0,1 1 0,1 0 0,-1 1 0,1 0 1,0 0-1,0 1 0,1 0 0,0 1 0,-8 9 0,-2 4 31,1 0 0,0 1 1,2 0-1,1 2 0,1 0 0,1 0 0,0 1 0,-9 34 1,8-12 21,2 2 1,2-1-1,-4 89 1,4 572-76,11-443-47,-2-201-44,0-63-276,2-4-484,5-6 278,-1-1 0,0 0 0,0 0 1,-1 0-1,0-1 0,0 0 0,-1 0 0,-1 0 0,0 0 1,0-1-1,-1 1 0,1-13 0,-2 8-3938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3:04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932 2424 5234,'0'0'2255,"-59"-17"-1698,-198-68-159,240 77-339,1 0-1,0-1 1,1 0 0,0-2-1,1 1 1,0-2 0,1 0-1,-20-22 1,-44-53 308,-101-146 0,148 188-350,2-2 0,3-1 1,1-1-1,3-1 0,-23-82 1,33 83-9,2-1 1,-4-78-1,10-106 58,4 151-13,-1 59-4,1-1-1,1 0 0,2 0 1,0 1-1,1 0 0,2 0 1,1 0-1,0 1 0,17-33 1,7-6 11,3 2 1,2 1 0,3 1 0,2 2-1,3 3 1,2 1 0,101-86-1,-124 118-60,1 2-1,1 0 0,1 2 1,0 0-1,1 2 0,0 2 0,1 0 1,32-7-1,-31 12 11,1 3 0,1 0 1,-1 2-1,48 3 0,-56 1 15,-1 0 1,0 2-1,1 1 0,-1 0 1,-1 2-1,43 18 0,-22-2 84,-2 2-1,0 2 1,40 35-1,102 103 290,-179-162-393,68 65 96,111 136 0,-159-172-83,-1 0 0,-1 1 0,-2 1 0,-1 0-1,-2 2 1,-1 0 0,14 54 0,-19-33 45,-2 1-1,-3 0 1,-4 87-1,-1-114-40,-5 161 178,2-153-98,-2-1-1,-2-1 1,-12 41-1,7-41 22,-2-1 0,-2 0 0,-2-1 0,0-1 0,-42 56 0,46-71-46,-2 0 1,0 0-1,-1-1 0,-1-2 0,0 1 0,-1-2 0,-1-1 0,-1 0 1,0-1-1,-29 12 0,27-18-39,-1 0 0,0-2 0,0-1 0,0 0 0,0-2 0,-1-1 0,-25-2 0,43 1-36,-27 0-20,0-2 1,1-1 0,-1-1 0,1-2-1,0-2 1,0-1 0,1-1-1,0-2 1,-33-17 0,56 25-16,-8-4-144,-1-1-1,2-1 0,-1-1 1,1 0-1,-14-13 1,27 21-136,1 0 1,-1 0 0,1 0-1,0 0 1,0-1 0,1 1-1,-1 0 1,1-1 0,-1 1-1,1-1 1,0 0 0,1 1-1,-1-1 1,0 0 0,1 0 0,0 1-1,0-1 1,1-6 0,-1 0-962,0-4-2181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3:04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8468,'0'0'1555,"2"56"-722,9 660 1253,-12-414-1288,-11-194-532,12-107-399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3:05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0 6163,'0'0'4469,"-11"51"-3706,-36 164-177,37-165-348,-4 57 0,11-75-145,2 79-2126,1-111 1905,0 1 0,1 0 0,-1-1 1,0 1-1,1-1 0,-1 1 0,1-1 0,-1 1 1,1-1-1,0 0 0,-1 1 0,1-1 0,-1 0 1,1 1-1,0-1 0,-1 0 0,1 1 0,0-1 1,-1 0-1,1 0 0,0 0 0,-1 0 0,1 0 1,0 0-1,0 0 0,-1 0 0,1 0 0,0 0 1,-1 0-1,1 0 0,0-1 0,-1 1 0,2-1 0,22-4-1550,-22 3 1498,-1 0 0,1 0 1,-1 1-1,1-1 1,-1 0-1,0 0 0,0-1 1,1 1-1,-1 0 0,-1 0 1,2-4-1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3:05.6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9877,'0'0'1568,"50"294"-1072,-50-155-95,0 0-17,0-23-272,0-21-32,0-40-80,0-16-32,0-17-480,0-11-721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3:06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1032 1827 8068,'0'0'469,"-65"-19"-239,-218-71-12,248 76-121,1-1-1,1-2 0,0-2 0,1-1 0,1-1 0,-47-42 1,39 31 40,-13-10 120,1-2 0,-85-96 0,121 121-244,1-1 0,1 0 1,0 0-1,2-2 0,0 1 0,2-1 0,0-1 0,1 0 0,1 0 1,2 0-1,-5-41 0,5-187 223,7 150-115,-3 73-99,1-16 69,8-71-1,-6 102-81,0 0 0,2 1 0,-1-1 0,1 1-1,1-1 1,0 1 0,1 1 0,0-1-1,14-18 1,-2 9 6,1 1 1,0 2-1,2 0 0,0 0 0,0 2 0,2 1 1,0 1-1,1 0 0,0 2 0,33-11 0,22-5 147,163-32 0,-166 46-102,138-5 1,81 19 2,-280 0-48,1 2 0,0 0 0,-1 0 1,1 2-1,-1 0 0,0 0 0,0 2 0,-1 0 0,16 8 0,-4 2 47,0 2 1,-1 0-1,40 38 0,-16-7 43,-2 2 0,-2 2 0,-3 2-1,-2 2 1,-2 1 0,-3 2 0,-3 1-1,43 116 1,-46-89-19,-3 2 1,-4 0-1,-4 2 1,-4 0-1,-4 0 0,-2 96 1,-7-143 35,0-29-78,0 1 0,-1-1 1,-1 1-1,0-1 1,-2 1-1,0-1 1,-9 30-1,6-35-1,0-1 0,-1 1-1,0-1 1,-1-1-1,0 0 1,-1 0 0,0 0-1,0-1 1,-1 0-1,0-1 1,0 0 0,0-1-1,-1 0 1,-15 6 0,-9 3 46,0-2 1,-1-2-1,-53 10 1,-10-6-62,-183 3-1,-38 5-1437,268-17-777,-64-1 1,115-5 2086,1 0 0,0 0 1,-1 0-1,1 1 0,-1-1 0,0 0 0,1 0 0,-1 0 0,1 0 1,-1 0-1,1 0 0,-1-1 0,1 1 0,-1 0 0,1 0 0,-1 0 1,1 0-1,0-1 0,-1 1 0,1 0 0,-1 0 0,1-1 0,-1 1 1,1 0-1,0-1 0,-1 1 0,1-1 0,-7-17-3213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3:06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3618,'0'0'5850,"45"15"-5119,-42-14-714,97 35 812,167 85 1,46 62 420,369 285 0,-589-400-1200,3-5 1,111 54 0,-188-107-106,3 1-625,33 13 0,-48-22-385,0 0 1,1 0 0,-1-1-1,0 1 1,11-1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3:07.2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78 10997,'0'0'678,"28"-13"-390,-3 1-184,-11 4-47,1 0 0,0 1 0,0 1 0,0 1 0,1 0 0,-1 1 0,1 1 0,0 0 0,1 1 0,17 0 0,217 2 655,-250 0-714,0 0 0,1 0 0,-1 0-1,0 0 1,1 1 0,-1-1 0,0 0 0,1 1 0,-1-1-1,0 0 1,0 1 0,1 0 0,-1-1 0,0 1 0,0 0-1,0-1 1,0 1 0,0 0 0,0 0 0,0 0-1,0 0 1,0 0 0,0 0 0,-1 0 0,1 0 0,0 0-1,-1 1 1,1-1 0,-1 0 0,1 0 0,-1 1 0,1 0-1,0 7-6,0-1-1,-1 0 1,1 0-1,-3 15 0,1 7-14,1-16-18,-1-1 0,0 0-1,0 0 1,-2 1 0,1-1-1,-2-1 1,0 1 0,0 0 0,-1-1-1,0 0 1,-1 0 0,-13 18-1,0-4-40,-2 0-1,0-1 0,-2-1 1,0-1-1,-28 20 0,31-29 129,1 0-1,-1-1 1,-1-1-1,-1-1 1,1-1-1,-2-1 0,-42 12 1,59-19 1163,7 1-761,18 2-578,-1-1 274,115 33 10,95 23 171,-181-50-875,0-2 0,90 3 0,-133-11 254,-1 0-1,1 0 1,0 0 0,-1 0 0,1-1 0,0 0 0,-1 1 0,1-1 0,-1-1 0,7-1 0,-9 1 93,0 1 1,0 0-1,0 0 1,0-1-1,0 1 1,0-1-1,0 1 1,0-1-1,0 1 1,-1-1-1,1 1 1,0-1-1,-1 0 1,0 0-1,1 1 1,-1-1-1,0 0 1,0 1-1,0-1 1,0 0-1,0-2 1,0-29-3444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2:32.3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8948,'0'0'2436,"64"-3"-1710,206-6-86,-245 8-520,1 0 0,0 2-1,0 2 1,-1 0 0,40 10 0,-23-2 20,71 8 16,1-4 1,220 0-1,-319-15-214,-11 0-30,0-1 0,0 1 0,0 0-1,0 0 1,1 0 0,-1 1-1,0 0 1,0 0 0,0 0 0,0 0-1,0 0 1,0 1 0,6 3 0,-10-5-29,0 0 1,0 1 0,1-1 0,-1 1 0,0-1 0,0 0 0,0 1 0,1-1 0,-1 1 0,0-1 0,0 1 0,0-1 0,0 1 0,0-1 0,0 1 0,0-1 0,0 0 0,0 1 0,0-1-1,0 1 1,0-1 0,-1 1 0,1-1 0,0 1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3:07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125 151 8660,'0'0'363,"54"-5"288,17-1-315,83 4 0,-148 2-307,0 0 1,0 1-1,0 0 0,-1 1 0,1-1 1,-1 1-1,1 0 0,-1 0 1,7 4-1,-9-3-1,0-1 1,0 0-1,0 1 1,-1 0 0,1 0-1,-1-1 1,0 1-1,4 7 1,2 4 52,-1 1 0,0 0 0,-1 0 0,0 1 0,-1 0 0,-1-1 0,3 25 0,-3 7-1,-2 60 0,-2-88-75,1-12-8,-2 0 0,1-1 0,-1 1-1,0 0 1,0-1 0,-1 1 0,0-1-1,0 1 1,-1-1 0,1 0 0,-1 0-1,-1 0 1,1 0 0,-8 9-1,5-9-6,-1 0-1,1 0 0,-1-1 0,0 0 0,0 0 1,-1-1-1,1 0 0,-1 0 0,0-1 0,0 0 0,-15 4 1,0-3-8,1-1 1,-1-1-1,-40-1 1,47-1 9,8 0 2,0 0 0,0-1 0,0 0-1,0 0 1,0-1 0,0 0 0,0 0-1,1-1 1,-1 0 0,1 0 0,0-1-1,0 0 1,0 0 0,-7-7 0,3 1 2,0 0 1,2-1 0,-1 0-1,1-1 1,1 0 0,0 0-1,-6-14 1,4 6 6,1 0 0,1 0 0,1 0 0,1-1 0,0 0-1,-2-23 1,2-7 3,2-74 0,4 118-13,0-1 0,0 0 0,0 1 0,1-1 0,1 0 0,-1 1 0,1-1 0,0 1-1,1 0 1,0-1 0,0 1 0,0 1 0,1-1 0,0 0 0,0 1 0,1 0 0,0 0 0,0 0 0,0 0 0,1 1 0,-1 0-1,1 0 1,1 1 0,-1 0 0,11-6 0,-7 4-311,10-3-146,-1 7-2692,-6 2-1238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3:08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1408 2011 544,'0'0'7372,"-60"29"-6193,-193 91-248,232-110-763,-1-2 0,0 0 0,-29 5 0,39-12-17,0 0 0,0 0 0,-22-2 0,-6-1 136,25 3-214,-1-2-1,1 0 1,-1-1-1,1-1 0,0 0 1,0-1-1,0 0 1,1-1-1,-1-1 0,1-1 1,0 0-1,1 0 1,-16-12-1,-20-18-28,1-3 1,2-1-1,2-2 1,-50-65-1,-133-213-23,208 292-3,2-1 0,1-1 0,1 0-1,2-2 1,1 1 0,1-1 0,2-1 0,1 0 0,-3-45 0,3-210 283,8 218-218,0 38-56,0-1 0,3 1 0,0-1 0,2 1 0,2 1 0,11-37 0,-5 37-17,2 0 0,1 0 1,1 2-1,2 0 0,1 1 0,33-39 0,-21 35 21,1 0-1,2 2 1,0 1 0,55-33-1,-67 49-22,1 1 1,1 1-1,0 1 0,0 1 0,1 2 0,1 0 0,53-7 0,0 7 55,112 3-1,-149 6-33,-21-1-2,0 1 0,0 1 0,0 1 0,-1 1 0,0 0 0,1 2 0,-2 1 0,41 18 0,-8 2 6,-1 2-1,-1 2 1,-2 2 0,-1 2 0,-2 2-1,-1 3 1,-3 1 0,-1 2 0,-2 2-1,37 54 1,-38-39 29,-2 1 0,-3 1 0,-2 2 0,33 104 0,-43-100-6,-3 0 0,-4 2 0,-2 0 0,3 107 0,-14-141-17,-3 295 290,2-321-307,-1 1 0,-1-1 0,0 1 1,-1-1-1,1 0 0,-2 0 0,0 0 0,0 0 1,-1-1-1,0 0 0,0 0 0,-9 11 1,0-4-2,-1 0 0,-1-1 0,-1-1 1,1 0-1,-23 12 0,-1-1 19,0-2 0,-2-3 0,0 0 1,-62 18-1,-187 34 199,182-53-217,-141 6 0,-119-17-973,362-8 673,0 0 1,-1 0-1,1-1 0,-9-2 0,14 2 38,0 1-1,0-1 0,0 0 0,0 1 1,1-1-1,-1 0 0,0 0 0,1 0 0,-1 0 1,0-1-1,1 1 0,-1 0 0,1-1 1,0 1-1,-1-1 0,1 1 0,0-1 0,0 0 1,0 1-1,0-1 0,-1-3 0,-4-16-4894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3:10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 3842,'7'-6'8300,"1"7"-8243,0-1 0,0 2 0,0-1 0,-1 1 0,1 0 0,-1 1 0,1-1 0,9 7 0,60 37 242,-35-19-135,451 275 588,48 29 345,-37-27-33,-228-127-789,-131-82-256,-134-88-135,-9-5-24,0 0 0,1-1 0,-1 1 0,1-1 0,-1 1 0,1-1 0,-1 0 0,1 0 0,-1 0 0,1-1 0,0 1 0,0 0 0,3-1 0,-6 0 73,0 0 0,1 0 0,-1 0 0,0 0 0,1 0-1,-1 0 1,0 1 0,0-1 0,1 0 0,-1 0 0,0 0 0,1 0-1,-1 0 1,0 0 0,0 1 0,1-1 0,-1 0 0,0 0 0,0 0 0,0 1-1,1-1 1,-1 0 0,0 0 0,0 1 0,0-1 0,0 0 0,0 1-1,1-1 1,-1 0 0,0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3:11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4226,'0'0'7443,"2"49"-7328,-1-29-112,8 353 71,-9 119-335,0-491 246,0-1-1,0 0 1,0 0-1,0 0 1,0 0 0,0 0-1,0 0 1,0 0-1,0 1 1,0-1 0,0 0-1,0 0 1,0 0-1,0 0 1,0 0 0,0 0-1,0 1 1,0-1-1,0 0 1,0 0 0,1 0-1,-1 0 1,0 0-1,0 0 1,0 0 0,0 1-1,0-1 1,0 0-1,0 0 1,0 0 0,0 0-1,0 0 1,1 0-1,-1 0 1,0 0 0,0 0-1,0 0 1,0 0-1,0 0 1,0 0 0,0 0-1,1 1 1,-1-1-1,0 0 1,0 0 0,0 0-1,0 0 1,0 0-1,0-1 1,1 1 0,-1 0-1,0 0 1,0 0-1,0 0 1,0 0 0,1 0-1,1 0-395,0 1 168,0-1 1,-1 0-1,1 1 0,0-1 1,0 0-1,-1 0 1,1 0-1,0-1 0,-1 1 1,1 0-1,0-1 1,-1 1-1,1-1 0,-1 1 1,1-1-1,-1 0 1,2-1-1,15-21-3204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3:12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471 1 10005,'0'0'688,"-36"49"-643,-121 162 81,32-64 272,101-121-182,0 0 0,3 2 0,-34 55 0,50-75-186,1 1-1,0-1 1,1 1 0,0 0 0,0 1 0,-2 13 0,5-19-43,-1-1 1,1 1-1,0 0 0,0 0 0,0 0 1,0 0-1,1 0 0,0 0 0,0 0 1,0 0-1,0-1 0,0 1 0,1 0 1,0-1-1,0 1 0,0-1 0,0 0 1,0 0-1,4 4 0,19 15-14,2-2-1,0-1 1,48 25-1,-58-35 23,53 30 20,2-3-1,1-4 0,86 26 0,-101-41-28,0-3 1,1-2 0,1-3-1,109 3 1,-62-12-2279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3:12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1 8932,'0'0'3874,"-37"322"-3490,37-222-320,0-6-64,0-27-80,0-17-576,0-17-769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3:13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853 1911 7347,'0'0'208,"-68"-24"115,-222-88 45,267 102-309,0-1-1,1-1 0,0-1 0,1-2 1,-25-21-1,10 6 231,2-2 0,1-1 0,1-2 1,-51-75-1,67 83-210,1 0 1,0-2-1,3 0 1,0 0-1,2-1 1,1-1-1,1 1 0,-4-40 1,4-25 97,6-105 0,3 116-75,-2 63-69,1 0 0,2 1 0,0-1 0,1 1 1,1 0-1,0-1 0,2 2 0,1-1 0,12-26 0,-1 13 17,1 1 0,2 1 1,1 0-1,1 2 0,1 0 0,2 2 0,48-40 1,-31 34 61,2 2 0,0 2 0,2 1 1,87-36-1,-101 52-30,1 1-1,0 1 1,1 2-1,58-6 0,148 6 574,-218 7-577,0 2 0,1 0 0,-1 2 0,0 0 0,0 2 0,0 0 0,-1 2 0,42 18 0,-26-5 33,-1 3 0,-1 0 0,-1 3 0,-1 1 0,-2 1 0,52 59 0,-43-38 111,-2 1 1,-3 2-1,58 113 1,-80-133-146,-1 0 0,-2 1 0,-1 0-1,-1 0 1,-2 1 0,3 47 0,-6-3 42,-9 133 0,2-180-102,-2-1-1,-1 1 0,-1-1 0,-2 0 0,-1 0 0,-1-1 1,-2-1-1,-1 0 0,-1 0 0,-27 37 0,21-37-5,-1-1-1,-1-1 1,-1-1-1,-2-1 1,0-1-1,-1-1 1,-1-2-1,-1 0 1,-39 18-1,20-17-44,0-2 0,-2-2 0,1-2 0,-2-3-1,-60 8 1,-263 8-202,180-18 98,-95-5-3876,227-5 1166,50-2-975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3:22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2888 0 736,'0'0'12193,"-8"28"-11481,1-1-608,-1 1 0,-2-1 0,-1-1 0,-1 0 0,-1 0 0,-31 45 0,-23 17 223,-4-2 0,-83 77 0,109-121-217,-2-3 0,-2-1 0,-1-3 0,-1-2 0,-76 36 0,-353 113 134,101-44-205,-182 144 10,483-239-32,58-31 18,-1-1-1,0-1 0,0-1 0,-30 8 0,40-14-33,0 0-1,1 1 1,0 0 0,0 1-1,0 0 1,0 1-1,1 0 1,-14 11 0,15-11-12,3-5 14,4-1-30,-1 1-160,-1 0 183,0 1-1,1-1 0,-1 1 0,1-1 0,-1 1 0,1 0 0,0 0 0,0 0 0,-2 3 0,-5 2-13,-4 4-66,1 1 0,-19 22 0,-10 9-77,20-22 139,-25 32 1,26-29-12,-27 26 1,41-44 24,-1 0 1,-1 0-1,1-1 1,-1 0-1,0 0 1,0-1-1,0 0 0,-13 5 1,18-9 0,2 0 5,1 0 0,-1 0 1,1 0-1,0 0 1,-1 0-1,1 0 0,-1 0 1,1 0-1,-1 0 1,1 0-1,-1 0 0,1 1 1,0-1-1,-1 0 1,1 0-1,-1 0 1,1 1-1,0-1 0,-1 0 1,1 0-1,0 1 1,-1-1-1,1 0 0,0 1 1,-1-1-1,1 0 1,0 1-1,-1 0 0,1 0-43,0-46-8868,0 7 5853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3:25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57 9092,'0'0'608,"31"2"-322,-11 0-186,52 5 381,114-4 0,84-36 150,63-3 112,24 35-104,-202 1-486,-59 5-130,140 23 0,-140-13-84,143 4-1,-216-18-455,-15-1-230,-1 1 0,1-1 1,0-1-1,-1 1 0,10-3 1,-17 3 626,1 0 0,-1-1 0,1 1 1,-1 0-1,1-1 0,-1 1 0,1 0 1,-1-1-1,1 1 0,-1-1 1,0 1-1,1 0 0,-1-1 0,0 1 1,1-1-1,-1 1 0,0-1 0,0 1 1,0-1-1,1 1 0,-1-1 0,0 1 1,0-1-1,0 0 0,0 0 0,1-24-4106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3:26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64 3057,'0'0'8580,"31"-9"-8494,104-29 52,-111 33-29,1 0 0,-1 2 0,1 0 0,0 2 0,34 3 0,-9-1 43,55-1 19,-102 0-169,-1 0 0,1 1 0,0-1 1,-1 1-1,1-1 0,-1 1 0,1 0 0,-1 0 0,1 0 1,-1 0-1,0 0 0,1 1 0,-1-1 0,0 1 0,0 0 1,0-1-1,0 1 0,0 0 0,-1 0 0,1 0 1,0 0-1,-1 0 0,0 1 0,1-1 0,-1 0 0,0 1 1,0-1-1,0 1 0,-1-1 0,1 1 0,0 4 0,2 11-32,-1 0 0,-1-1 0,-2 35 0,1-24-58,0-7 16,1 6-111,-1 0 0,-2 0 1,0-1-1,-2 1 0,-10 35 1,5-36 40,-2-1 1,-1 0-1,-1-1 1,-1-1 0,-31 40-1,33-47 134,-1-2-1,0 0 0,-1 0 0,-1-1 0,0-1 0,-1 0 1,0-1-1,0-1 0,-22 10 0,31-18 90,-21 12-94,27-13 31,1-1-1,-1 0 0,0 1 0,1-1 1,-1 1-1,1-1 0,0 1 1,-1-1-1,1 1 0,-1 0 0,1-1 1,0 1-1,0-1 0,-1 1 0,1 0 1,0-1-1,0 1 0,0 0 0,-1-1 1,1 1-1,0 0 0,0-1 1,0 1-1,0 0 0,0-1 0,1 1 1,-1 0-1,0-1 0,0 1 0,0 0 1,0-1-1,1 1 0,-1 0 1,0-1-1,1 1 0,-1-1 0,0 1 1,2 0-1,16 10 346,47 3-56,1-2 1,0-4-1,74 1 1,75-8-2109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2:33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1092 2538 7251,'0'0'3389,"-13"1"-2656,-187 3 48,172-5-740,0-2 0,0-1 0,1-1 0,-1-1 0,-41-16 0,39 9-40,0-1-1,1-1 0,1-1 0,0-2 1,2-1-1,0-1 0,1-1 0,1-1 1,0-1-1,-25-34 0,6-3-10,3-2-1,2-1 1,4-2-1,2-2 1,-40-120-1,47 103-10,5 0-1,3-2 1,3 0-1,-2-132 0,16-179 142,2 372-101,1 1 0,1-1-1,1 1 1,1 0-1,15-37 1,61-110-27,-70 148 7,0 2 0,2-1 0,0 1 0,1 1 0,2 1 0,0 0-1,1 1 1,0 1 0,1 1 0,2 0 0,-1 1 0,1 2 0,27-14-1,19 1 55,0 2-1,2 3 0,92-16 1,-67 16 9,-6 3 46,176-12 0,87 23 358,-349 7-462,23 1 35,-1 1 0,0 1 0,0 1 0,0 2 0,29 9 0,113 52 119,-79-30-136,-19-8 31,82 46 0,-121-58-26,-2 2 0,0 0-1,-1 1 1,-1 2 0,29 33-1,2 14 36,-4 3 1,-2 2-1,59 120 0,-90-155-41,-1 0 1,-2 1 0,-2 1 0,-1 1 0,-2 0 0,-3 0 0,-1 1 0,3 61 0,-9 168 117,-1-257-127,0-1 1,-1 0 0,-1 1 0,0-1-1,-1 0 1,-1 0 0,0 0-1,0 0 1,-2-1 0,1 0 0,-2 0-1,0 0 1,0-1 0,-1 0-1,-1 0 1,-10 10 0,-14 13 87,-2-1 0,-77 58 0,-91 42 46,88-60-59,-36 31 21,-110 69 342,222-152-393,-2-1 1,-1-1 0,0-3-1,-79 21 1,75-30-117,0-2 0,-1-2 0,-71-3 0,70-1-319,44-1 316,0 1-1,1-1 0,-1 0 0,0 0 1,0 0-1,1-1 0,-1 1 0,1-1 0,-1 0 1,1 0-1,0 0 0,0-1 0,0 1 0,0-1 1,0 1-1,0-1 0,1 0 0,-4-6 0,-4-4-417,1-1-1,-13-27 1,18 33 185,-18-42-2746,9 6-1879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3:26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1037 2008 5555,'0'0'1611,"-66"10"-915,-213 31-298,252-37-265,0-2 0,1 0 0,-37-4 1,50 0-1,1 0 1,-1-2-1,1 1 1,-22-11 0,21 9-31,-10-6 27,1 0-1,1-1 1,0-2-1,0 0 0,2-1 1,-1-1-1,2-1 0,0-1 1,2 0-1,0-1 1,0-1-1,2 0 0,-15-29 1,4 2-100,2-2 0,2 0 1,2-2-1,3 0 0,-11-59 0,11 20 7,-9-151 0,20-92-93,5 308 54,-1 11 3,1 0-1,1 0 0,1 0 1,0 0-1,0 0 0,2 1 1,-1-1-1,2 1 0,0 0 1,0 0-1,1 1 0,1 0 1,0 0-1,1 0 0,18-21 1,8-4 128,1 2 0,67-52 1,90-48 93,-134 97-144,2 3 0,87-36 1,-116 58 17,1 2 1,1 1 0,0 2 0,0 1 0,0 1 0,67-1 0,-60 5 12,-26 1-57,0 0 1,0 1-1,-1 1 0,1 0 0,0 0 1,0 2-1,-1-1 0,16 7 0,-17-3-12,-1 1-1,0 1 1,0 0-1,0 1 1,-1-1 0,-1 2-1,0 0 1,0 0-1,0 1 1,12 22-1,-1 1 91,-2 0-1,24 64 1,-24-44-7,-3 1 0,-2 1 0,-2 0 0,4 85 0,-10 236 229,-7-212-205,3-144-112,-2 1 0,0 0 0,-1-1 0,-1 1 1,-1-1-1,-1 0 0,-1 0 0,0 0 1,-2-1-1,0 0 0,-19 31 0,8-23 20,-1-1-1,-2 0 1,0-2-1,-2-1 1,0 0-1,-2-2 1,-1-1-1,0-1 1,-1-1-1,-1-2 1,-57 25-1,39-24-45,-1-1 0,0-3 1,-1-2-1,0-2 0,-1-2 0,0-3 0,-67 0 0,87-4-278,15-1-221,1 0 0,0 0 0,-19-4 1,29 4 53,0-1 1,0 0 0,0-1-1,0 1 1,0-1 0,0 0 0,1 0-1,-1 0 1,1 0 0,-1-1 0,1 1-1,0-1 1,0 0 0,0 0-1,-4-5 1,-12-19-5331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3:28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7107,'0'0'3402,"24"1"-2645,112 1-55,120 3 160,268 40-113,151 5-239,86-48-421,1-1-52,-700 3 36,63 13 1,-14-1 21,-69-15-68,-41-1-46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3:28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1 8452,'0'0'2889,"4"50"-2427,-3-39-429,4 52 267,-2 1-1,-3-1 1,-3 0 0,-14 84-1,-18 47 425,-9 202 1,44-395-852,-2 66 262,3-37-8296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3:29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408 0 8212,'0'0'3772,"-26"9"-3345,13-5-359,-1-1 8,0 2 0,0-1 0,1 2 0,-1 0 0,1 1 0,1 0 0,-1 1 0,1 0 0,0 1 0,1 0 0,0 1 0,-12 15 0,2 3-10,2 0-1,0 2 0,3 1 0,0 0 0,2 1 0,1 0 0,2 1 0,1 0 0,2 1 0,1 0 0,1 1 0,-1 52 0,6 100-70,1-185 2,0 0 0,1 1 0,-1-1-1,0 0 1,1 0 0,-1 1 0,1-1 0,0 0 0,0 0 0,0 0 0,0 0 0,0 0-1,0 0 1,1 0 0,-1 0 0,0 0 0,1-1 0,0 1 0,-1-1 0,1 1-1,0-1 1,0 1 0,0-1 0,0 0 0,4 2 0,3 0-26,1 1 0,0-1 1,0-1-1,16 2 0,-14-2 8,22 2-162,0-1 0,36-3 0,-37 0-81,-32 0 243,1 0 0,-1 0 0,0 0 0,0 0 0,1 0 0,-1 0 0,0 0 0,0-1 0,1 1 0,-1 0 0,0-1 0,0 1 0,1-1 0,-1 1 0,0-1 0,0 0 0,0 1 0,0-1 0,0 0 0,0 0 0,0 0 0,0 0 0,0 0 0,-1 0 0,1 0 0,0 0 0,0 0 0,0-2 1,0-2 1,0 1 1,0 0-1,-1-1 1,0 1-1,0-1 1,0 1-1,-1-5 1,0-12-16,1 13 24,-1 0 1,0 0-1,0 0 0,0 1 0,-1-1 0,-1 0 1,1 1-1,-1-1 0,0 1 0,-1 0 1,0 0-1,0 0 0,0 0 0,-1 1 1,-7-8-1,2 4-11,0 0 1,-1 1-1,0 1 1,-1 0-1,1 0 1,-2 1-1,-25-11 1,29 15 0,0 1 1,0-1-1,0 1 1,-1 1-1,1 0 1,0 0-1,-19 1 0,14 0-109,11 0 13,1 0-1,-1 0 0,0 1 0,0-1 1,0 1-1,0-1 0,0 1 0,1 0 1,-1 0-1,0 0 0,1 0 0,-1 1 1,0-1-1,1 1 0,0-1 0,-1 1 1,1 0-1,0 0 0,0 0 0,-3 4 1,-5 17-3107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3:29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1062 1855 9108,'0'0'2297,"-61"3"-1507,-204 10-243,245-12-470,-1-1-1,0 0 1,0-2 0,0-1 0,-34-8 0,41 5-42,0 0-1,1 0 1,0-2 0,0 1 0,-15-14 0,17 14-25,-33-28 5,1-2-1,2-2 1,1-1 0,2-2 0,3-2-1,1-1 1,-54-95 0,71 107-39,1 0 1,2-1 0,1-1 0,1 0 0,3-1 0,0 0 0,3 0 0,1-1 0,1 1 0,2-48 0,1-18-3,5-155 4,-1 236 21,1-1 1,0 0-1,2 1 1,0 0-1,2 0 0,0 1 1,1 0-1,2 0 1,-1 1-1,2 0 0,1 1 1,0 0-1,1 1 0,1 1 1,18-16-1,-1 5-3,0 0-1,2 3 1,1 0-1,1 3 1,1 1 0,1 1-1,42-13 1,-42 19 26,2 2 1,-1 2-1,1 1 1,50-2-1,168 3 260,-208 7-199,1 0-32,0 3-1,0 2 0,0 2 0,-1 2 1,79 25-1,-105-26-7,1 2 1,-1 1 0,0 0 0,-1 2-1,-1 1 1,0 1 0,-1 0-1,0 2 1,-1 0 0,-1 2 0,-1 0-1,29 40 1,-39-45-1,0 0-1,-1 0 1,0 0-1,-1 1 1,-1 0-1,-1 0 1,5 26-1,-2 10 34,0 52-1,-7-99-72,0 440 71,-3-407-55,-2 0 0,-1-1 0,-2 1 0,-2-2 0,-1 1 0,-2-1 0,-1-1 0,-1-1 0,-34 53 0,18-38 179,-3-2-1,-1-1 0,-2-2 1,-3-2-1,-70 58 0,70-67-103,-2-2 0,-1-2-1,-2-2 1,0-2-1,-2-2 1,-1-2 0,0-2-1,-1-2 1,-74 14 0,87-26-275,-56-2 0,81-2-7,7 0-80,0 0 0,0 0 0,0-1 0,0 1-1,0-1 1,0 0 0,0 0 0,0 0 0,1-1 0,-1 0 0,0 1 0,1-1-1,-1 0 1,1-1 0,0 1 0,0-1 0,0 1 0,0-1 0,0 0 0,0 0-1,1 0 1,0 0 0,-4-7 0,-8-13-5396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3:32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7139 0 3858,'0'7'7049,"-2"-3"-7303,-8 7 564,-1 1 0,-11 18 0,-7 7-269,17-22-7,-26 30 285,-1-2 1,-69 59-1,-287 187 610,346-256-911,-455 282 924,232-149-625,5-3-28,79-73 48,116-58-180,-88 53 0,104-50-101,-2-2 1,-1-3 0,-2-2-1,-112 34 1,-246 48 394,329-90-409,-117 10 1,170-25-14,-47 4 3,22-3-22,0 2 0,-72 20 0,4 9 59,-63 20 62,115-35-107,0-3 0,-112 12 0,-88 20-11,-60 59 161,145-43-204,-80 34 30,206-74 34,2 3-1,1 2 1,-64 44-1,47-27-44,-196 126-5,206-130 12,2 2 1,-118 106-1,155-121-23,1 3 0,2 0 1,2 2-1,-28 47 0,-79 169-83,126-237 103,-147 363 51,131-311-66,-49 112-8,-9 33 79,67-177-58,13-30-2,-2 2 0,1 0 1,0 1-1,0-1 1,1 1-1,-2 10 1,1-18 46,2-1-36,1 0 1,0 0-1,-1 0 1,1 0-1,0 0 1,-1 0-1,1 0 0,0 0 1,-1 0-1,1 0 1,0 0-1,0 0 1,-1 0-1,1 0 1,0 0-1,-1 1 1,1-1-1,0 0 0,0 0 1,-1 0-1,1 0 1,0 1-1,0-1 1,-1 0-1,1 0 1,0 1-1,0-1 1,0 0-1,-1 0 1,1 1-1,0-1 0,0 1-18,0 3-1677,0-215-5721,0 135 3769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3:41.8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0 522 7748,'0'0'3735,"20"3"-3127,2 0-462,1-1 0,0-1-1,0-1 1,0-1 0,32-6 0,284-26 716,-93 13-577,-118 2-175,136-39 0,121-53 169,-289 80-183,294-67 335,-377 95-406,56-15 120,-23 5 11,89-10-1,-128 21-141,-1 0 0,0 0 0,0 0 0,0-1 0,0 1 0,0-1 0,0-1-1,0 1 1,-1-1 0,1 0 0,-1-1 0,1 1 0,-1-1 0,7-7 0,-3 8-3,-7 4-4,-1-1-12,-1-2-454,0-34-2772,0 13-773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3:43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14 3618,'0'0'4479,"-9"6"-3681,0-1-506,5-3 13,0 0 1,0 1-1,0-1 1,0 1-1,1 0 1,-6 5-1,18-8-190,386-22 429,-20-3-341,4 25 67,-153 2-212,84-2-119,-281 5-604,-18 1-3814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3:43.9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9925,'0'0'2529,"18"95"-1393,-18 49-1072,0 34-16,-6-17 112,0-23-16,-7-32-128,13-51-16,0-21-48,0-29-608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3:44.6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520 1539 7555,'0'0'3856,"-47"-9"-3835,-146-38 3,187 45-23,0 0-1,-1-1 1,1 1 0,0-1-1,0-1 1,1 1 0,-1-1 0,1 0-1,0 0 1,0 0 0,0-1-1,0 0 1,1 0 0,-6-8 0,-9-16 8,2-1 1,1 0 0,-20-53 0,-22-101 33,45 138-46,2-2-1,3 1 0,1-2 0,1-58 1,4 30 0,3-77-19,1 134 20,0 0 0,2 0-1,0 1 1,1-1 0,10-26 0,10-11-15,35-58-1,-46 91 25,1 1 1,2 1 0,0 0-1,38-36 1,-49 52 22,1 2-1,0-1 1,0 1 0,0 0-1,0 1 1,0-1 0,1 2-1,15-5 1,67-7 200,-62 10-153,69-5 187,124 6 1,-143 3-106,-57 1-125,-1 0-1,1 2 1,-1 1 0,0 0 0,0 1-1,0 1 1,-1 1 0,31 16 0,4 6 101,79 59-1,-120-78-80,-1 0-1,0 0 1,-1 1 0,0 1-1,-1 0 1,0 0-1,-1 1 1,11 18-1,-9-9 44,-1 0 1,-1 0-1,-1 1 0,9 42 1,-6 2 118,-4 0 0,-1 123 0,-6 151 14,0-328-215,-2 0 1,1 0-1,-2 0 1,0-1-1,0 0 1,-1 1-1,0-1 1,-9 16-1,-8 10 70,-28 39-1,42-67-75,-16 26 27,-3 0 1,0-2-1,-2-1 0,-2-1 0,-1-2 0,-51 40 1,66-60-22,0 0 1,-1-2 0,1 0 0,-1-1 0,-1 0-1,1-1 1,-1-1 0,-31 4 0,-12-3 218,-87-2 1,134-4-171,12 0-115,-18 0-926,-25-5-1420,23-1-1059,4 0-917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2:33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0 761 8548,'0'0'2879,"51"-23"-2365,11-6-364,253-108 471,-168 76-80,175-100-1,115-113-303,-400 247-354,-36 26 5,0 0 0,1 0 0,-1 1 0,0-1 0,0 0 0,0 0 0,0 0 0,0 0 0,0-1 0,0 1 1,-1 0-1,1 0 0,0 0 0,0-1 0,-1 1 0,1 0 0,-1-1 0,1 1 0,-1-1 0,0 1 0,0 0 0,1-1 0,-1 1 0,0-1 0,0 1 0,-1-2 0,1-1-1160,0-6-2359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3:46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5664 1747 7283,'0'0'2388,"-11"-57"-1537,-45-188-115,51 229-655,-1 0 0,0 1-1,-1 0 1,-1 0 0,0 0-1,-19-24 1,25 36-64,-128-167 867,-228-232 1,293 341-697,-3 3 0,-3 3-1,-2 2 1,-2 5 0,-3 2 0,-1 4 0,-122-46 0,74 43 105,-1 5 1,-2 7 0,-1 4 0,-177-13 0,-304-30-3,229 45-87,-1 30 7,330-2-197,-6 3 36,1 2 0,-110 26 0,-116 49 108,237-66-138,-60 18 48,3 4 0,-184 93-1,185-65-68,-185 152 0,288-216 0,-58 49-21,2 3 0,-69 82 0,-155 191-120,263-309 2392,4-7-4802,53-1-11163,-35-9 12528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3:49.4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0 6563,'0'0'974,"-10"65"264,-4 22-744,-47 316 1701,35-197-832,1 252 0,25-455-1451,0-31-10092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3:50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51 5971,'0'0'6096,"3"52"-6005,9 172 47,-9-165 76,-2 1 0,-2 0 1,-12 70-1,9-117-222,3-11-190,1-6-986,-1-24 634,0-14 274,2 1 1,2-1 0,15-79-1,29-38-261,-37 133 492,0 1 1,2 0-1,1 0 1,17-25-1,-27 45 120,0 1 1,0-1-1,1 1 0,-1 0 1,1 0-1,0 0 0,0 1 1,0-1-1,1 1 0,-1 0 1,1 0-1,-1 1 0,1-1 1,0 1-1,0 0 0,0 0 1,1 1-1,-1 0 0,0 0 1,7-1-1,-10 2 135,-1 0-182,-1-1 0,0 1-1,1 0 1,-1 0-1,1 0 1,-1 0 0,0 0-1,1 0 1,-1 0-1,1 0 1,-1 1 0,0-1-1,1 0 1,-1 0-1,0 0 1,1 0 0,-1 0-1,0 1 1,1-1-1,-1 0 1,0 0 0,1 0-1,-1 1 1,0-1-1,0 0 1,1 1 0,-1-1-1,0 0 1,0 1-1,0-1 1,1 0 0,-1 1-1,0-1 1,0 0-1,0 1 1,0-1 0,0 0-1,0 1 1,1-1-1,-1 1 1,6 24 238,0-1 0,-2 1 0,2 25 0,-5-37-223,13 484 692,-15-337-491,-1-88-356,-3-1 0,-4 0 0,-2-1 0,-30 103 0,39-166-278,-8 24 103,9-30 53,1 1 0,0-1 0,-1 0 0,1 0 0,-1 0 0,1 0 0,-1-1 0,0 1 0,1 0 0,-1 0 0,0 0 0,0 0 0,1-1 0,-1 1 0,0 0 0,0-1 0,0 1 0,0 0 0,0-1 0,0 1 0,0-1 0,-2 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3:50.7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921 2338 5458,'0'0'4731,"-63"11"-4126,-201 34-26,231-40-445,-63 1-1,84-6-119,0-1-1,1 0 1,-1 0-1,0-1 1,1-1 0,0 0-1,0 0 1,0-1-1,0-1 1,0 0 0,1 0-1,0-1 1,0 0-1,0-1 1,1 0-1,0 0 1,0-1 0,1 0-1,0-1 1,-7-9-1,-7-12-11,0-1 0,2 0-1,2-1 1,0-1-1,3-1 1,0-1 0,-12-46-1,4-5 7,-22-167 1,32 89 13,9-195 0,6 196 11,-2 130-30,5-151-9,-2 155 2,1 0 0,1 1 0,2 0-1,13-36 1,-6 30 33,1 1 0,2 0 0,1 1 0,1 2-1,2-1 1,1 2 0,2 1 0,0 1 0,2 1 0,1 1 0,1 2 0,0 0-1,2 2 1,1 1 0,0 2 0,2 1 0,0 1 0,1 2 0,0 1-1,1 2 1,69-13 0,17 7 359,125-2-1,126 14 497,-299 6-686,-64-1-150,0 0 0,0 1 0,0 1 0,0-1 1,0 2-1,-1-1 0,1 1 0,-1 0 0,1 1 0,-1 0 0,10 7 0,-6-3 37,-1 0 0,-1 1-1,1 1 1,-2 0 0,1 0-1,13 21 1,-5-2 26,-1 1 0,-1 1 0,-2 0 0,-1 1 0,10 40-1,-3 3 0,-4 1-1,-3 1 0,3 89 0,-10 235 108,-7-262-185,1-128-25,1 7 14,0-1-1,-2 1 1,0-1-1,-2 1 1,1-1-1,-2 0 1,0 0 0,-8 19-1,-2-8 26,-1-1 0,-2-1 1,-23 30-1,-67 71 106,85-102-115,-38 44 83,-155 166 304,176-197-380,-2-1 0,-1-3 0,-84 52 0,116-80-71,-1-1 0,0 0 0,0-1 0,0 0 0,0 0 0,-23 3 0,3-4-537,-44-1 0,72-2 502,-15 0-421,-3 0-336,-42-4-1,55 2 172,0 0 1,0 0 0,0 0 0,1-1-1,-1 0 1,1 0 0,0-1-1,-12-8 1,-12-7-5612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3:51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4306,'0'0'5656,"55"45"-4477,-24-19-1004,104 82 726,161 100 0,953 628 1868,-1193-794-2718,287 203 135,-249-185-143,174 84 0,-239-132-13,-22-10-156,1 1 0,-1 0-1,0 1 1,0 0 0,0 0 0,11 9-1,-16-12-254,1 1 0,-1-1 0,1-1 0,-1 1 0,1 0 0,-1 0 0,1-1-1,0 0 1,0 1 0,-1-1 0,1 0 0,0 0 0,3-1 0,-1 1-689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3:51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198 165 8964,'0'0'2196,"42"-27"-1543,138-80-31,-172 103-577,0-1 1,0 1-1,0 1 0,1 0 1,-1 0-1,1 1 1,0 0-1,0 0 0,-1 1 1,1 0-1,0 1 0,1 0 1,13 1-1,5 1 64,65-2 145,-92 0-251,1 1 0,0-1 0,-1 0-1,1 0 1,0 1 0,-1-1 0,1 1 0,-1 0 0,1-1 0,-1 1 0,1 0 0,-1 0 0,0 0 0,1 0 0,-1 0-1,0 0 1,0 1 0,0-1 0,1 0 0,-1 0 0,-1 1 0,1-1 0,0 1 0,0-1 0,0 1 0,-1-1-1,1 1 1,-1-1 0,1 1 0,-1 0 0,0-1 0,0 1 0,1 0 0,-1-1 0,-1 3 0,2 6-40,-1-1 0,-1 1 0,0-1 0,0 0-1,-4 16 1,2-17-14,0 1-1,-1-1 0,0 0 0,0 0 0,0-1 1,-1 0-1,-1 1 0,1-1 0,-1-1 1,0 1-1,-11 8 0,-9 6-87,-50 29 0,61-40 131,-14 8 135,-1 0-1,0-2 0,-1-1 0,0-2 1,-41 12-1,55-23 95,14-2-71,3 1-142,-1 0 1,1-1 0,0 1-1,0 0 1,0 0-1,0-1 1,0 1-1,0 0 1,0 0-1,0-1 1,0 1 0,0 0-1,0 0 1,1-1-1,-1 1 1,0 0-1,0 0 1,1-1-1,-1 1 1,1 0 0,-1-1-1,0 1 1,2 1-1,2 2 2,0 0 0,1 0 0,-1-1 0,1 1 0,0-1 0,0 0 0,0 0 0,1-1 0,-1 1-1,1-1 1,-1-1 0,1 1 0,5 0 0,16 7 22,59 23 175,105 57 0,-185-86-203,7 3 34,0 1 1,22 18-1,-32-23-27,0 1-1,0-1 0,0 1 1,-1 0-1,1 0 0,-1 0 1,0 1-1,1-1 1,-2 0-1,1 1 0,0 0 1,-1-1-1,1 1 1,-1 0-1,0 0 0,0 4 1,0-2 30,0 0 0,0 0 0,-1 1 0,0-1 0,0 0 0,-1 0 0,0 1 0,0-1 0,0 0 1,-1 0-1,0 0 0,0 0 0,0 0 0,-1-1 0,0 1 0,0-1 0,0 1 0,-1-1 0,0 0 0,0 0 0,0-1 1,-1 1-1,1-1 0,-6 4 0,-34 26 65,-1-3 0,-2-1 0,0-3 0,-2-2 0,-1-1 0,-95 29 0,113-44-275,0-2 0,-1-1 1,1-2-1,-1-1 1,-49-1-1,81-2 67,-1 0-1,1-1 0,0 1 0,-1 0 1,1 0-1,0-1 0,-1 1 1,1 0-1,0-1 0,-1 1 0,1-1 1,0 0-1,0 1 0,0-1 0,0 0 1,0 0-1,0 0 0,0 0 0,0 0 1,0 0-1,0 0 0,0 0 0,0 0 1,1 0-1,-1-1 0,0 1 1,1 0-1,-1 0 0,1-1 0,-1-1 1,-1-5-1070,1 0 1,0 0 0,0 0-1,1-12 1,0-8-4192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3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95 8852,'0'0'123,"60"-16"474,195-47 431,-230 58-839,0 1 0,1 0 1,39 1-1,-53 3-41,0 0-1,1 1 1,-1 0 0,0 1-1,0 1 1,0 0-1,0 0 1,19 9 0,-24-9-70,-1 2 0,1-1 1,-1 1-1,0 0 1,0 0-1,0 0 1,0 1-1,-1 0 1,0 0-1,-1 1 1,1-1-1,-1 1 0,0 0 1,3 10-1,-1-2 7,0 0 0,-2 1 0,0 0 0,0-1 0,1 30 0,-4 82 84,-2-67-138,1-33-29,-1 1 0,-1-1 0,-2 0 0,-7 28 0,7-39-9,-2-1-1,1 1 1,-2-1 0,0-1 0,-1 1-1,-1-1 1,-19 25 0,8-15 9,-38 35 0,50-52 1,-1 1 1,0-2-1,-1 1 1,1-1-1,-1 0 1,0-1-1,-20 7 1,15-10-41,0-2 26,14 0 27,11 0 43,607-11-1343,-612 10 729,-5 1 462,1 0-1,-1 0 0,0 0 1,0 0-1,1 0 1,-1 0-1,0 0 1,1 0-1,-1 0 0,0 0 1,1 0-1,-1 0 1,0 0-1,1 0 1,-1 0-1,0 0 0,1 0 1,-1 0-1,0 0 1,0 1-1,1-1 1,-1 0-1,0 0 0,1 0 1,-1 1-1,0-1 1,0 0-1,0 0 1,1 0-1,-1 1 0,0-1 1,0 0-1,0 1 1,1-1-1,-1 0 1,0 0-1,0 1 0,0-1 1,0 0-1,0 1 1,0-1-1,0 0 1,0 1-1,0-1 0,0 0 1,0 1-1,0-1 1,0 0-1,0 0 1,0 1-1,0-1 0,0 1 1,0 23-4555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3:52.9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1747 2467 5218,'0'0'2057,"-52"9"-1254,-179 28-8,184-32-253,-64-1 0,77-4-363,0-2 1,0-2 0,1 0 0,0-3 0,0-1 0,-52-19 0,24 3 92,2-2 0,1-4 0,-103-69 0,122 71-212,2-3-1,1-1 1,1-1-1,2-2 1,1-2-1,-27-41 0,-12-38-38,4-2-1,-53-135 1,16-14-98,92 226 56,2 0 0,1 0 0,2-1 0,-2-77 0,9-32-5,1 134 30,1 1 1,0 0 0,1 0-1,1 0 1,0 0 0,1 1-1,1 0 1,0 0-1,2 0 1,-1 0 0,15-19-1,5-2 1,1 0 0,66-62-1,-48 56 31,2 3 0,2 2-1,2 1 1,0 3 0,3 3 0,64-27-1,-20 18 308,1 4-1,189-39 0,-196 60-167,1 5 0,151 3 1,-233 6-148,9 0 24,-1 0 0,1 1 0,0 0 0,-1 2 0,0 1 0,1 0 0,26 11 0,-12 1 2,0 2-1,-2 2 1,-1 0-1,0 2 1,-1 2-1,-2 1 1,0 1 0,-2 1-1,35 46 1,-29-28-24,-1 0 0,-3 3 1,-2 0-1,-2 2 0,37 103 1,-51-115-14,-1 0 1,-3 1-1,6 60 1,-8 116 95,-5-168-77,0-9 38,-1-1 1,-2 1-1,-2 0 0,-2-1 0,-1 0 0,-16 48 0,-12 2 160,-4-2 0,-4-2 0,-79 116 0,94-158-110,-1-2 1,-71 71 0,83-94-80,0 0 1,-2 0 0,0-2-1,0-1 1,-2 0 0,1-2-1,-47 18 1,55-26-89,1 0 0,-1-1-1,1 0 1,-1-2 0,0 1 0,-17-2 0,-4 0-290,21 1 57,0-1 1,0 1-1,0-2 1,0 0-1,-26-8 0,32 7-117,-1 0-1,1-1 0,0 0 0,0 0 0,0-1 0,0 0 1,1 0-1,0 0 0,0-1 0,0 0 0,-5-8 0,-26-35-5125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4:11.91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 1356 9716,'0'0'3928,"-1"-1"-3816,0 1 0,0-1 0,0 0 0,0 1 0,0-1 0,0 0 0,0 1 0,1-1 0,-1 0 0,0 0 0,1 0 0,-1 1 0,0-1 0,0-1 0,1 0-90,0 1 0,1-1 0,-1 1 0,0-1 0,1 1 0,-1 0 0,1-1 0,-1 1 0,1 0 0,0-1 0,-1 1 0,1 0 0,0 0 0,0 0 0,0-1 0,0 1 0,0 0 0,0 0 0,0 0 0,0 1 0,3-3 0,5-5 31,22-22 316,51-67 0,-8 9-51,18-7-60,5 4-1,131-95 1,235-136-9,-361 254-244,326-208 27,-417 269-30,6-6 25,36-17 0,-34 27 222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4:13.1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8308,'0'0'5378,"55"70"-4857,190 237 193,-182-231-320,3-3-1,100 87 0,-165-159-391,461 349 1248,-408-313-1131,68 38 71,-106-66-193,9 3 13,-21-10-1,1 1 0,-1-1 0,1 1 0,-1 0 0,0 0 0,0 0 0,0 1 0,6 6-1,236 229-18,-214-208 6,-16-17 1,-2 1 0,16 19-1,-23-23 20,-7-11-37,0 0-1,0 0 1,0 0-1,0 0 1,0-1 0,0 1-1,0 0 1,0 0-1,0 0 1,1 0-1,-1 0 1,0-1-1,0 1 1,0 0-1,0 0 1,0 0-1,0 0 1,0 0-1,0-1 1,0 1-1,0 0 1,0 0-1,1 0 1,-1 0-1,0 0 1,0 0-1,0 0 1,0 0-1,0 0 1,1-1-1,-1 1 1,0 0-1,0 0 1,0 0-1,0 0 1,0 0-1,1 0 1,-1 0-1,0 0 1,0 0-1,0 0 1,0 0-1,0 0 1,1 0-1,-1 0 1,0 0-1,0 0 1,0 0-1,0 1 1,0-1-1,1 0 1,-1 0 0,0 0-1,0 0 1,0 0-1,0 0 1,0 0-1,2-18-1093,-2 10 670,-2-33-1445,1 39 1514,0 0 0,1-1 0,-1 1 0,0 0-1,0 0 1,0 0 0,0 0 0,-1 0 0,1 0 0,-3-3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2:34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645 1 5939,'0'0'4773,"-18"26"-3720,-496 623 724,490-619-1639,0-1 185,-40 39 1,64-65-264,9-3-130,-1 0 50,35-4 46,0-1-1,-1-2 1,0-2-1,44-16 1,15-3 113,483-109 717,-520 124-637,0 2 0,0 3 0,69 0-1,-132 8-233,1 0-1,-1 0 0,1 0 0,-1 0 1,1 0-1,-1 0 0,1 0 0,-1 0 1,0-1-1,1 1 0,-1-1 0,1 1 0,-1-1 1,0 1-1,1-1 0,-1 0 0,0 1 1,0-1-1,0 0 0,3-2 0,-4 1-122,1-1-1,0 1 1,-1 0-1,1-1 1,-1 1-1,1-1 1,-1 1-1,0-1 1,0 1 0,-1-4-1,1-7-218,-1 2 57,0 0 1,0 1 0,-1-1-1,-1 1 1,0-1 0,0 1 0,-1 0-1,0 0 1,-9-14 0,-2 0-722,0 1 1,-20-21 0,-7 0-2576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4:13.9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25 7251,'0'0'6638,"3"-4"-5891,-2 3-698,1-1 1,-1 1-1,1 0 0,-1 0 1,0 0-1,1 0 1,0 0-1,-1 0 0,1 0 1,0 0-1,-1 1 0,1-1 1,0 0-1,0 1 0,2-1 1,29-2 363,-1 1 0,45 3 1,-18 0-136,265-3 641,418 6-24,6 71-674,-659-64-199,134 23 5,150 15 36,-354-48-84,0 1-1,0 1 0,0 0 0,30 11 0,-34-9 17,1-2 1,0 1-1,23 1 0,31 6-19,116 22 84,-80-17-61,-95-13-17,6 0-15,-6 3 888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4:14.6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1 755 8388,'0'0'6299,"44"0"-5603,-26 0-626,21 1 56,1-2 0,-1-1-1,0-3 1,0-1-1,0-2 1,68-22 0,710-251 522,-773 268-642,353-113 36,241-86 849,-527 178-821,18-3-36,-227 36-8027,56 1 2956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4:15.2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9668,'0'0'3618,"11"4"-2759,106 45 366,20 8-761,-81-42-425,1-1 0,0-4 0,1-1 0,0-4 1,83-1-1,147-4-474,-287 7 587,0 50 564,0-19-437,-1-1 0,-2 1 0,-7 41 1,-4-26 9,-35 95 1,-38 57 520,58-142-572,-212 519 728,202-463-798,33-112-26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4:16.1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1231 2945 10053,'0'0'576,"-57"23"448,57-23-1024,-244 92 825,230-87-756,0 0 1,0-1 0,-1-1 0,1 0-1,-1-1 1,-24 0 0,16-4-29,1 0-1,0-1 1,0-1-1,0-2 1,0 0 0,1-1-1,0-1 1,0-1-1,1 0 1,1-2 0,-1-1-1,2 0 1,-24-20-1,-4-8-30,1-1 0,2-3 0,-61-81 0,73 83-12,2-1-1,2-2 0,1 0 1,3-2-1,1 0 0,3-2 1,2 0-1,2-1 0,2-1 1,3 0-1,1 0 0,-1-55 1,9-389-73,4 430 64,3 0 0,2 1 0,3 0 0,3 0 0,3 1 1,3 1-1,2 1 0,3 1 0,2 1 0,3 1 0,2 2 0,79-103 0,-62 103-3,2 2-1,3 2 1,1 3-1,3 3 1,112-70-1,-98 74 66,1 4-1,2 4 1,2 2-1,154-41 1,-141 55 241,0 5 1,1 3-1,0 4 0,139 9 1,-207-1-183,0 1 0,0 1 0,0 1 0,0 1 0,-1 1 1,0 1-1,-1 1 0,0 1 0,0 0 0,29 21 0,-10-2 84,-2 2-1,0 1 0,62 70 1,-71-66-147,0 0 0,-3 2-1,-1 1 1,-2 1 0,-1 1 0,-3 1 0,-1 1 0,-2 0 0,-2 1 0,-2 1-1,-2 0 1,-2 1 0,4 69 0,-11 328 265,-5-378-290,-3-1-1,-2 0 0,-3-1 1,-3 0-1,-3-1 0,-30 73 1,-1-21 64,-5-3 0,-4-2 0,-5-2 0,-5-3 0,-4-4 0,-127 136 1,168-204-27,-3-2 1,0-1 0,-2-2 0,0-1 0,-79 40 0,87-53-37,-2-2 1,0 0-1,0-2 0,0-1 1,-1-2-1,-42 4 0,-188-5-316,147-7-330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1:18:57.7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7027,'0'0'0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1:19:50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2145,'0'0'0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1:20:15.06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2456 4188 7892,'0'0'162,"-58"8"361,-186 21-83,212-24-287,0-3-1,-43 0 0,39-3 88,-226 1 1224,220-3-1255,1-1-1,-1-2 1,1-2 0,1-2-1,-53-19 1,50 16-108,-92-31 451,-210-100 1,260 101-385,1-5 1,3-3 0,-105-85 0,162 115-170,1-1 0,0 0 0,1-2 1,2-1-1,1 0 0,0-2 1,2 0-1,2-1 0,0 0 0,2-2 1,1 1-1,1-2 0,1 1 1,-6-39-1,-26-400 3,40 427 12,-6-581 63,9 435-50,-1 142-21,8-62-1,-3 83-2,0 1 0,1 0 0,2 0 1,11-28-1,57-110 9,8 3 1,192-277-1,-230 378-11,2 2 1,3 2-1,1 3 0,3 2 1,98-68-1,326-173 36,-434 265-55,14-9 6,105-54-14,-143 79 6,1 0 1,0 2-1,1 0 1,-1 1-1,44-4 1,189 6-29,-136 6 88,67-3-30,256 4-15,-389-1 9,-1 3 0,0 2-1,93 26 1,-108-22 5,0 3 0,-2 0 0,0 3 0,0 1 0,59 42 1,161 160 171,-114-91-128,-130-120-51,66 58 62,100 109-1,-155-151 27,-2 2 0,0 0 0,-2 1 0,-1 1 0,-1 0 0,-2 1 0,-1 1 0,14 49 0,-6 13 323,18 176 0,-25 100-201,-14-318-143,-3 94 114,1-124-162,-1 0-1,-1-1 0,-1 0 0,-1 0 1,-9 22-1,-35 60 46,-72 109 0,62-110-33,-206 391 13,247-454 3,-45 68 1,52-90-45,0-1 1,-1-1 0,0 0-1,-1 0 1,-1-2 0,-24 18-1,-29 11 26,-141 62 0,-83 8-2,200-78 55,-1-4-1,-148 25 1,185-49-67,-1-1 1,-57-5-1,29-1 32,-446 2 658,503-2-646,0-1 0,0-2 0,-45-12 0,-21-5 2,54 13-30,0-2 1,1-2-1,-41-19 1,38 15-17,-1 1-1,-62-14 1,65 23-34,28 6 26,1 0 0,0-1-1,-1-1 1,1 0-1,0 0 1,0-1 0,1-1-1,-1 1 1,-10-8-1,11 6-13,0 1 0,-1 0 0,0 1 0,0 0 0,0 1 0,0 0-1,0 1 1,-1 0 0,-11-1 0,7 2 6,0-2-1,0 0 1,1-1 0,-22-8-1,-5-9-24,1-2-1,0-2 0,2-1 0,1-2 1,-49-47-1,13 1-48,-86-111 1,134 150 38,1-1 0,3-1-1,0-1 1,3-1 0,-16-45 0,11 15-36,3 0-1,-14-87 1,24 65-48,3 0 0,6-126 0,3 122 122,0 66-8,2 1-1,0 0 1,2 0 0,2 0-1,0 0 1,12-27-1,77-159-67,-52 123 20,160-343-276,-197 419 315,1 1 0,1 0 0,0 1 0,1-1 0,20-20 0,65-52-78,-77 70 92,96-77 37,232-145-1,-291 208-60,0 2 0,113-39 0,123-14-49,-219 63 84,0 4 0,0 3 0,118-3 0,-86 14-50,321 11-52,-359-5 96,608 77 73,-628-73-62,0 3-1,-1 1 1,-1 2 0,0 3-1,-1 1 1,-1 2 0,52 36-1,12 9 52,-43-29-56,-1 2 0,87 76 0,-132-99 12,-1 1 0,0 0 0,-2 2-1,0-1 1,-1 2 0,-1 0-1,-1 0 1,11 27 0,-2 13 192,25 115 0,-32-107-92,6 138 0,-18 75-42,-3-131-52,3-87-22,0-26 37,0-1 1,-3 0-1,-1 1 0,-2-1 1,-13 52-1,0-38 22,-46 93 1,-41 42 27,-133 200-5,197-323-53,-89 105 0,106-142-26,-1 0 0,-2-2-1,0-1 1,-2-1 0,-57 33 0,28-26-7,-108 38-1,-67 4 9,110-36-7,60-16 5,-350 96 84,320-95-96,-1-3 1,-145 6-1,-273-21 690,266-3-560,231 1-111,0 0-1,-1 0 0,1-2 0,0 0 1,-1 0-1,1-2 0,1 0 0,-1 0 1,-15-8-1,-30-21 13,2-3 0,2-2 0,1-3 0,2-2 0,2-2 0,-79-91 0,70 62-79,-74-115-1,-31-90-57,-23-35-166,170 285 237,0 0 1,2-1 0,-14-38-1,23 48 3,1 0 0,1 0 0,0-1 0,2 1 0,0-1 0,1-26 0,2-199-132,1 217 129,1 0-1,2 0 0,1 0 1,1 1-1,12-34 0,62-137-239,-54 139 193,-2 9 39,2 2 0,3 0 0,1 2 0,3 1 0,40-44 0,208-194-165,-211 223 119,2 4 0,2 2-1,3 4 1,2 4 0,103-47 0,-52 38-11,2 6-1,241-56 1,134 7 73,-354 79-7,208 0 0,145 20-52,-489 0 97,-1 2 0,0 0-1,1 0 1,-1 2 0,0 0 0,19 7 0,86 46-17,-64-28 7,57 31 51,127 90-1,-205-124 15,-1 2-1,-2 1 1,-1 2-1,-1 1 1,-2 1-1,-1 2 1,28 45 0,-21-23 4,-3 2 1,-2 1-1,-3 1 1,20 70-1,-38-100 16,-2 1-1,-1 0 1,3 50-1,-7 100 159,-2-114-210,0-32-4,-1-1 0,-2 0-1,-1 0 1,-2 0 0,-1 0-1,-2-1 1,-13 34 0,-13 23 78,-4-2 0,-4-2 0,-88 132 0,-185 202 1,252-337-107,-56 62 40,-7-6 0,-273 235 0,374-353-40,-2-1 1,0-1-1,-1-2 0,-1 0 1,-1-2-1,-38 14 0,-124 36 7,-119 46 157,294-105-154,-217 78 88,198-74-91,0-2 1,-1-1 0,0-2 0,-61 1 0,-99-7 251,178-1-236,-1-2 1,1 0-1,-1-1 1,1 0-1,0-2 1,1-1-1,-1 0 1,1-1 0,-25-16-1,-3-4 1,1-3 0,-58-49 0,36 12 25,10 9 3,52 53-181,0 1 0,-1 0-1,0 0 1,0 1 0,-1 0 0,1 0 0,-1 1 0,0 0-1,0 0 1,0 1 0,0 0 0,0 0 0,-1 1 0,1 0 0,0 1-1,-10 0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1:18:57.7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7027,'0'0'0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1:38:05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2574 2299 2193,'0'0'4621,"-1"-8"-3631,-3-26-315,4 34-649,-1-1 1,1 0-1,0 1 1,0-1 0,-1 1-1,1-1 1,0 1-1,-1-1 1,1 1-1,0-1 1,-1 1 0,1 0-1,-1-1 1,1 1-1,-1-1 1,1 1 0,-1 0-1,1 0 1,-1-1-1,1 1 1,-1 0 0,1 0-1,-1-1 1,1 1-1,-1 0 1,0 0 0,1 0-1,-1 0 1,1 0-1,-1 0 1,0 0 0,1 0-1,-1 0 1,1 0-1,-1 0 1,0 1-1,0-1 28,-11-5 66,-7 0 209,18 5 519,1 12-408,0 4-378,1-16-64,-1 1 0,0 0 1,0-1-1,0 1 0,0 0 1,0 0-1,0-1 0,0 1 1,0 0-1,-1-1 1,1 1-1,0 0 0,0-1 1,0 1-1,-1 0 0,1-1 1,0 1-1,-1 0 0,1-1 1,-1 1-1,1-1 1,-1 1-1,1-1 0,-1 1 1,1-1-1,-1 1 0,0 0 1,-9-3-123,9 2 109,-2 0 158,1 0-34,1-1 1,0 1-1,0 0 1,0 0-1,0 0 0,-1 0 1,1-1-1,0 2 1,0-1-1,0 0 1,-1 0-1,1 0 1,0 1-1,0-1 1,0 0-1,0 1 1,-1-1-1,1 1 0,0 0 1,0-1-1,0 1 1,-1 1-1,0 3-70,0 0 0,-1 1-1,0-1 1,0-1 0,0 1 0,0 0-1,-1-1 1,-7 8 0,8-9 4,-18 21-32,1 2 0,-19 30 0,22-32-13,-1 0 1,-1-2-1,-30 30 1,-9 9 84,-109 124-190,155-173 99,0 0 0,-25 17 0,25-20 10,0 0 0,1 1-1,0 1 1,-17 19-1,20-20-20,-1-1 0,0 0 0,-1-1-1,0 0 1,0-1 0,0 0 0,-1 0 0,0-1-1,-1-1 1,1 0 0,-1 0 0,-19 4 0,-7 1-14,0-3 1,-70 6-1,-172-12-73,263-2 86,-1-2 1,1 0-1,0-1 1,0 0 0,0-2-1,0 0 1,1-1-1,-29-16 1,-8-10-7,-56-46 0,95 69 21,-49-42-22,3-1 0,2-4 0,-58-72 0,-134-206 44,188 241-78,-82-164 1,112 189 44,4 0 0,3-2 1,-24-105-1,37 96 19,3-2-1,4-155 1,5 169-57,1 35 44,2 0 0,1 1 0,1-1 0,2 1 0,2 0 0,0 0-1,2 1 1,2 1 0,31-58 0,83-121 117,-108 183-88,1 1-1,1 1 1,1 0 0,1 2-1,42-32 1,-27 29 15,1 2 0,1 1 0,1 2-1,83-28 1,177-30 159,-110 33 24,-148 35-210,0 2 1,63-4 0,87 8 63,-167 4-56,-8 1-1,-1 0 1,1 2-1,-1 0 0,1 1 1,-1 0-1,0 2 0,-1 0 1,19 9-1,17 13 114,55 38 1,-54-32-91,81 53 68,126 108 0,-178-124-3,-4 2 0,103 124 0,-158-167-65,-2 2 0,-1 0 0,-1 1 0,27 65 0,35 148 207,-67-200-176,13 54 125,-4 1 0,-5 1 0,-4 1 1,1 177-1,-14-271-177,-2 0 0,1 0 0,-1 0 0,-1 0 0,0 0 1,0 0-1,0 0 0,-1-1 0,-1 1 0,-6 11 0,2-8-9,0 0 0,-1-1 1,-1 0-1,0 0 0,-19 15 0,-28 19 7,-1-2-1,-2-2 0,-2-3 1,-82 37-1,-279 87-200,386-149-12,20-7-140,-1 0 0,1-1 0,-1 0 0,-1-2 0,1 0 0,-30 1 0,45-5 158,0 1 0,0 0 0,0 0 0,0-1 0,0 0 0,0 0 0,0 0 1,0 0-1,0 0 0,0 0 0,0-1 0,0 1 0,1-1 0,-1 0 0,1 0 0,-1 0 0,1 0 1,-3-4-1,-3-4-1128,0-1 0,1-1 0,-9-17 0,16 28 1188,-24-43-4722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1:38:07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2475 1893 1361,'0'0'2724,"4"17"-2351,12 50 262,-12-51 971,-4-10 370,1-6-1960,-1 0-1,0 1 1,0-1-1,0 1 0,1-1 1,-1 1-1,0-1 1,0 1-1,0-1 0,0 1 1,0-1-1,0 1 1,0-1-1,0 1 1,0-1-1,0 1 0,0-1 1,-1 1-1,1-1 1,0 1-1,0-1 0,0 1 1,-1-1-1,1 1 1,0-1-1,0 1 0,-1-1 1,1 0-1,0 1 1,-1-1-1,1 0 0,-1 1 1,1-1-1,0 0 1,-1 1-1,1-1 0,-1 0 1,0 0-1,0 0 77,-1 0-1,1 0 0,-1 0 0,1 0 1,-1 0-1,1 1 0,-1-1 0,1 0 1,0 1-1,-1-1 0,1 1 0,-1-1 1,1 1-1,0 0 0,0-1 0,-1 1 1,1 0-1,-2 2 0,1 0 16,0 0 0,1 0 0,-1 0 0,1 0 0,0 0 0,0 0 0,-1 5 0,0 0-96,-12 42 246,2 2 0,3 0-1,2 0 1,-1 67 0,7-66-84,-11 64 1,11-112-164,0 1 1,0-1 0,-1 0-1,0 0 1,0 0 0,0 0-1,-1 0 1,1 0 0,-1-1-1,-1 1 1,1-1 0,0 0 0,-1 0-1,0 0 1,0 0 0,0 0-1,-1-1 1,1 0 0,-1 0-1,-7 4 1,-8 1-42,0 0 1,0-1-1,-41 8 0,51-12 23,-74 14-37,-1-4-1,-86 1 1,-179-8 64,274-6 7,26 0-46,1-2-1,0-2 0,0-2 1,0-3-1,1-1 1,-60-22-1,-6-9 10,1-5 0,-118-67 1,195 92 0,0-1-1,2-2 1,0-1 0,2-2 0,1-1 0,1-2 0,2-1 0,1-1 0,-44-67 0,42 45-19,3-1 1,2-2 0,2-1-1,3 0 1,2-1-1,-13-97 1,12 9 53,3-235-1,15 325-8,9-73 0,-6 110-24,1 0 0,0 0-1,2 0 1,1 1 0,0 0-1,1 1 1,14-24 0,-2 12 4,1 0 1,2 2 0,1 0 0,1 2 0,1 0 0,47-34 0,-8 14 19,137-73 0,82-14 136,-107 52-93,-104 47-38,89-28 0,-122 50-2,-1 2 0,2 1 0,-1 3-1,50-2 1,205 7 248,-244 4-179,0 3 0,0 2 0,85 25 0,-22 3 10,-1 4 0,191 99 0,-159-52-35,181 140 0,-235-155 7,-4 5 0,142 162 0,-194-195-42,-2 2 1,-1 1 0,-3 2-1,35 78 1,-47-86-12,-1 1 0,-3 1 0,-1 0-1,-2 1 1,-2 0 0,2 55 0,-7 93 42,-4-125-32,1-34 1,-1 0 1,-2-1-1,-1 1 1,-2-1-1,-1 0 1,-17 47 0,-49 91 27,64-152-55,-1-1 0,-1 0 0,-1-1 0,0 0 0,-2 0 0,1-2 0,-20 17 0,12-15-4,-1-1-1,-1-1 1,-1-1 0,1-1 0,-2-1 0,0-1 0,-26 7 0,-16 0-31,-103 13-1,-236 2-109,-2-28 161,306-4 33,-375 0-135,466 0 51,0 0 0,0-1 0,0 0 0,0-1 0,-18-6 0,24 7-4,0-1 1,0-1-1,0 1 0,0-1 1,1 0-1,-1 0 0,1 0 1,0 0-1,0-1 0,0 0 1,1 0-1,-1 0 0,-3-5 1,6 6-99,0 0 0,0 0 0,0 0 0,1 0 0,-1-1 0,1 1 0,0 0 0,0 0 0,0 0 1,0-1-1,1-4 0,0-6-1283,0-22-3175,4 28 1689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2:34.6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 1 7780,'0'0'6226,"-87"461"-5633,69-256-33,-7-5-240,7-28-96,5-39-192,1-27-32,-7-23-320,7-11-640,6-72-1217,-13 0-2642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1:18:57.7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7027,'0'0'0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1:44:06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1:44:06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24575,'0'-6'0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1:44:31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1671 3048 8196,'0'0'5320,"3"9"-4646,-3-6-646,3 6 30,0 0 0,-1 0 0,2 16 0,-4-22-44,0 1-1,0-1 1,0 0-1,0 0 1,0 1 0,-1-1-1,0 0 1,0 0-1,0 0 1,0 1 0,0-1-1,0 0 1,-1-1-1,1 1 1,-1 0 0,0 0-1,-3 3 1,-3 1 10,-1-1 1,0 0-1,0-1 1,-1 1-1,1-2 1,-1 1 0,0-1-1,-19 4 1,27-7-28,-108 29-105,-172 23-1,195-39 124,10-3-21,-151 2 1,217-13-5,0-1 1,0 0-1,0-1 0,0 0 1,1-1-1,-1 0 0,1-1 1,0 0-1,0-1 1,0 0-1,0 0 0,1-1 1,-11-9-1,-9-9-25,2-2 0,-39-46 1,43 46 17,-47-56-10,5-2-1,2-3 1,-67-126 0,106 161 35,2 0 1,2-2-1,2 0 1,3-1-1,2-1 1,-8-83-1,5-343-93,17 363 63,9-188 4,-2 224 1,30-133 1,-24 159 24,3 1-1,2 1 1,39-77 0,-40 99-9,1 0 0,2 1 0,1 1 0,2 1 0,1 1 0,39-35 0,-7 14 23,2 3 0,2 3 0,2 2 0,1 3-1,3 3 1,1 2 0,1 4 0,1 3 0,2 3 0,1 3 0,0 3 0,1 3 0,137-8 0,23 21 204,-208 1-189,1 2-1,0 1 1,-1 1 0,1 2-1,-1 0 1,0 2-1,0 1 1,-1 0-1,0 2 1,-1 1-1,0 1 1,-1 2-1,0 0 1,-1 1-1,26 23 1,-12-4 45,-1 3 0,-3 0 0,0 2 0,-3 2 0,-1 0 0,-3 2 0,23 50 0,118 333 200,-136-341-247,11 32 17,11 27-26,39 173 1,-82-256 33,-2 0-1,-3 1 1,-5 78 0,1-120-51,-2 13 26,0 0 0,-2 0 0,-2 0 0,-1-1 0,-1 0 0,-22 55 0,-35 67 152,-100 169 0,107-226-103,-4-3-1,-126 147 0,133-182-82,-2-4 0,-2-2 0,-3-2 0,-89 56 0,61-54 63,-2-3 1,-173 65-1,250-109-147,-1-1 1,0-1-1,-32 4 0,42-7-86,-1 0 0,1-1 0,-1 0 0,1 0 0,-1-1 0,1 0 0,-1 0 0,1-1 0,0 1 0,-1-1 0,1-1 0,0 1 0,-6-4 0,4 0-262,0 0 1,1 0-1,0-1 1,-7-8-1,-12-22-3987,15 12-1812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1:44:33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1739 2884 9092,'0'0'5683,"-16"20"-5387,4-4-262,4-4-23,-1-1 0,0 1 1,0-2-1,-2 1 0,1-1 0,-1-1 0,-1 0 1,1 0-1,-2-1 0,-19 9 0,1-4-17,0-3 0,-1 0 0,-1-2 1,1-2-1,-41 4 0,-169-3-79,203-7 77,8-1 7,0-1 0,0-1 0,0-2 0,1-1 0,0-1 0,0-2 0,1-1 0,0-2 0,-29-15 0,-1-6 3,0-3 1,3-2 0,1-3 0,2-2 0,2-2 0,2-3 0,2-2 0,3-1 0,1-3 0,-36-60 0,60 82 1,1-1 1,2 0-1,1-2 1,2 1 0,1-2-1,1 1 1,3-2-1,0 1 1,3-1 0,-2-48-1,6 59 3,-3-87-9,13-149 0,-4 231 8,1 1 1,1 0-1,2 1 0,0 0 1,3 0-1,0 1 0,2 1 1,0 0-1,2 0 0,1 2 1,30-34-1,13-7 27,3 3 1,118-91-1,80-70-48,98-74-21,-247 217 166,3 5-1,2 5 1,205-90-1,-286 147-90,1 2 0,1 1 0,0 3 0,64-8-1,157 10 448,-221 8-355,-1 2-1,1 2 1,-1 1-1,38 13 1,144 59 325,-169-60-407,251 114 145,-239-100-111,-1 3 0,94 74 0,-131-89-55,-1 0 0,-1 2 0,-1 1 0,-1 0 0,-1 1 1,20 37-1,-12-12 46,-2 1 0,29 89 0,40 187 497,-80-260-477,-3 1 0,-3 1 0,-1 68 0,-6-62-60,-6 148 38,2-191-32,-2 0 0,-1 0 1,-1 0-1,-22 58 0,11-50-41,-3-1 1,-1-1 0,-1-1-1,-3-1 1,-1-1-1,-56 58 1,-148 167-20,45-46 93,176-204-64,-7 10-29,-2 0 1,0-2-1,-1 0 0,-1-1 1,-24 14-1,7-10-45,-2-2 0,0-2 0,-1-2 0,0-1 0,-1-2 0,-45 6 0,-263 21-104,277-34 217,-617 73-318,618-67 174,0-3-1,0-3 0,-128-7 0,188 0 25,0-1-1,0 0 0,1-1 0,-1 0 0,1-1 0,-13-7 0,10 5 95,0 0 1,-23-6 0,28 12-15,7 1-182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1:18:57.7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7027,'0'0'0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1:44:06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1:44:06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24575,'0'-6'0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1:18:57.7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7027,'0'0'0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1:44:06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2:12:35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7267,'0'0'3893,"71"27"-2373,239 92-351,-21-31 223,-208-67-1055,147 34 207,1-9 0,297 19 1,-504-64-106,-15-1-3128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1:44:06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24575,'0'-6'0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1:52:05.60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2875 3719,'-21'-2,"0"0,1-2,-1 0,-20-7,-17-4,-4-2,1-3,0-3,-59-31,27 12,-4-5,55 26,-1 2,-67-22,109 41,-26-6,1-2,0 0,1-2,-1-1,-38-23,27 12,-1 2,-63-25,-23-10,-47-38,-100-52,-48-20,214 104,19 9,69 42,0 0,0-1,1 0,1-2,0 0,1 0,0-1,1-1,1 0,0-1,1-1,-14-27,-65-162,6 11,62 150,-21-43,-38-112,70 164,3-1,1 0,1 0,0-42,8-154,1 94,-3 81,-1 5,2-1,3 1,11-58,-10 88,1-7,1 0,1 1,20-47,-8 36,46-69,-51 89,0 0,2 2,0 0,37-29,47-31,-92 71,1-1,0 1,1 1,-1 0,1 0,1 1,-1 1,14-5,14 0,47-6,-53 10,0-1,44-13,133-49,-168 58,0 1,1 3,49-2,160-14,10 0,529 19,-405 5,1694-2,-1642 24,-33 0,-334-23,358 16,147 13,6-30,-229-3,162 22,8 10,-111-10,794 8,-1190-27,44 3,-1 3,0 3,64 17,102 14,512-25,-507-18,-30 1,309 5,-247 19,48 2,517-23,-383-3,1453 2,-1858-2,1-2,57-13,-50 7,55-3,-39 10,147-14,-181 12,6-1,1 2,60-1,-84 6,0 0,-1 1,1 0,0 0,-1 1,1 1,-1 0,0 1,-1 0,1 0,-1 1,12 9,2 5,-1 2,-1 0,0 1,-2 2,-1 0,29 51,77 180,-106-213,6 13,-2 2,-3 0,-2 2,-3 0,-2 0,-3 2,3 80,-15 293,-2-145,6-177,-5 132,0-225,0-1,-2 0,0 0,-1-1,-1 1,0-1,-2-1,0 1,-16 21,-12 12,-67 70,84-98,12-15,-1 0,1-1,-1 0,0-1,0 0,-1 0,0-1,-18 7,-8 0,-46 9,33-9,-26 4,-1-2,-121 5,-157-15,250-5,-3457-3,2144 5,984-24,8-26,-337-22,6 71,322 3,-4235-3,4574-4,-114-20,62 5,7 0,-109-8,-392 24,321 6,-1043-3,1336 1,1 2,0 1,-49 15,71-18,-29 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C33FD-1B48-487E-98C3-AC3F60CED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F8793E-2C66-47FF-97BD-D2590F036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0F9C9-CE1E-4C34-A38F-BA44EDE70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FA414-77B3-43AE-8A7B-771D04571BCF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CF5A5-D102-4174-B792-784562A3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29E828-222B-4CCA-9BDE-0784909F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2DEC-E853-425C-9412-293FD19E1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1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9551B-98D5-41C9-ACD3-4A1A07933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A9DB79-F9D5-4DFD-9EDC-D6FA67303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6291FC-BB32-4AD9-829C-CF6A16E9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FA414-77B3-43AE-8A7B-771D04571BCF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85122-7660-4675-A022-D82401AA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071A7C-D739-4B0D-BBD4-77CA66E18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2DEC-E853-425C-9412-293FD19E1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88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F2A748-EC16-4B29-B0BA-070FF0DA2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8FA037-302F-43B7-85DE-1B5A2578E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233484-4331-4AAF-9B1E-0E936732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FA414-77B3-43AE-8A7B-771D04571BCF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439E62-7CF0-4AEA-A8E8-A2FD7B53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065BA-4D91-4CC3-BA7D-753BC044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2DEC-E853-425C-9412-293FD19E1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20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7832E-4E3E-413C-A5C0-8D17483AC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F22B0-8660-4464-AFE8-8B3930E38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8C09C-CC6F-490C-9679-86C809923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FA414-77B3-43AE-8A7B-771D04571BCF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6AAFC-6483-4527-AED0-3EC1E2A5F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624D79-DC50-43CB-A158-BCC7632B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2DEC-E853-425C-9412-293FD19E1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36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1AEDC-F549-4E7A-AD4B-97FE210D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301113-00CF-424F-8143-D52AC8F4B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FC204C-829F-4328-ACC5-67A2A651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FA414-77B3-43AE-8A7B-771D04571BCF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9666AD-134C-4661-9AD1-400874EC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DD8F4-EB09-45EF-B17D-E78A23D9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2DEC-E853-425C-9412-293FD19E1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14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C9978-44CC-4C2B-9AA9-6FF7DD4E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B4BA71-2CAB-4FA5-9E5A-625C799E3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2B767F-47E3-45E8-A8AF-F3566105E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A236EC-8CE6-4922-94FB-FA483DF6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FA414-77B3-43AE-8A7B-771D04571BCF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3C3AA5-74A8-4A15-B4CF-2D7EAF89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854B61-CCF9-48F2-ACCE-8097A017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2DEC-E853-425C-9412-293FD19E1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40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D6C13-E612-4FB5-94FC-0B0327921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6AA0DB-377F-4D54-90F8-339D0804D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F73614-96F1-420C-A7DA-AC615F46F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C36C0C-9576-4DAE-A329-B304AD102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DB1DE8-A5AD-4130-A696-F1E80176E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A233B8-BC74-499D-ACAF-5DD1868AB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FA414-77B3-43AE-8A7B-771D04571BCF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352D70-EB03-4D84-B4C4-E386ABBD3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249783-AAA8-4056-B9EE-1E391D098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2DEC-E853-425C-9412-293FD19E1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00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B42B1-79CB-4F60-A966-9816199F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EA3681-78DB-4945-A406-BF1F6BF26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FA414-77B3-43AE-8A7B-771D04571BCF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549D2B-1E34-4E2E-B42E-93C97221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8585D2-C789-4915-950E-72E86DDD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2DEC-E853-425C-9412-293FD19E1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66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B8333E-9821-4A6C-AF63-E9EBB2A7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FA414-77B3-43AE-8A7B-771D04571BCF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245D14-793B-4278-980D-DBE7D286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F8AA71-60C3-4BFF-8D32-DB07D6D3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2DEC-E853-425C-9412-293FD19E1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34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89D9D-DB63-455A-9A97-71FEA46FB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2AC24A-6D9F-4CE8-B527-37236FE94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24F05F-DB47-4BAF-A51F-DB46D62A5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C91EA8-94E4-4E22-9211-4B3E6120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FA414-77B3-43AE-8A7B-771D04571BCF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7C0EF9-BCE6-4B50-9CD0-6E6933E0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DB665-B78E-4B4B-AA25-4630FAC1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2DEC-E853-425C-9412-293FD19E1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48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C316C-ACED-434B-9BFC-9E24E562D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FCC517-1B03-4404-990A-821974DFD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82BCAC-E060-430B-AB80-CD43C304C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02A8D1-3942-4EF8-8E5B-9C25AAD3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FA414-77B3-43AE-8A7B-771D04571BCF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A55F2B-C295-458B-B5A5-54B63C1E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F96E20-864F-446C-91F6-E7B0776F8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2DEC-E853-425C-9412-293FD19E1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7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887C19-42BB-42C7-B470-973281B7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F11956-AD47-44C2-BB3E-DFCC5E917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21A8AD-BE7B-4F33-9B3A-CD62E0DA0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FA414-77B3-43AE-8A7B-771D04571BCF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E969C-762A-4573-830E-3EBF3F29A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85D2D-DCF6-45F2-B4F7-AFD0550F9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C2DEC-E853-425C-9412-293FD19E1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2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9.png"/><Relationship Id="rId21" Type="http://schemas.openxmlformats.org/officeDocument/2006/relationships/image" Target="../media/image31.png"/><Relationship Id="rId42" Type="http://schemas.openxmlformats.org/officeDocument/2006/relationships/customXml" Target="../ink/ink21.xml"/><Relationship Id="rId63" Type="http://schemas.openxmlformats.org/officeDocument/2006/relationships/image" Target="../media/image52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07" Type="http://schemas.openxmlformats.org/officeDocument/2006/relationships/image" Target="../media/image74.png"/><Relationship Id="rId11" Type="http://schemas.openxmlformats.org/officeDocument/2006/relationships/image" Target="../media/image26.png"/><Relationship Id="rId32" Type="http://schemas.openxmlformats.org/officeDocument/2006/relationships/customXml" Target="../ink/ink16.xml"/><Relationship Id="rId53" Type="http://schemas.openxmlformats.org/officeDocument/2006/relationships/image" Target="../media/image47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5" Type="http://schemas.openxmlformats.org/officeDocument/2006/relationships/image" Target="../media/image23.png"/><Relationship Id="rId90" Type="http://schemas.openxmlformats.org/officeDocument/2006/relationships/customXml" Target="../ink/ink45.xml"/><Relationship Id="rId95" Type="http://schemas.openxmlformats.org/officeDocument/2006/relationships/image" Target="../media/image68.png"/><Relationship Id="rId22" Type="http://schemas.openxmlformats.org/officeDocument/2006/relationships/customXml" Target="../ink/ink11.xml"/><Relationship Id="rId27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55.png"/><Relationship Id="rId113" Type="http://schemas.openxmlformats.org/officeDocument/2006/relationships/image" Target="../media/image77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90.png"/><Relationship Id="rId80" Type="http://schemas.openxmlformats.org/officeDocument/2006/relationships/customXml" Target="../ink/ink40.xml"/><Relationship Id="rId85" Type="http://schemas.openxmlformats.org/officeDocument/2006/relationships/image" Target="../media/image63.png"/><Relationship Id="rId12" Type="http://schemas.openxmlformats.org/officeDocument/2006/relationships/customXml" Target="../ink/ink6.xml"/><Relationship Id="rId17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customXml" Target="../ink/ink19.xml"/><Relationship Id="rId59" Type="http://schemas.openxmlformats.org/officeDocument/2006/relationships/image" Target="../media/image50.png"/><Relationship Id="rId103" Type="http://schemas.openxmlformats.org/officeDocument/2006/relationships/image" Target="../media/image72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85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58.png"/><Relationship Id="rId91" Type="http://schemas.openxmlformats.org/officeDocument/2006/relationships/image" Target="../media/image66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32.png"/><Relationship Id="rId28" Type="http://schemas.openxmlformats.org/officeDocument/2006/relationships/customXml" Target="../ink/ink14.xml"/><Relationship Id="rId49" Type="http://schemas.openxmlformats.org/officeDocument/2006/relationships/image" Target="../media/image45.png"/><Relationship Id="rId114" Type="http://schemas.openxmlformats.org/officeDocument/2006/relationships/customXml" Target="../ink/ink57.xml"/><Relationship Id="rId119" Type="http://schemas.openxmlformats.org/officeDocument/2006/relationships/image" Target="../media/image80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53.png"/><Relationship Id="rId81" Type="http://schemas.openxmlformats.org/officeDocument/2006/relationships/image" Target="../media/image61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88.png"/><Relationship Id="rId13" Type="http://schemas.openxmlformats.org/officeDocument/2006/relationships/image" Target="../media/image27.png"/><Relationship Id="rId18" Type="http://schemas.openxmlformats.org/officeDocument/2006/relationships/customXml" Target="../ink/ink9.xml"/><Relationship Id="rId39" Type="http://schemas.openxmlformats.org/officeDocument/2006/relationships/image" Target="../media/image40.png"/><Relationship Id="rId109" Type="http://schemas.openxmlformats.org/officeDocument/2006/relationships/image" Target="../media/image75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48.png"/><Relationship Id="rId76" Type="http://schemas.openxmlformats.org/officeDocument/2006/relationships/customXml" Target="../ink/ink38.xml"/><Relationship Id="rId97" Type="http://schemas.openxmlformats.org/officeDocument/2006/relationships/image" Target="../media/image69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83.png"/><Relationship Id="rId141" Type="http://schemas.openxmlformats.org/officeDocument/2006/relationships/image" Target="../media/image91.png"/><Relationship Id="rId146" Type="http://schemas.openxmlformats.org/officeDocument/2006/relationships/customXml" Target="../ink/ink73.xml"/><Relationship Id="rId7" Type="http://schemas.openxmlformats.org/officeDocument/2006/relationships/image" Target="../media/image24.png"/><Relationship Id="rId71" Type="http://schemas.openxmlformats.org/officeDocument/2006/relationships/image" Target="../media/image56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3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43.png"/><Relationship Id="rId66" Type="http://schemas.openxmlformats.org/officeDocument/2006/relationships/customXml" Target="../ink/ink33.xml"/><Relationship Id="rId87" Type="http://schemas.openxmlformats.org/officeDocument/2006/relationships/image" Target="../media/image64.png"/><Relationship Id="rId110" Type="http://schemas.openxmlformats.org/officeDocument/2006/relationships/customXml" Target="../ink/ink55.xml"/><Relationship Id="rId115" Type="http://schemas.openxmlformats.org/officeDocument/2006/relationships/image" Target="../media/image78.png"/><Relationship Id="rId131" Type="http://schemas.openxmlformats.org/officeDocument/2006/relationships/image" Target="../media/image86.png"/><Relationship Id="rId136" Type="http://schemas.openxmlformats.org/officeDocument/2006/relationships/customXml" Target="../ink/ink68.xml"/><Relationship Id="rId61" Type="http://schemas.openxmlformats.org/officeDocument/2006/relationships/image" Target="../media/image51.png"/><Relationship Id="rId82" Type="http://schemas.openxmlformats.org/officeDocument/2006/relationships/customXml" Target="../ink/ink41.xml"/><Relationship Id="rId19" Type="http://schemas.openxmlformats.org/officeDocument/2006/relationships/image" Target="../media/image30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38.png"/><Relationship Id="rId56" Type="http://schemas.openxmlformats.org/officeDocument/2006/relationships/customXml" Target="../ink/ink28.xml"/><Relationship Id="rId77" Type="http://schemas.openxmlformats.org/officeDocument/2006/relationships/image" Target="../media/image59.png"/><Relationship Id="rId100" Type="http://schemas.openxmlformats.org/officeDocument/2006/relationships/customXml" Target="../ink/ink50.xml"/><Relationship Id="rId105" Type="http://schemas.openxmlformats.org/officeDocument/2006/relationships/image" Target="../media/image73.png"/><Relationship Id="rId126" Type="http://schemas.openxmlformats.org/officeDocument/2006/relationships/customXml" Target="../ink/ink63.xml"/><Relationship Id="rId147" Type="http://schemas.openxmlformats.org/officeDocument/2006/relationships/image" Target="../media/image94.png"/><Relationship Id="rId8" Type="http://schemas.openxmlformats.org/officeDocument/2006/relationships/customXml" Target="../ink/ink4.xml"/><Relationship Id="rId51" Type="http://schemas.openxmlformats.org/officeDocument/2006/relationships/image" Target="../media/image46.png"/><Relationship Id="rId72" Type="http://schemas.openxmlformats.org/officeDocument/2006/relationships/customXml" Target="../ink/ink36.xml"/><Relationship Id="rId93" Type="http://schemas.openxmlformats.org/officeDocument/2006/relationships/image" Target="../media/image67.png"/><Relationship Id="rId98" Type="http://schemas.openxmlformats.org/officeDocument/2006/relationships/customXml" Target="../ink/ink49.xml"/><Relationship Id="rId121" Type="http://schemas.openxmlformats.org/officeDocument/2006/relationships/image" Target="../media/image81.png"/><Relationship Id="rId142" Type="http://schemas.openxmlformats.org/officeDocument/2006/relationships/customXml" Target="../ink/ink71.xml"/><Relationship Id="rId3" Type="http://schemas.openxmlformats.org/officeDocument/2006/relationships/image" Target="../media/image22.png"/><Relationship Id="rId25" Type="http://schemas.openxmlformats.org/officeDocument/2006/relationships/image" Target="../media/image33.png"/><Relationship Id="rId46" Type="http://schemas.openxmlformats.org/officeDocument/2006/relationships/customXml" Target="../ink/ink23.xml"/><Relationship Id="rId67" Type="http://schemas.openxmlformats.org/officeDocument/2006/relationships/image" Target="../media/image54.png"/><Relationship Id="rId116" Type="http://schemas.openxmlformats.org/officeDocument/2006/relationships/customXml" Target="../ink/ink58.xml"/><Relationship Id="rId137" Type="http://schemas.openxmlformats.org/officeDocument/2006/relationships/image" Target="../media/image89.png"/><Relationship Id="rId20" Type="http://schemas.openxmlformats.org/officeDocument/2006/relationships/customXml" Target="../ink/ink10.xml"/><Relationship Id="rId41" Type="http://schemas.openxmlformats.org/officeDocument/2006/relationships/image" Target="../media/image41.png"/><Relationship Id="rId62" Type="http://schemas.openxmlformats.org/officeDocument/2006/relationships/customXml" Target="../ink/ink31.xml"/><Relationship Id="rId83" Type="http://schemas.openxmlformats.org/officeDocument/2006/relationships/image" Target="../media/image62.png"/><Relationship Id="rId88" Type="http://schemas.openxmlformats.org/officeDocument/2006/relationships/customXml" Target="../ink/ink44.xml"/><Relationship Id="rId111" Type="http://schemas.openxmlformats.org/officeDocument/2006/relationships/image" Target="../media/image76.png"/><Relationship Id="rId132" Type="http://schemas.openxmlformats.org/officeDocument/2006/relationships/customXml" Target="../ink/ink66.xml"/><Relationship Id="rId15" Type="http://schemas.openxmlformats.org/officeDocument/2006/relationships/image" Target="../media/image28.png"/><Relationship Id="rId36" Type="http://schemas.openxmlformats.org/officeDocument/2006/relationships/customXml" Target="../ink/ink18.xml"/><Relationship Id="rId57" Type="http://schemas.openxmlformats.org/officeDocument/2006/relationships/image" Target="../media/image49.png"/><Relationship Id="rId106" Type="http://schemas.openxmlformats.org/officeDocument/2006/relationships/customXml" Target="../ink/ink53.xml"/><Relationship Id="rId127" Type="http://schemas.openxmlformats.org/officeDocument/2006/relationships/image" Target="../media/image84.png"/><Relationship Id="rId10" Type="http://schemas.openxmlformats.org/officeDocument/2006/relationships/customXml" Target="../ink/ink5.xml"/><Relationship Id="rId31" Type="http://schemas.openxmlformats.org/officeDocument/2006/relationships/image" Target="../media/image36.png"/><Relationship Id="rId52" Type="http://schemas.openxmlformats.org/officeDocument/2006/relationships/customXml" Target="../ink/ink26.xml"/><Relationship Id="rId73" Type="http://schemas.openxmlformats.org/officeDocument/2006/relationships/image" Target="../media/image57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70.png"/><Relationship Id="rId101" Type="http://schemas.openxmlformats.org/officeDocument/2006/relationships/image" Target="../media/image71.png"/><Relationship Id="rId122" Type="http://schemas.openxmlformats.org/officeDocument/2006/relationships/customXml" Target="../ink/ink61.xml"/><Relationship Id="rId143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25.png"/><Relationship Id="rId26" Type="http://schemas.openxmlformats.org/officeDocument/2006/relationships/customXml" Target="../ink/ink13.xml"/><Relationship Id="rId47" Type="http://schemas.openxmlformats.org/officeDocument/2006/relationships/image" Target="../media/image44.png"/><Relationship Id="rId68" Type="http://schemas.openxmlformats.org/officeDocument/2006/relationships/customXml" Target="../ink/ink34.xml"/><Relationship Id="rId89" Type="http://schemas.openxmlformats.org/officeDocument/2006/relationships/image" Target="../media/image65.png"/><Relationship Id="rId112" Type="http://schemas.openxmlformats.org/officeDocument/2006/relationships/customXml" Target="../ink/ink56.xml"/><Relationship Id="rId133" Type="http://schemas.openxmlformats.org/officeDocument/2006/relationships/image" Target="../media/image87.png"/><Relationship Id="rId16" Type="http://schemas.openxmlformats.org/officeDocument/2006/relationships/customXml" Target="../ink/ink8.xml"/><Relationship Id="rId37" Type="http://schemas.openxmlformats.org/officeDocument/2006/relationships/image" Target="../media/image39.png"/><Relationship Id="rId58" Type="http://schemas.openxmlformats.org/officeDocument/2006/relationships/customXml" Target="../ink/ink29.xml"/><Relationship Id="rId79" Type="http://schemas.openxmlformats.org/officeDocument/2006/relationships/image" Target="../media/image60.png"/><Relationship Id="rId102" Type="http://schemas.openxmlformats.org/officeDocument/2006/relationships/customXml" Target="../ink/ink51.xml"/><Relationship Id="rId123" Type="http://schemas.openxmlformats.org/officeDocument/2006/relationships/image" Target="../media/image82.png"/><Relationship Id="rId144" Type="http://schemas.openxmlformats.org/officeDocument/2006/relationships/customXml" Target="../ink/ink7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611B-9zk2o4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customXml" Target="../ink/ink74.xml"/><Relationship Id="rId7" Type="http://schemas.openxmlformats.org/officeDocument/2006/relationships/customXml" Target="../ink/ink7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customXml" Target="../ink/ink75.xml"/><Relationship Id="rId4" Type="http://schemas.openxmlformats.org/officeDocument/2006/relationships/image" Target="../media/image20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customXml" Target="../ink/ink77.xml"/><Relationship Id="rId7" Type="http://schemas.openxmlformats.org/officeDocument/2006/relationships/customXml" Target="../ink/ink79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customXml" Target="../ink/ink78.xml"/><Relationship Id="rId4" Type="http://schemas.openxmlformats.org/officeDocument/2006/relationships/image" Target="../media/image20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customXml" Target="../ink/ink80.xml"/><Relationship Id="rId7" Type="http://schemas.openxmlformats.org/officeDocument/2006/relationships/customXml" Target="../ink/ink82.xml"/><Relationship Id="rId12" Type="http://schemas.openxmlformats.org/officeDocument/2006/relationships/image" Target="../media/image2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customXml" Target="../ink/ink84.xml"/><Relationship Id="rId5" Type="http://schemas.openxmlformats.org/officeDocument/2006/relationships/customXml" Target="../ink/ink81.xml"/><Relationship Id="rId10" Type="http://schemas.openxmlformats.org/officeDocument/2006/relationships/image" Target="../media/image270.png"/><Relationship Id="rId4" Type="http://schemas.openxmlformats.org/officeDocument/2006/relationships/image" Target="../media/image200.png"/><Relationship Id="rId9" Type="http://schemas.openxmlformats.org/officeDocument/2006/relationships/customXml" Target="../ink/ink8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customXml" Target="../ink/ink85.xml"/><Relationship Id="rId7" Type="http://schemas.openxmlformats.org/officeDocument/2006/relationships/customXml" Target="../ink/ink8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customXml" Target="../ink/ink86.xml"/><Relationship Id="rId4" Type="http://schemas.openxmlformats.org/officeDocument/2006/relationships/image" Target="../media/image20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customXml" Target="../ink/ink88.xml"/><Relationship Id="rId7" Type="http://schemas.openxmlformats.org/officeDocument/2006/relationships/customXml" Target="../ink/ink90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customXml" Target="../ink/ink89.xml"/><Relationship Id="rId10" Type="http://schemas.openxmlformats.org/officeDocument/2006/relationships/image" Target="../media/image290.png"/><Relationship Id="rId4" Type="http://schemas.openxmlformats.org/officeDocument/2006/relationships/image" Target="../media/image200.png"/><Relationship Id="rId9" Type="http://schemas.openxmlformats.org/officeDocument/2006/relationships/customXml" Target="../ink/ink9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638C5-4815-4E2B-A46C-CBE1890FE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3288" y="321732"/>
            <a:ext cx="9276178" cy="4240743"/>
          </a:xfrm>
        </p:spPr>
        <p:txBody>
          <a:bodyPr>
            <a:normAutofit/>
          </a:bodyPr>
          <a:lstStyle/>
          <a:p>
            <a:pPr algn="l"/>
            <a:r>
              <a:rPr lang="ko-KR" altLang="en-US" sz="6600" dirty="0"/>
              <a:t>알고리즘 스터디 </a:t>
            </a:r>
            <a:r>
              <a:rPr lang="en-US" altLang="ko-KR" sz="6600" dirty="0"/>
              <a:t>6</a:t>
            </a:r>
            <a:r>
              <a:rPr lang="ko-KR" altLang="en-US" sz="6600" dirty="0"/>
              <a:t>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82CDE7-72A5-4B5B-B195-09BFBCCAF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288" y="4562475"/>
            <a:ext cx="9276178" cy="1687999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/>
              <a:t>발표자 김다인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67F752A2-8026-4AC5-A254-2B75CF9F6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465195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82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BB63E-85A9-40A3-8A46-533705951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표현에 정답은 없다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9F8D9-D88C-4E4F-B986-7D6808114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조건을 구현할 수만 있다면 리스트 안에 리스트를 넣든 </a:t>
            </a:r>
            <a:r>
              <a:rPr lang="ko-KR" altLang="en-US" dirty="0" err="1"/>
              <a:t>딕셔너리</a:t>
            </a:r>
            <a:r>
              <a:rPr lang="ko-KR" altLang="en-US" dirty="0"/>
              <a:t> 안에 리스트를 넣든 </a:t>
            </a:r>
            <a:r>
              <a:rPr lang="ko-KR" altLang="en-US" dirty="0">
                <a:solidFill>
                  <a:srgbClr val="FF0000"/>
                </a:solidFill>
              </a:rPr>
              <a:t>아무 상관없다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다만 본인과 코드를 읽는 사람이 알아보기 쉬운 방법을 택하는 것이 유리할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4074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F6D94C-4CD9-4631-9D2E-A6555A0B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ko-KR" altLang="en-US" sz="5000"/>
              <a:t>인접 행렬로도 표현하기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992A2F-AD15-4304-B327-4CA160160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ko-KR" altLang="en-US" sz="2200" dirty="0"/>
              <a:t>지금까지 방법들은 인접 리스트고 인접 행렬로도 표현할 수 있습니다</a:t>
            </a:r>
            <a:endParaRPr lang="en-US" altLang="ko-KR" sz="2200" dirty="0"/>
          </a:p>
          <a:p>
            <a:r>
              <a:rPr lang="ko-KR" altLang="en-US" sz="2200" dirty="0"/>
              <a:t>인접 행렬로 표현할 때</a:t>
            </a:r>
            <a:r>
              <a:rPr lang="en-US" altLang="ko-KR" sz="2200" dirty="0"/>
              <a:t>, </a:t>
            </a:r>
            <a:r>
              <a:rPr lang="ko-KR" altLang="en-US" sz="2200" dirty="0"/>
              <a:t>맨 윗줄 맨 왼쪽부터 맨 아랫줄 맨 오른쪽까지 </a:t>
            </a:r>
            <a:r>
              <a:rPr lang="ko-KR" altLang="en-US" sz="2200" b="1" dirty="0">
                <a:solidFill>
                  <a:srgbClr val="FF0000"/>
                </a:solidFill>
              </a:rPr>
              <a:t>대각선은 항상 </a:t>
            </a:r>
            <a:r>
              <a:rPr lang="en-US" altLang="ko-KR" sz="2200" b="1" dirty="0">
                <a:solidFill>
                  <a:srgbClr val="FF0000"/>
                </a:solidFill>
              </a:rPr>
              <a:t>0</a:t>
            </a:r>
            <a:r>
              <a:rPr lang="ko-KR" altLang="en-US" sz="2200" dirty="0"/>
              <a:t>입니다</a:t>
            </a:r>
            <a:r>
              <a:rPr lang="en-US" altLang="ko-KR" sz="2200" dirty="0"/>
              <a:t>.</a:t>
            </a:r>
          </a:p>
          <a:p>
            <a:pPr lvl="1"/>
            <a:r>
              <a:rPr lang="ko-KR" altLang="en-US" sz="1800" dirty="0"/>
              <a:t>자기 자신을 가리키는 것이기 때문에 항상</a:t>
            </a:r>
            <a:r>
              <a:rPr lang="en-US" altLang="ko-KR" sz="1800" dirty="0"/>
              <a:t> 0</a:t>
            </a:r>
            <a:r>
              <a:rPr lang="ko-KR" altLang="en-US" sz="1800" dirty="0"/>
              <a:t>임</a:t>
            </a:r>
            <a:endParaRPr lang="en-US" altLang="ko-KR" sz="1800" dirty="0"/>
          </a:p>
          <a:p>
            <a:r>
              <a:rPr lang="ko-KR" altLang="en-US" sz="2200" dirty="0"/>
              <a:t>가중치도 나타내고자 할 때는 연결되어 있지 않다는 것을 </a:t>
            </a:r>
            <a:r>
              <a:rPr lang="en-US" altLang="ko-KR" sz="2200" dirty="0"/>
              <a:t>0</a:t>
            </a:r>
            <a:r>
              <a:rPr lang="ko-KR" altLang="en-US" sz="2200" dirty="0"/>
              <a:t>이 아니라 </a:t>
            </a:r>
            <a:r>
              <a:rPr lang="en-US" altLang="ko-KR" sz="2200" dirty="0"/>
              <a:t>-1</a:t>
            </a:r>
            <a:r>
              <a:rPr lang="ko-KR" altLang="en-US" sz="2200" dirty="0"/>
              <a:t>로 표현하기도 함</a:t>
            </a:r>
            <a:endParaRPr lang="en-US" altLang="ko-KR" sz="2200" dirty="0"/>
          </a:p>
          <a:p>
            <a:endParaRPr lang="ko-KR" altLang="en-US" sz="2200" dirty="0"/>
          </a:p>
        </p:txBody>
      </p:sp>
      <p:pic>
        <p:nvPicPr>
          <p:cNvPr id="5122" name="Picture 2" descr="Adjacency Matrix -- from Wolfram MathWorld">
            <a:extLst>
              <a:ext uri="{FF2B5EF4-FFF2-40B4-BE49-F238E27FC236}">
                <a16:creationId xmlns:a16="http://schemas.microsoft.com/office/drawing/2014/main" id="{E59ABD2B-60A2-4A8A-958B-530C384B4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633636"/>
            <a:ext cx="5458968" cy="359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106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593FF92-6B5E-44F0-A760-DAB42FEB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ko-KR" altLang="en-US" sz="4800"/>
              <a:t>그래프 구현하기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36589D-4FE4-4305-A798-67230F746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ko-KR" altLang="en-US" sz="2200" dirty="0"/>
              <a:t>인접 행렬은 리스트 안의 리스트로 구현</a:t>
            </a:r>
          </a:p>
        </p:txBody>
      </p:sp>
      <p:pic>
        <p:nvPicPr>
          <p:cNvPr id="4" name="Picture 2" descr="공돌이의 노트정리 :: Robert Sedgewick , Kevin Wayne (2011), Algorithms 4th edition,  Pearson.">
            <a:extLst>
              <a:ext uri="{FF2B5EF4-FFF2-40B4-BE49-F238E27FC236}">
                <a16:creationId xmlns:a16="http://schemas.microsoft.com/office/drawing/2014/main" id="{FF87A8FC-F972-4473-8D52-D7FEE5EA1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6694" y="2569464"/>
            <a:ext cx="4007412" cy="367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57B84B1-3EDE-43BB-B837-BE27A66B6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357" y="2569464"/>
            <a:ext cx="5340390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66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664C7E-0434-4423-BA3C-01E653083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57200"/>
            <a:ext cx="9181279" cy="1929384"/>
          </a:xfrm>
        </p:spPr>
        <p:txBody>
          <a:bodyPr anchor="ctr">
            <a:normAutofit/>
          </a:bodyPr>
          <a:lstStyle/>
          <a:p>
            <a:r>
              <a:rPr lang="ko-KR" altLang="en-US" sz="4800" dirty="0"/>
              <a:t>가중치 있는 그래프 구현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Compute the least cost path in a weighted digraph using BFS – Techie Delight">
            <a:extLst>
              <a:ext uri="{FF2B5EF4-FFF2-40B4-BE49-F238E27FC236}">
                <a16:creationId xmlns:a16="http://schemas.microsoft.com/office/drawing/2014/main" id="{E5A7B3F6-86F0-440A-B355-3213D96D5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8923" y="2569464"/>
            <a:ext cx="3202954" cy="367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76BB7B4-18B2-4D96-8DC2-B50BF6996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301" y="2569464"/>
            <a:ext cx="5132501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09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C9D30-62AC-416B-B905-4C30E095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일반적인 </a:t>
            </a:r>
            <a:r>
              <a:rPr lang="en-US" altLang="ko-KR" dirty="0"/>
              <a:t>DFS/BFS </a:t>
            </a:r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75079-BB00-4F0E-A337-7CA3AA56F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DFS</a:t>
            </a:r>
            <a:r>
              <a:rPr lang="ko-KR" altLang="en-US" dirty="0"/>
              <a:t>는 재귀호출과 스택</a:t>
            </a:r>
            <a:endParaRPr lang="en-US" altLang="ko-KR" dirty="0"/>
          </a:p>
          <a:p>
            <a:r>
              <a:rPr lang="en-US" altLang="ko-KR" dirty="0"/>
              <a:t>BFS</a:t>
            </a:r>
            <a:r>
              <a:rPr lang="ko-KR" altLang="en-US" dirty="0"/>
              <a:t>는 큐를 이용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백준 </a:t>
            </a:r>
            <a:r>
              <a:rPr lang="en-US" altLang="ko-KR" dirty="0"/>
              <a:t>2606 </a:t>
            </a:r>
            <a:r>
              <a:rPr lang="ko-KR" altLang="en-US" dirty="0"/>
              <a:t>바이러스 문제는 </a:t>
            </a:r>
            <a:r>
              <a:rPr lang="en-US" altLang="ko-KR" dirty="0"/>
              <a:t>DFS/BFS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가지 방식으로 풀이 가능</a:t>
            </a:r>
          </a:p>
        </p:txBody>
      </p:sp>
    </p:spTree>
    <p:extLst>
      <p:ext uri="{BB962C8B-B14F-4D97-AF65-F5344CB8AC3E}">
        <p14:creationId xmlns:p14="http://schemas.microsoft.com/office/powerpoint/2010/main" val="2575984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EB206B-3682-4438-B609-1D9F35F74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2606 : </a:t>
            </a:r>
            <a:r>
              <a:rPr lang="ko-KR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바이러스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B2F6E622-ADDE-49AF-9FCC-7E244C534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5631" y="640080"/>
            <a:ext cx="5811945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84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7A0C1-8054-49CE-B8AF-DDAC9C9B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AFC50F-8B38-4683-984C-1EAE99DFB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항상 </a:t>
            </a:r>
            <a:r>
              <a:rPr lang="en-US" altLang="ko-KR" dirty="0"/>
              <a:t>1</a:t>
            </a:r>
            <a:r>
              <a:rPr lang="ko-KR" altLang="en-US" dirty="0"/>
              <a:t>번 컴퓨터가 바이러스에 걸린다는 가정 하에</a:t>
            </a:r>
            <a:r>
              <a:rPr lang="en-US" altLang="ko-KR" dirty="0"/>
              <a:t>…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번과 연결된 컴퓨터 개수가 몇 대인지 세는 문제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BFS/DFS</a:t>
            </a:r>
            <a:r>
              <a:rPr lang="ko-KR" altLang="en-US" dirty="0"/>
              <a:t>로 간선을 타고 돌아다니면서 개수를 세면 됨</a:t>
            </a:r>
            <a:endParaRPr lang="en-US" altLang="ko-KR" dirty="0"/>
          </a:p>
          <a:p>
            <a:r>
              <a:rPr lang="ko-KR" altLang="en-US" dirty="0"/>
              <a:t>어떻게</a:t>
            </a:r>
            <a:r>
              <a:rPr lang="en-US" altLang="ko-KR" dirty="0"/>
              <a:t>? Visited </a:t>
            </a:r>
            <a:r>
              <a:rPr lang="ko-KR" altLang="en-US" dirty="0"/>
              <a:t>배열로 세면 된다</a:t>
            </a:r>
          </a:p>
        </p:txBody>
      </p:sp>
    </p:spTree>
    <p:extLst>
      <p:ext uri="{BB962C8B-B14F-4D97-AF65-F5344CB8AC3E}">
        <p14:creationId xmlns:p14="http://schemas.microsoft.com/office/powerpoint/2010/main" val="3267956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BE7D58-F9E6-4AF4-8EE4-DD3D0E73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ko-KR" altLang="en-US" sz="5000"/>
              <a:t>입력은 이렇게 받자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087361-C1B1-46A2-A1E8-72749046A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ko-KR" altLang="en-US" sz="2000" dirty="0"/>
              <a:t>일단 컴퓨터 개수와 </a:t>
            </a:r>
            <a:r>
              <a:rPr lang="ko-KR" altLang="en-US" sz="2000" dirty="0" err="1"/>
              <a:t>엣지</a:t>
            </a:r>
            <a:r>
              <a:rPr lang="ko-KR" altLang="en-US" sz="2000" dirty="0"/>
              <a:t> 개수를 받고</a:t>
            </a:r>
            <a:r>
              <a:rPr lang="en-US" altLang="ko-KR" sz="2000" dirty="0"/>
              <a:t>,</a:t>
            </a:r>
          </a:p>
          <a:p>
            <a:r>
              <a:rPr lang="ko-KR" altLang="en-US" sz="2000" dirty="0"/>
              <a:t>그래프는 </a:t>
            </a:r>
            <a:r>
              <a:rPr lang="en-US" altLang="ko-KR" sz="2000" dirty="0"/>
              <a:t>value </a:t>
            </a:r>
            <a:r>
              <a:rPr lang="ko-KR" altLang="en-US" sz="2000" dirty="0"/>
              <a:t>값으로 리스트를 기본으로 생성하는 </a:t>
            </a:r>
            <a:r>
              <a:rPr lang="ko-KR" altLang="en-US" sz="2000" dirty="0" err="1"/>
              <a:t>딕셔너리로</a:t>
            </a:r>
            <a:r>
              <a:rPr lang="ko-KR" altLang="en-US" sz="2000" dirty="0"/>
              <a:t> 만들기</a:t>
            </a:r>
            <a:endParaRPr lang="en-US" altLang="ko-KR" sz="2000" dirty="0"/>
          </a:p>
          <a:p>
            <a:r>
              <a:rPr lang="ko-KR" altLang="en-US" sz="2000" dirty="0"/>
              <a:t>양방향 그래프이기 때문에 </a:t>
            </a:r>
            <a:r>
              <a:rPr lang="en-US" altLang="ko-KR" sz="2000" dirty="0"/>
              <a:t>a, b</a:t>
            </a:r>
            <a:r>
              <a:rPr lang="ko-KR" altLang="en-US" sz="2000" dirty="0"/>
              <a:t>가 들어왔을 때 </a:t>
            </a:r>
            <a:r>
              <a:rPr lang="en-US" altLang="ko-KR" sz="2000" dirty="0"/>
              <a:t>a</a:t>
            </a:r>
            <a:r>
              <a:rPr lang="ko-KR" altLang="en-US" sz="2000" dirty="0"/>
              <a:t>에 </a:t>
            </a:r>
            <a:r>
              <a:rPr lang="en-US" altLang="ko-KR" sz="2000" dirty="0"/>
              <a:t>b</a:t>
            </a:r>
            <a:r>
              <a:rPr lang="ko-KR" altLang="en-US" sz="2000" dirty="0"/>
              <a:t>를 추가하고 </a:t>
            </a:r>
            <a:r>
              <a:rPr lang="en-US" altLang="ko-KR" sz="2000" dirty="0"/>
              <a:t>b</a:t>
            </a:r>
            <a:r>
              <a:rPr lang="ko-KR" altLang="en-US" sz="2000" dirty="0"/>
              <a:t>에도 </a:t>
            </a:r>
            <a:r>
              <a:rPr lang="en-US" altLang="ko-KR" sz="2000" dirty="0"/>
              <a:t>a</a:t>
            </a:r>
            <a:r>
              <a:rPr lang="ko-KR" altLang="en-US" sz="2000" dirty="0"/>
              <a:t>를 추가하는 작업이 필요</a:t>
            </a:r>
            <a:endParaRPr lang="en-US" altLang="ko-KR" sz="2000" dirty="0"/>
          </a:p>
          <a:p>
            <a:r>
              <a:rPr lang="en-US" altLang="ko-KR" sz="2000" dirty="0"/>
              <a:t>1</a:t>
            </a:r>
            <a:r>
              <a:rPr lang="ko-KR" altLang="en-US" sz="2000" dirty="0"/>
              <a:t>번 컴퓨터가 감염되었기 때문에 </a:t>
            </a:r>
            <a:r>
              <a:rPr lang="en-US" altLang="ko-KR" sz="2000" dirty="0" err="1"/>
              <a:t>bfs</a:t>
            </a:r>
            <a:r>
              <a:rPr lang="en-US" altLang="ko-KR" sz="2000" dirty="0"/>
              <a:t> </a:t>
            </a:r>
            <a:r>
              <a:rPr lang="ko-KR" altLang="en-US" sz="2000" dirty="0"/>
              <a:t>시작은 </a:t>
            </a:r>
            <a:r>
              <a:rPr lang="en-US" altLang="ko-KR" sz="2000" dirty="0"/>
              <a:t>1</a:t>
            </a:r>
          </a:p>
          <a:p>
            <a:r>
              <a:rPr lang="en-US" altLang="ko-KR" sz="2000" dirty="0"/>
              <a:t>Visited</a:t>
            </a:r>
            <a:r>
              <a:rPr lang="ko-KR" altLang="en-US" sz="2000" dirty="0"/>
              <a:t>에서 </a:t>
            </a:r>
            <a:r>
              <a:rPr lang="en-US" altLang="ko-KR" sz="2000" dirty="0"/>
              <a:t>1</a:t>
            </a:r>
            <a:r>
              <a:rPr lang="ko-KR" altLang="en-US" sz="2000" dirty="0"/>
              <a:t>을 빼는 이유는 </a:t>
            </a:r>
            <a:r>
              <a:rPr lang="en-US" altLang="ko-KR" sz="2000" dirty="0"/>
              <a:t>1</a:t>
            </a:r>
            <a:r>
              <a:rPr lang="ko-KR" altLang="en-US" sz="2000" dirty="0"/>
              <a:t>번 컴퓨터까지 포함되기 때문임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BB99689-6CFE-41EA-A1FE-C805D086A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648012"/>
            <a:ext cx="5458968" cy="433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36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0138BA-3992-4188-AB07-307C2A422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5458967" cy="1481328"/>
          </a:xfrm>
        </p:spPr>
        <p:txBody>
          <a:bodyPr anchor="b">
            <a:normAutofit/>
          </a:bodyPr>
          <a:lstStyle/>
          <a:p>
            <a:r>
              <a:rPr lang="en-US" altLang="ko-KR" sz="5000" dirty="0"/>
              <a:t>1. DFS</a:t>
            </a:r>
            <a:r>
              <a:rPr lang="ko-KR" altLang="en-US" sz="5000" dirty="0"/>
              <a:t>로 </a:t>
            </a:r>
            <a:r>
              <a:rPr lang="ko-KR" altLang="en-US" sz="5000" dirty="0" err="1"/>
              <a:t>풀어보기</a:t>
            </a:r>
            <a:endParaRPr lang="ko-KR" altLang="en-US" sz="5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E3DB42-A952-4702-8154-652F28FCF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altLang="ko-KR" sz="2200" dirty="0"/>
              <a:t>DFS</a:t>
            </a:r>
            <a:r>
              <a:rPr lang="ko-KR" altLang="en-US" sz="2200" dirty="0"/>
              <a:t>의 기본 코드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일단 </a:t>
            </a:r>
            <a:r>
              <a:rPr lang="en-US" altLang="ko-KR" sz="2200" dirty="0"/>
              <a:t>visited</a:t>
            </a:r>
            <a:r>
              <a:rPr lang="ko-KR" altLang="en-US" sz="2200" dirty="0"/>
              <a:t>에 현재 탐색하는 노드를 집어넣고</a:t>
            </a:r>
            <a:endParaRPr lang="en-US" altLang="ko-KR" sz="2200" dirty="0"/>
          </a:p>
          <a:p>
            <a:r>
              <a:rPr lang="ko-KR" altLang="en-US" sz="2200" dirty="0"/>
              <a:t>그 노드와 연결된 노드 중 하나를 잡아 끝까지 계속 밀고 가는 방법</a:t>
            </a:r>
            <a:endParaRPr lang="en-US" altLang="ko-KR" sz="2200" dirty="0"/>
          </a:p>
          <a:p>
            <a:r>
              <a:rPr lang="ko-KR" altLang="en-US" sz="2200" dirty="0"/>
              <a:t>깊이 우선 탐색 방식</a:t>
            </a:r>
            <a:endParaRPr lang="en-US" altLang="ko-KR" sz="2200" dirty="0"/>
          </a:p>
          <a:p>
            <a:r>
              <a:rPr lang="ko-KR" altLang="en-US" sz="2200" dirty="0"/>
              <a:t>이건 그냥 </a:t>
            </a:r>
            <a:r>
              <a:rPr lang="en-US" altLang="ko-KR" sz="2200" dirty="0" err="1"/>
              <a:t>dfs</a:t>
            </a:r>
            <a:r>
              <a:rPr lang="en-US" altLang="ko-KR" sz="2200" dirty="0"/>
              <a:t> </a:t>
            </a:r>
            <a:r>
              <a:rPr lang="ko-KR" altLang="en-US" sz="2200" dirty="0"/>
              <a:t>끝나면 </a:t>
            </a:r>
            <a:r>
              <a:rPr lang="en-US" altLang="ko-KR" sz="2200" dirty="0"/>
              <a:t>visited </a:t>
            </a:r>
            <a:r>
              <a:rPr lang="ko-KR" altLang="en-US" sz="2200" dirty="0"/>
              <a:t>개수 출력하면 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C59219-9A3D-44D0-B992-67C79504A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832252"/>
            <a:ext cx="5458968" cy="319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04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B1D2D3-CBEE-43A6-A0B4-660ECCC47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5465064" cy="1481328"/>
          </a:xfrm>
        </p:spPr>
        <p:txBody>
          <a:bodyPr anchor="b">
            <a:normAutofit/>
          </a:bodyPr>
          <a:lstStyle/>
          <a:p>
            <a:r>
              <a:rPr lang="en-US" altLang="ko-KR" sz="5000" dirty="0"/>
              <a:t>2. BFS</a:t>
            </a:r>
            <a:r>
              <a:rPr lang="ko-KR" altLang="en-US" sz="5000" dirty="0"/>
              <a:t>로 </a:t>
            </a:r>
            <a:r>
              <a:rPr lang="ko-KR" altLang="en-US" sz="5000" dirty="0" err="1"/>
              <a:t>풀어보기</a:t>
            </a:r>
            <a:endParaRPr lang="ko-KR" altLang="en-US" sz="50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0AADA-2ECA-4943-AEF6-3F8790F61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altLang="ko-KR" sz="2000" dirty="0"/>
              <a:t>BFS</a:t>
            </a:r>
            <a:r>
              <a:rPr lang="ko-KR" altLang="en-US" sz="2000" dirty="0"/>
              <a:t>의 기본 코드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큐와 </a:t>
            </a:r>
            <a:r>
              <a:rPr lang="en-US" altLang="ko-KR" sz="2000" dirty="0"/>
              <a:t>visited </a:t>
            </a:r>
            <a:r>
              <a:rPr lang="ko-KR" altLang="en-US" sz="2000" dirty="0"/>
              <a:t>배열을 하나씩 만들고</a:t>
            </a:r>
            <a:r>
              <a:rPr lang="en-US" altLang="ko-KR" sz="2000" dirty="0"/>
              <a:t>, </a:t>
            </a:r>
            <a:r>
              <a:rPr lang="ko-KR" altLang="en-US" sz="2000" dirty="0"/>
              <a:t>탐색 시작점인 노드를 큐에 넣음</a:t>
            </a:r>
            <a:endParaRPr lang="en-US" altLang="ko-KR" sz="2000" dirty="0"/>
          </a:p>
          <a:p>
            <a:r>
              <a:rPr lang="ko-KR" altLang="en-US" sz="2000" dirty="0"/>
              <a:t>큐에 </a:t>
            </a:r>
            <a:r>
              <a:rPr lang="ko-KR" altLang="en-US" sz="2000" dirty="0" err="1"/>
              <a:t>뭔가가</a:t>
            </a:r>
            <a:r>
              <a:rPr lang="ko-KR" altLang="en-US" sz="2000" dirty="0"/>
              <a:t> 있는 동안</a:t>
            </a:r>
            <a:r>
              <a:rPr lang="en-US" altLang="ko-KR" sz="2000" dirty="0"/>
              <a:t>, </a:t>
            </a:r>
            <a:r>
              <a:rPr lang="ko-KR" altLang="en-US" sz="2000" dirty="0"/>
              <a:t>큐 맨 앞의 노드를 빼서 그것과 연결된 노드들을 조사해 또 큐에 넣는 식으로 탐색</a:t>
            </a:r>
            <a:endParaRPr lang="en-US" altLang="ko-KR" sz="2000" dirty="0"/>
          </a:p>
          <a:p>
            <a:r>
              <a:rPr lang="ko-KR" altLang="en-US" sz="2000" dirty="0"/>
              <a:t>너비 우선 탐색 방식</a:t>
            </a:r>
            <a:endParaRPr lang="en-US" altLang="ko-KR" sz="2000" dirty="0"/>
          </a:p>
          <a:p>
            <a:r>
              <a:rPr lang="ko-KR" altLang="en-US" sz="2000" dirty="0"/>
              <a:t>이것도 </a:t>
            </a:r>
            <a:r>
              <a:rPr lang="en-US" altLang="ko-KR" sz="2000" dirty="0"/>
              <a:t>visited </a:t>
            </a:r>
            <a:r>
              <a:rPr lang="ko-KR" altLang="en-US" sz="2000" dirty="0"/>
              <a:t>길이 출력하면 됨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E1D93EF-8B02-4E6C-B158-EBCDB681A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033" y="640080"/>
            <a:ext cx="478299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0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40A5DE-D0D0-47D9-8773-261572107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4000">
                <a:solidFill>
                  <a:srgbClr val="FFFFFF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80B53-D1E7-4BC9-B7D8-50E3008FE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그래프 개념 복습</a:t>
            </a:r>
            <a:endParaRPr lang="en-US" altLang="ko-KR" sz="2000" dirty="0"/>
          </a:p>
          <a:p>
            <a:r>
              <a:rPr lang="ko-KR" altLang="en-US" sz="2000" dirty="0"/>
              <a:t>일반 그래프 문제 풀이 </a:t>
            </a:r>
            <a:r>
              <a:rPr lang="en-US" altLang="ko-KR" sz="2000" dirty="0"/>
              <a:t>1 (DFS/BFS)</a:t>
            </a:r>
          </a:p>
          <a:p>
            <a:r>
              <a:rPr lang="en-US" altLang="ko-KR" sz="2000" dirty="0"/>
              <a:t>2</a:t>
            </a:r>
            <a:r>
              <a:rPr lang="ko-KR" altLang="en-US" sz="2000" dirty="0"/>
              <a:t>차원 지도 문제 솔루션</a:t>
            </a:r>
            <a:endParaRPr lang="en-US" altLang="ko-KR" sz="2000" dirty="0"/>
          </a:p>
          <a:p>
            <a:r>
              <a:rPr lang="ko-KR" altLang="en-US" sz="2000" dirty="0"/>
              <a:t>최단 경로를 구하는 알고리즘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다익스트라</a:t>
            </a:r>
            <a:endParaRPr lang="en-US" altLang="ko-KR" sz="2000" dirty="0"/>
          </a:p>
          <a:p>
            <a:r>
              <a:rPr lang="ko-KR" altLang="en-US" sz="2000" dirty="0" err="1"/>
              <a:t>다익스트라</a:t>
            </a:r>
            <a:r>
              <a:rPr lang="ko-KR" altLang="en-US" sz="2000" dirty="0"/>
              <a:t> 코드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83959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BD1F9E-3DF3-4BE0-B686-926A94BF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altLang="ko-KR" sz="5000"/>
              <a:t>2</a:t>
            </a:r>
            <a:r>
              <a:rPr lang="ko-KR" altLang="en-US" sz="5000"/>
              <a:t>차원 지도 문제 풀기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EB44B7-D9F5-4D4B-9E76-088DB8E12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ko-KR" altLang="en-US" sz="2200" dirty="0"/>
              <a:t>근데 실제로는 일반적인 그래프 상황보다 </a:t>
            </a:r>
            <a:r>
              <a:rPr lang="en-US" altLang="ko-KR" sz="2200" dirty="0"/>
              <a:t>2</a:t>
            </a:r>
            <a:r>
              <a:rPr lang="ko-KR" altLang="en-US" sz="2200" dirty="0"/>
              <a:t>차원 배열을 주고 탐색하는 문제가 더 많다</a:t>
            </a:r>
            <a:endParaRPr lang="en-US" altLang="ko-KR" sz="2200" dirty="0"/>
          </a:p>
          <a:p>
            <a:r>
              <a:rPr lang="ko-KR" altLang="en-US" sz="2200" dirty="0"/>
              <a:t>백준 </a:t>
            </a:r>
            <a:r>
              <a:rPr lang="en-US" altLang="ko-KR" sz="2200" dirty="0"/>
              <a:t>4963 </a:t>
            </a:r>
            <a:r>
              <a:rPr lang="ko-KR" altLang="en-US" sz="2200" dirty="0"/>
              <a:t>섬의 개수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29F9A3-2AF1-450E-9170-FFB0F1CA0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856462"/>
            <a:ext cx="5458968" cy="514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46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729F4-3757-4ACD-83B0-32100C726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9AFDAA-B38C-47CA-BD9E-1F5D748C5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이런 문제는 일단 </a:t>
            </a:r>
            <a:r>
              <a:rPr lang="ko-KR" altLang="en-US" b="1" u="sng" dirty="0"/>
              <a:t>인접 행렬로 푼다</a:t>
            </a:r>
            <a:r>
              <a:rPr lang="ko-KR" altLang="en-US" dirty="0"/>
              <a:t>고 생각하면 된다 </a:t>
            </a:r>
            <a:r>
              <a:rPr lang="en-US" altLang="ko-KR" dirty="0"/>
              <a:t>(</a:t>
            </a:r>
            <a:r>
              <a:rPr lang="ko-KR" altLang="en-US" dirty="0"/>
              <a:t>아마 입력을 받자마자 자동으로 인접 행렬이 되어 있을 것이다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이런 문제는 주로 연결되어 있는 섹션의 개수</a:t>
            </a:r>
            <a:r>
              <a:rPr lang="en-US" altLang="ko-KR" dirty="0"/>
              <a:t>, </a:t>
            </a:r>
            <a:r>
              <a:rPr lang="ko-KR" altLang="en-US" dirty="0"/>
              <a:t>섹션의 최대 칸수 등을 출력하라고 하는 문제들임</a:t>
            </a:r>
            <a:endParaRPr lang="en-US" altLang="ko-KR" dirty="0"/>
          </a:p>
          <a:p>
            <a:r>
              <a:rPr lang="ko-KR" altLang="en-US" dirty="0"/>
              <a:t>그래서 위아래 </a:t>
            </a:r>
            <a:r>
              <a:rPr lang="en-US" altLang="ko-KR" dirty="0"/>
              <a:t>4</a:t>
            </a:r>
            <a:r>
              <a:rPr lang="ko-KR" altLang="en-US" dirty="0"/>
              <a:t>방 또는 </a:t>
            </a:r>
            <a:r>
              <a:rPr lang="en-US" altLang="ko-KR" dirty="0"/>
              <a:t>8</a:t>
            </a:r>
            <a:r>
              <a:rPr lang="ko-KR" altLang="en-US" dirty="0"/>
              <a:t>방으로 이동해야 하고</a:t>
            </a:r>
            <a:r>
              <a:rPr lang="en-US" altLang="ko-KR" dirty="0"/>
              <a:t>, </a:t>
            </a:r>
            <a:r>
              <a:rPr lang="ko-KR" altLang="en-US" dirty="0"/>
              <a:t>그러려면 </a:t>
            </a:r>
            <a:r>
              <a:rPr lang="ko-KR" altLang="en-US" b="1" dirty="0">
                <a:solidFill>
                  <a:srgbClr val="FF0000"/>
                </a:solidFill>
              </a:rPr>
              <a:t>방향 벡터</a:t>
            </a:r>
            <a:r>
              <a:rPr lang="ko-KR" altLang="en-US" dirty="0"/>
              <a:t>를 쓰는 게 유리함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1786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F02A6-AC1A-4430-9648-3C8B65EF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방향 벡터 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8FDC5-A483-4807-B4DD-AB1990067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방향 벡터 </a:t>
            </a:r>
            <a:r>
              <a:rPr lang="en-US" altLang="ko-KR" dirty="0"/>
              <a:t>(</a:t>
            </a:r>
            <a:r>
              <a:rPr lang="ko-KR" altLang="en-US" dirty="0"/>
              <a:t>동서남북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Dx = [1, 0, 1, 0]</a:t>
            </a:r>
          </a:p>
          <a:p>
            <a:pPr lvl="1"/>
            <a:r>
              <a:rPr lang="en-US" altLang="ko-KR" dirty="0"/>
              <a:t>Dy = [1, 1, 0, 0]</a:t>
            </a:r>
          </a:p>
          <a:p>
            <a:pPr lvl="1"/>
            <a:r>
              <a:rPr lang="ko-KR" altLang="en-US" dirty="0"/>
              <a:t>이렇게 하면 </a:t>
            </a:r>
            <a:r>
              <a:rPr lang="en-US" altLang="ko-KR" dirty="0"/>
              <a:t>dx[</a:t>
            </a:r>
            <a:r>
              <a:rPr lang="en-US" altLang="ko-KR" dirty="0" err="1"/>
              <a:t>i</a:t>
            </a:r>
            <a:r>
              <a:rPr lang="en-US" altLang="ko-KR" dirty="0"/>
              <a:t>], </a:t>
            </a:r>
            <a:r>
              <a:rPr lang="en-US" altLang="ko-KR" dirty="0" err="1"/>
              <a:t>dy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를 </a:t>
            </a:r>
            <a:r>
              <a:rPr lang="ko-KR" altLang="en-US" dirty="0" err="1"/>
              <a:t>좌표값에</a:t>
            </a:r>
            <a:r>
              <a:rPr lang="ko-KR" altLang="en-US" dirty="0"/>
              <a:t> 더했을 때 동서남북으로 이동이 가능합니다</a:t>
            </a:r>
            <a:r>
              <a:rPr lang="en-US" altLang="ko-KR" dirty="0"/>
              <a:t>. </a:t>
            </a:r>
          </a:p>
          <a:p>
            <a:r>
              <a:rPr lang="en-US" altLang="ko-KR" b="1" dirty="0"/>
              <a:t>8</a:t>
            </a:r>
            <a:r>
              <a:rPr lang="ko-KR" altLang="en-US" b="1" dirty="0"/>
              <a:t>방향 벡터</a:t>
            </a:r>
            <a:endParaRPr lang="en-US" altLang="ko-KR" b="1" dirty="0"/>
          </a:p>
          <a:p>
            <a:pPr lvl="1"/>
            <a:r>
              <a:rPr lang="en-US" altLang="ko-KR" dirty="0"/>
              <a:t>Dx = [1, -1, 0, 0, 1, 1, -1, -1]</a:t>
            </a:r>
          </a:p>
          <a:p>
            <a:pPr lvl="1"/>
            <a:r>
              <a:rPr lang="en-US" altLang="ko-KR" dirty="0"/>
              <a:t>Dy = [0, 0, -1, 1, -1, 1, -1, 1]</a:t>
            </a:r>
          </a:p>
          <a:p>
            <a:pPr lvl="1"/>
            <a:r>
              <a:rPr lang="ko-KR" altLang="en-US" dirty="0"/>
              <a:t>무조건 이렇다는 건 아니고 저는 기억하기 쉽게 동쪽부터 시계방향으로 돌아가려고 저렇게 만들었습니다</a:t>
            </a:r>
            <a:endParaRPr lang="en-US" altLang="ko-KR" dirty="0"/>
          </a:p>
          <a:p>
            <a:pPr lvl="1"/>
            <a:r>
              <a:rPr lang="ko-KR" altLang="en-US" dirty="0"/>
              <a:t>가끔 극악무도한 문제는 </a:t>
            </a:r>
            <a:r>
              <a:rPr lang="en-US" altLang="ko-KR" dirty="0"/>
              <a:t>x, y</a:t>
            </a:r>
            <a:r>
              <a:rPr lang="ko-KR" altLang="en-US" dirty="0"/>
              <a:t>가 아니라 </a:t>
            </a:r>
            <a:r>
              <a:rPr lang="en-US" altLang="ko-KR" dirty="0"/>
              <a:t>z</a:t>
            </a:r>
            <a:r>
              <a:rPr lang="ko-KR" altLang="en-US" dirty="0"/>
              <a:t>축까지 계산하게 만듦</a:t>
            </a:r>
            <a:endParaRPr lang="en-US" altLang="ko-KR" dirty="0"/>
          </a:p>
          <a:p>
            <a:pPr lvl="1"/>
            <a:r>
              <a:rPr lang="ko-KR" altLang="en-US" dirty="0"/>
              <a:t>이건 방향 벡터를 응용하면</a:t>
            </a:r>
            <a:r>
              <a:rPr lang="en-US" altLang="ko-KR" dirty="0"/>
              <a:t> </a:t>
            </a:r>
            <a:r>
              <a:rPr lang="ko-KR" altLang="en-US" dirty="0"/>
              <a:t>되기 때문에 과제 문제로 하겠습니다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437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CD1AE-3465-4CF1-AB38-A3EBEAE6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Visited </a:t>
            </a:r>
            <a:r>
              <a:rPr lang="ko-KR" altLang="en-US" dirty="0"/>
              <a:t>배열을 관리할 것인가 </a:t>
            </a:r>
            <a:br>
              <a:rPr lang="en-US" altLang="ko-KR" dirty="0"/>
            </a:br>
            <a:r>
              <a:rPr lang="ko-KR" altLang="en-US" dirty="0"/>
              <a:t>원본 배열을 조작할 것인가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755D8D-E6ED-4AC9-934A-610AFD4A4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이건 문제에 따라 </a:t>
            </a:r>
            <a:r>
              <a:rPr lang="en-US" altLang="ko-KR" dirty="0"/>
              <a:t>visited</a:t>
            </a:r>
            <a:r>
              <a:rPr lang="ko-KR" altLang="en-US" dirty="0"/>
              <a:t>를 반드시 관리해야 하는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원본을 변경하면 안 되는</a:t>
            </a:r>
            <a:r>
              <a:rPr lang="en-US" altLang="ko-KR" dirty="0"/>
              <a:t>) </a:t>
            </a:r>
            <a:r>
              <a:rPr lang="ko-KR" altLang="en-US" dirty="0"/>
              <a:t>문제가 있고 원본을 변경해도 딱히 별 상관 없는 경우가 있어서 다르지만</a:t>
            </a:r>
            <a:endParaRPr lang="en-US" altLang="ko-KR" dirty="0"/>
          </a:p>
          <a:p>
            <a:r>
              <a:rPr lang="ko-KR" altLang="en-US" dirty="0"/>
              <a:t>섬의 개수 세기는 그냥 원본 배열을 바꿔도 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지나간 부분을 바다로 만들어버리면 끝 </a:t>
            </a:r>
            <a:endParaRPr lang="en-US" altLang="ko-KR" dirty="0"/>
          </a:p>
          <a:p>
            <a:r>
              <a:rPr lang="ko-KR" altLang="en-US" dirty="0"/>
              <a:t>아무튼 이제 어떻게 하는지 한 번 보죠</a:t>
            </a:r>
          </a:p>
        </p:txBody>
      </p:sp>
    </p:spTree>
    <p:extLst>
      <p:ext uri="{BB962C8B-B14F-4D97-AF65-F5344CB8AC3E}">
        <p14:creationId xmlns:p14="http://schemas.microsoft.com/office/powerpoint/2010/main" val="1182742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FE3AD1-4A7F-4D41-8790-3C4510B6C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ko-KR" altLang="en-US" sz="5000"/>
              <a:t>입력 받고 루프 돌기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48B757-D5C1-4D7F-8A97-D27E1C52D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4074004"/>
          </a:xfrm>
        </p:spPr>
        <p:txBody>
          <a:bodyPr anchor="t">
            <a:normAutofit lnSpcReduction="10000"/>
          </a:bodyPr>
          <a:lstStyle/>
          <a:p>
            <a:r>
              <a:rPr lang="ko-KR" altLang="en-US" sz="2000" dirty="0"/>
              <a:t>보통 가로</a:t>
            </a:r>
            <a:r>
              <a:rPr lang="en-US" altLang="ko-KR" sz="2000" dirty="0"/>
              <a:t>, </a:t>
            </a:r>
            <a:r>
              <a:rPr lang="ko-KR" altLang="en-US" sz="2000" dirty="0"/>
              <a:t>세로가 주어지고 그 다음 지도가 주어집니다</a:t>
            </a:r>
            <a:endParaRPr lang="en-US" altLang="ko-KR" sz="2000" dirty="0"/>
          </a:p>
          <a:p>
            <a:r>
              <a:rPr lang="ko-KR" altLang="en-US" sz="2000" dirty="0"/>
              <a:t>방향 벡터는 함수에서 선언해도 되고</a:t>
            </a:r>
            <a:r>
              <a:rPr lang="en-US" altLang="ko-KR" sz="2000" dirty="0"/>
              <a:t>, </a:t>
            </a:r>
            <a:r>
              <a:rPr lang="ko-KR" altLang="en-US" sz="2000" dirty="0"/>
              <a:t>전역으로 선언해도 상관없습니다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근데 </a:t>
            </a:r>
            <a:r>
              <a:rPr lang="en-US" altLang="ko-KR" sz="2000" dirty="0" err="1"/>
              <a:t>dfs</a:t>
            </a:r>
            <a:r>
              <a:rPr lang="ko-KR" altLang="en-US" sz="2000" dirty="0"/>
              <a:t>를 쓸 거면 전역으로 선언하는 게 좋겠죠</a:t>
            </a:r>
            <a:endParaRPr lang="en-US" altLang="ko-KR" sz="2000" dirty="0"/>
          </a:p>
          <a:p>
            <a:r>
              <a:rPr lang="ko-KR" altLang="en-US" sz="2000" dirty="0"/>
              <a:t>여기서는 섬의 개수를 세는 거니까 섬이 나올 때마다 </a:t>
            </a:r>
            <a:r>
              <a:rPr lang="en-US" altLang="ko-KR" sz="2000" dirty="0"/>
              <a:t>1</a:t>
            </a:r>
            <a:r>
              <a:rPr lang="ko-KR" altLang="en-US" sz="2000" dirty="0"/>
              <a:t>개씩 올려줘야 합니다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Cnt</a:t>
            </a:r>
            <a:r>
              <a:rPr lang="ko-KR" altLang="en-US" sz="2000" dirty="0"/>
              <a:t>변수를 추가합니다</a:t>
            </a:r>
            <a:endParaRPr lang="en-US" altLang="ko-KR" sz="2000" dirty="0"/>
          </a:p>
          <a:p>
            <a:r>
              <a:rPr lang="ko-KR" altLang="en-US" sz="2000" dirty="0"/>
              <a:t>가로</a:t>
            </a:r>
            <a:r>
              <a:rPr lang="en-US" altLang="ko-KR" sz="2000" dirty="0"/>
              <a:t>, </a:t>
            </a:r>
            <a:r>
              <a:rPr lang="ko-KR" altLang="en-US" sz="2000" dirty="0"/>
              <a:t>세로 전부를 루프를 도는데</a:t>
            </a:r>
            <a:r>
              <a:rPr lang="en-US" altLang="ko-KR" sz="2000" dirty="0"/>
              <a:t>, </a:t>
            </a:r>
            <a:r>
              <a:rPr lang="ko-KR" altLang="en-US" sz="2000" dirty="0"/>
              <a:t>땅이 나올 때마다 탐색에 들어갑니다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이 때</a:t>
            </a:r>
            <a:r>
              <a:rPr lang="en-US" altLang="ko-KR" sz="2000" dirty="0"/>
              <a:t>, </a:t>
            </a:r>
            <a:r>
              <a:rPr lang="ko-KR" altLang="en-US" sz="2000" dirty="0"/>
              <a:t>가로</a:t>
            </a:r>
            <a:r>
              <a:rPr lang="en-US" altLang="ko-KR" sz="2000" dirty="0"/>
              <a:t>/</a:t>
            </a:r>
            <a:r>
              <a:rPr lang="ko-KR" altLang="en-US" sz="2000" dirty="0"/>
              <a:t>세로</a:t>
            </a:r>
            <a:r>
              <a:rPr lang="en-US" altLang="ko-KR" sz="2000" dirty="0"/>
              <a:t>/</a:t>
            </a:r>
            <a:r>
              <a:rPr lang="ko-KR" altLang="en-US" sz="2000" dirty="0"/>
              <a:t>높이</a:t>
            </a:r>
            <a:r>
              <a:rPr lang="en-US" altLang="ko-KR" sz="2000" dirty="0"/>
              <a:t>/</a:t>
            </a:r>
            <a:r>
              <a:rPr lang="ko-KR" altLang="en-US" sz="2000" dirty="0"/>
              <a:t>넓이 정보를 탐색 함수에 함께 줍니다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F65B5C2-63D8-471C-BC1B-6E869EBC9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484243"/>
            <a:ext cx="5458968" cy="444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6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71117E-D32A-45E9-B429-28BA7CB80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탐색 과정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8CD60F-32D8-4F11-B785-118D94EAA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4019843"/>
          </a:xfrm>
        </p:spPr>
        <p:txBody>
          <a:bodyPr anchor="t">
            <a:normAutofit fontScale="92500" lnSpcReduction="10000"/>
          </a:bodyPr>
          <a:lstStyle/>
          <a:p>
            <a:r>
              <a:rPr lang="ko-KR" altLang="en-US" sz="2200" dirty="0"/>
              <a:t>지금 탐색하는 곳을 바다로 만들어버립니다 </a:t>
            </a:r>
            <a:r>
              <a:rPr lang="en-US" altLang="ko-KR" sz="2200" dirty="0"/>
              <a:t>(</a:t>
            </a:r>
            <a:r>
              <a:rPr lang="ko-KR" altLang="en-US" sz="2200" dirty="0"/>
              <a:t>다시는 갈 수 없도록</a:t>
            </a:r>
            <a:r>
              <a:rPr lang="en-US" altLang="ko-KR" sz="2200" dirty="0"/>
              <a:t>)</a:t>
            </a:r>
          </a:p>
          <a:p>
            <a:r>
              <a:rPr lang="ko-KR" altLang="en-US" sz="2200" dirty="0"/>
              <a:t>물론 원본을 유지하고 </a:t>
            </a:r>
            <a:r>
              <a:rPr lang="en-US" altLang="ko-KR" sz="2200" dirty="0"/>
              <a:t>visited</a:t>
            </a:r>
            <a:r>
              <a:rPr lang="ko-KR" altLang="en-US" sz="2200" dirty="0"/>
              <a:t>로 방문 여부를 따로 관리하기도 가능</a:t>
            </a:r>
            <a:endParaRPr lang="en-US" altLang="ko-KR" sz="2200" dirty="0"/>
          </a:p>
          <a:p>
            <a:r>
              <a:rPr lang="ko-KR" altLang="en-US" sz="2200" dirty="0"/>
              <a:t>어쨌든</a:t>
            </a:r>
            <a:r>
              <a:rPr lang="en-US" altLang="ko-KR" sz="2200" dirty="0"/>
              <a:t>, </a:t>
            </a:r>
            <a:r>
              <a:rPr lang="ko-KR" altLang="en-US" sz="2200" dirty="0"/>
              <a:t>방향 벡터 수</a:t>
            </a:r>
            <a:r>
              <a:rPr lang="en-US" altLang="ko-KR" sz="2200" dirty="0"/>
              <a:t>(8)</a:t>
            </a:r>
            <a:r>
              <a:rPr lang="ko-KR" altLang="en-US" sz="2200" dirty="0"/>
              <a:t>만큼 루프를 돌면서 </a:t>
            </a:r>
            <a:r>
              <a:rPr lang="en-US" altLang="ko-KR" sz="2200" dirty="0" err="1"/>
              <a:t>ni</a:t>
            </a:r>
            <a:r>
              <a:rPr lang="en-US" altLang="ko-KR" sz="2200" dirty="0"/>
              <a:t>, </a:t>
            </a:r>
            <a:r>
              <a:rPr lang="en-US" altLang="ko-KR" sz="2200" dirty="0" err="1"/>
              <a:t>nj</a:t>
            </a:r>
            <a:r>
              <a:rPr lang="ko-KR" altLang="en-US" sz="2200" dirty="0"/>
              <a:t>를 만듭니다</a:t>
            </a:r>
            <a:r>
              <a:rPr lang="en-US" altLang="ko-KR" sz="2200" dirty="0"/>
              <a:t>. </a:t>
            </a:r>
            <a:r>
              <a:rPr lang="ko-KR" altLang="en-US" sz="2200" dirty="0"/>
              <a:t>이게 현재 </a:t>
            </a:r>
            <a:r>
              <a:rPr lang="en-US" altLang="ko-KR" sz="2200" dirty="0"/>
              <a:t>x, y </a:t>
            </a:r>
            <a:r>
              <a:rPr lang="ko-KR" altLang="en-US" sz="2200" dirty="0"/>
              <a:t>좌표에 추가해서 이동하게 될 좌표입니다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만약 </a:t>
            </a:r>
            <a:r>
              <a:rPr lang="en-US" altLang="ko-KR" sz="2200" dirty="0" err="1"/>
              <a:t>ni</a:t>
            </a:r>
            <a:r>
              <a:rPr lang="en-US" altLang="ko-KR" sz="2200" dirty="0"/>
              <a:t>, </a:t>
            </a:r>
            <a:r>
              <a:rPr lang="en-US" altLang="ko-KR" sz="2200" dirty="0" err="1"/>
              <a:t>nj</a:t>
            </a:r>
            <a:r>
              <a:rPr lang="ko-KR" altLang="en-US" sz="2200" dirty="0"/>
              <a:t>가 </a:t>
            </a:r>
            <a:r>
              <a:rPr lang="en-US" altLang="ko-KR" sz="2200" dirty="0"/>
              <a:t>0</a:t>
            </a:r>
            <a:r>
              <a:rPr lang="ko-KR" altLang="en-US" sz="2200" dirty="0"/>
              <a:t>보다 작거나 </a:t>
            </a:r>
            <a:r>
              <a:rPr lang="en-US" altLang="ko-KR" sz="2200" dirty="0"/>
              <a:t>w, h</a:t>
            </a:r>
            <a:r>
              <a:rPr lang="ko-KR" altLang="en-US" sz="2200" dirty="0"/>
              <a:t>보다 커진다면 지도를 벗어난 것이므로 해당 루프는 써먹을 수 없습니다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그런 경우가 아니고 가려는 곳이 </a:t>
            </a:r>
            <a:r>
              <a:rPr lang="en-US" altLang="ko-KR" sz="2200" dirty="0"/>
              <a:t>1</a:t>
            </a:r>
            <a:r>
              <a:rPr lang="ko-KR" altLang="en-US" sz="2200" dirty="0"/>
              <a:t>이라면 하나의 땅으로 연결된 곳입니다</a:t>
            </a:r>
            <a:r>
              <a:rPr lang="en-US" altLang="ko-KR" sz="2200" dirty="0"/>
              <a:t>. </a:t>
            </a:r>
            <a:r>
              <a:rPr lang="en-US" altLang="ko-KR" sz="2200" dirty="0" err="1"/>
              <a:t>Dfs</a:t>
            </a:r>
            <a:r>
              <a:rPr lang="ko-KR" altLang="en-US" sz="2200" dirty="0"/>
              <a:t>로 거기로 갑니다</a:t>
            </a:r>
            <a:endParaRPr lang="en-US" altLang="ko-KR" sz="2200" dirty="0"/>
          </a:p>
          <a:p>
            <a:endParaRPr lang="ko-KR" altLang="en-US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BD2139-9D99-4B6D-9CF1-124572FED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760" y="1209356"/>
            <a:ext cx="5458968" cy="443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4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A0A581-B1BA-440C-BA2D-67FBE09EA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보다시피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197F3-B92C-46C1-844F-B56FF0046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altLang="ko-KR" sz="2200" dirty="0"/>
              <a:t>BFS</a:t>
            </a:r>
            <a:r>
              <a:rPr lang="ko-KR" altLang="en-US" sz="2200" dirty="0"/>
              <a:t>도 마찬가지입니다</a:t>
            </a:r>
            <a:r>
              <a:rPr lang="en-US" altLang="ko-KR" sz="2200" dirty="0"/>
              <a:t>. </a:t>
            </a:r>
          </a:p>
          <a:p>
            <a:r>
              <a:rPr lang="en-US" altLang="ko-KR" sz="2200" dirty="0"/>
              <a:t>BFS</a:t>
            </a:r>
            <a:r>
              <a:rPr lang="ko-KR" altLang="en-US" sz="2200" dirty="0"/>
              <a:t>에서는 </a:t>
            </a:r>
            <a:r>
              <a:rPr lang="en-US" altLang="ko-KR" sz="2200" dirty="0"/>
              <a:t>while q </a:t>
            </a:r>
            <a:r>
              <a:rPr lang="ko-KR" altLang="en-US" sz="2200" dirty="0"/>
              <a:t>내에서 </a:t>
            </a:r>
            <a:r>
              <a:rPr lang="en-US" altLang="ko-KR" sz="2200" dirty="0" err="1"/>
              <a:t>qu.popleft</a:t>
            </a:r>
            <a:r>
              <a:rPr lang="en-US" altLang="ko-KR" sz="2200" dirty="0"/>
              <a:t>() </a:t>
            </a:r>
            <a:r>
              <a:rPr lang="ko-KR" altLang="en-US" sz="2200" dirty="0"/>
              <a:t>하고 그 노드 위치 정보를 토대로 방향벡터 수만큼 루프 돌려서 </a:t>
            </a:r>
            <a:endParaRPr lang="en-US" altLang="ko-KR" sz="2200" dirty="0"/>
          </a:p>
          <a:p>
            <a:r>
              <a:rPr lang="ko-KR" altLang="en-US" sz="2200" dirty="0"/>
              <a:t>갈 수 있는 위치이고</a:t>
            </a:r>
            <a:r>
              <a:rPr lang="en-US" altLang="ko-KR" sz="2200" dirty="0"/>
              <a:t>, </a:t>
            </a:r>
            <a:r>
              <a:rPr lang="ko-KR" altLang="en-US" sz="2200" dirty="0"/>
              <a:t>유효한 위치이면 큐에 집어넣은 다음 바다로 만들어버리세요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2306000-6D51-4759-ABCB-313B25B1B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096" y="1200592"/>
            <a:ext cx="5458968" cy="44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75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704C1-9632-46F2-B817-49D25BAE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인접 행렬 방식으로 </a:t>
            </a:r>
            <a:r>
              <a:rPr lang="en-US" altLang="ko-KR" dirty="0"/>
              <a:t>DFS</a:t>
            </a:r>
            <a:r>
              <a:rPr lang="ko-KR" altLang="en-US" dirty="0"/>
              <a:t>를 쓸 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1943C-B4E3-4235-8F77-F66D393A9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인접 리스트 방식에서는 </a:t>
            </a:r>
            <a:r>
              <a:rPr lang="en-US" altLang="ko-KR" dirty="0"/>
              <a:t>for node in graph[root] </a:t>
            </a:r>
            <a:r>
              <a:rPr lang="ko-KR" altLang="en-US" dirty="0"/>
              <a:t>하고 루프를 돌았지만 인접 행렬에서 </a:t>
            </a:r>
            <a:r>
              <a:rPr lang="en-US" altLang="ko-KR" dirty="0"/>
              <a:t>DFS</a:t>
            </a:r>
            <a:r>
              <a:rPr lang="ko-KR" altLang="en-US" dirty="0"/>
              <a:t>를 쓸 때는 그렇게 정형화된 방법을 쓰지 않을 때가 많습니다</a:t>
            </a:r>
            <a:endParaRPr lang="en-US" altLang="ko-KR" dirty="0"/>
          </a:p>
          <a:p>
            <a:r>
              <a:rPr lang="ko-KR" altLang="en-US" dirty="0"/>
              <a:t>특히나 어디가 어떻게 연결되어 있는지 모르는 상황에서 연결 상태를 새로 알아야 하는 것이기 때문에 문제 자체가 다르다고 생각하면 됩니다</a:t>
            </a:r>
            <a:endParaRPr lang="en-US" altLang="ko-KR" dirty="0"/>
          </a:p>
          <a:p>
            <a:r>
              <a:rPr lang="ko-KR" altLang="en-US" dirty="0"/>
              <a:t>방향 벡터 쓰는 문제에서 </a:t>
            </a:r>
            <a:r>
              <a:rPr lang="en-US" altLang="ko-KR" dirty="0"/>
              <a:t>DFS </a:t>
            </a:r>
            <a:r>
              <a:rPr lang="ko-KR" altLang="en-US" dirty="0"/>
              <a:t>쓸 때는 거의 이 </a:t>
            </a:r>
            <a:r>
              <a:rPr lang="ko-KR" altLang="en-US" dirty="0" err="1"/>
              <a:t>문제랑</a:t>
            </a:r>
            <a:r>
              <a:rPr lang="ko-KR" altLang="en-US" dirty="0"/>
              <a:t> 비슷하게 풀면 풀립니다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2828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459BA0-5E58-4DFB-8024-3D927477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ko-KR" altLang="en-US" sz="3800"/>
              <a:t>이런 문제가 왜 그래프 문제죠</a:t>
            </a:r>
            <a:r>
              <a:rPr lang="en-US" altLang="ko-KR" sz="3800"/>
              <a:t>??</a:t>
            </a:r>
            <a:endParaRPr lang="ko-KR" altLang="en-US" sz="38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EFE8A-AF37-4981-8EF5-60D3439E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ko-KR" altLang="en-US" sz="2200" dirty="0"/>
              <a:t>백준 </a:t>
            </a:r>
            <a:r>
              <a:rPr lang="en-US" altLang="ko-KR" sz="2200" dirty="0"/>
              <a:t>1697</a:t>
            </a:r>
          </a:p>
          <a:p>
            <a:r>
              <a:rPr lang="ko-KR" altLang="en-US" sz="2200" dirty="0"/>
              <a:t>수빈이가 </a:t>
            </a:r>
            <a:r>
              <a:rPr lang="en-US" altLang="ko-KR" sz="2200" dirty="0"/>
              <a:t>x</a:t>
            </a:r>
            <a:r>
              <a:rPr lang="ko-KR" altLang="en-US" sz="2200" dirty="0"/>
              <a:t>일 때 </a:t>
            </a:r>
            <a:r>
              <a:rPr lang="en-US" altLang="ko-KR" sz="2200" dirty="0"/>
              <a:t>1</a:t>
            </a:r>
            <a:r>
              <a:rPr lang="ko-KR" altLang="en-US" sz="2200" dirty="0"/>
              <a:t>초 후에 </a:t>
            </a:r>
            <a:r>
              <a:rPr lang="en-US" altLang="ko-KR" sz="2200" dirty="0"/>
              <a:t>x-1,</a:t>
            </a:r>
            <a:r>
              <a:rPr lang="ko-KR" altLang="en-US" sz="2200" dirty="0"/>
              <a:t> </a:t>
            </a:r>
            <a:r>
              <a:rPr lang="en-US" altLang="ko-KR" sz="2200" dirty="0"/>
              <a:t>x+1, 2*x </a:t>
            </a:r>
            <a:r>
              <a:rPr lang="ko-KR" altLang="en-US" sz="2200" dirty="0"/>
              <a:t>위치로 이동할 수 있음</a:t>
            </a:r>
            <a:endParaRPr lang="en-US" altLang="ko-KR" sz="22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5552CFE-7E78-4D55-91E0-C0BCA659B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06106"/>
            <a:ext cx="6903720" cy="424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14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8F235-DB24-4F1E-921D-177A8BFA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이렇게 풀 수 있어요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9C345D-D08B-4335-92D3-B96D8C39F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9662" y="1825625"/>
            <a:ext cx="3234138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만약 수빈이가 </a:t>
            </a:r>
            <a:r>
              <a:rPr lang="en-US" altLang="ko-KR" dirty="0"/>
              <a:t>5</a:t>
            </a:r>
            <a:r>
              <a:rPr lang="ko-KR" altLang="en-US" dirty="0"/>
              <a:t>에 있고</a:t>
            </a:r>
            <a:r>
              <a:rPr lang="en-US" altLang="ko-KR" dirty="0"/>
              <a:t>, </a:t>
            </a:r>
            <a:r>
              <a:rPr lang="ko-KR" altLang="en-US" dirty="0"/>
              <a:t>동생이 </a:t>
            </a:r>
            <a:r>
              <a:rPr lang="en-US" altLang="ko-KR" dirty="0"/>
              <a:t>17</a:t>
            </a:r>
            <a:r>
              <a:rPr lang="ko-KR" altLang="en-US" dirty="0"/>
              <a:t>에 있다면</a:t>
            </a:r>
            <a:endParaRPr lang="en-US" altLang="ko-KR" dirty="0"/>
          </a:p>
          <a:p>
            <a:r>
              <a:rPr lang="en-US" altLang="ko-KR" dirty="0"/>
              <a:t>4, 6, 10 </a:t>
            </a:r>
            <a:r>
              <a:rPr lang="ko-KR" altLang="en-US" dirty="0"/>
              <a:t>중 하나에 갈 수 있음</a:t>
            </a:r>
            <a:endParaRPr lang="en-US" altLang="ko-KR" dirty="0"/>
          </a:p>
          <a:p>
            <a:r>
              <a:rPr lang="ko-KR" altLang="en-US" dirty="0"/>
              <a:t>이런 식으로 하나의 상태에서 전이 가능한 다른 상태를 노드로 표현해서 잇는 것이다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그럼 그래프로 표현됨 </a:t>
            </a:r>
            <a:endParaRPr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25D4F17B-DF76-4BFE-BEC5-F5F825E28928}"/>
                  </a:ext>
                </a:extLst>
              </p14:cNvPr>
              <p14:cNvContentPartPr/>
              <p14:nvPr/>
            </p14:nvContentPartPr>
            <p14:xfrm>
              <a:off x="933702" y="-613468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25D4F17B-DF76-4BFE-BEC5-F5F825E289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4702" y="-62246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BC847F0C-AEF2-45A2-AB79-C260155DCCD6}"/>
                  </a:ext>
                </a:extLst>
              </p14:cNvPr>
              <p14:cNvContentPartPr/>
              <p14:nvPr/>
            </p14:nvContentPartPr>
            <p14:xfrm>
              <a:off x="4289262" y="3925772"/>
              <a:ext cx="56520" cy="30060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BC847F0C-AEF2-45A2-AB79-C260155DCC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71622" y="3908132"/>
                <a:ext cx="92160" cy="33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그룹 86">
            <a:extLst>
              <a:ext uri="{FF2B5EF4-FFF2-40B4-BE49-F238E27FC236}">
                <a16:creationId xmlns:a16="http://schemas.microsoft.com/office/drawing/2014/main" id="{D5150950-00D5-4C49-90D1-3A4C210DD004}"/>
              </a:ext>
            </a:extLst>
          </p:cNvPr>
          <p:cNvGrpSpPr/>
          <p:nvPr/>
        </p:nvGrpSpPr>
        <p:grpSpPr>
          <a:xfrm>
            <a:off x="738582" y="2291732"/>
            <a:ext cx="7140600" cy="4631040"/>
            <a:chOff x="738582" y="2291732"/>
            <a:chExt cx="7140600" cy="463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5FF61A71-729E-4E57-9D96-FEC55688994C}"/>
                    </a:ext>
                  </a:extLst>
                </p14:cNvPr>
                <p14:cNvContentPartPr/>
                <p14:nvPr/>
              </p14:nvContentPartPr>
              <p14:xfrm>
                <a:off x="926862" y="3719852"/>
                <a:ext cx="296640" cy="5119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5FF61A71-729E-4E57-9D96-FEC55688994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9222" y="3702212"/>
                  <a:ext cx="33228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26C8C2C0-0FC4-45A4-9D85-394CCB2460B1}"/>
                    </a:ext>
                  </a:extLst>
                </p14:cNvPr>
                <p14:cNvContentPartPr/>
                <p14:nvPr/>
              </p14:nvContentPartPr>
              <p14:xfrm>
                <a:off x="958182" y="3657212"/>
                <a:ext cx="435960" cy="374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26C8C2C0-0FC4-45A4-9D85-394CCB2460B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0182" y="3639212"/>
                  <a:ext cx="4716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76E35F2B-4BD9-47C1-8FDF-CD5AD1C50A75}"/>
                    </a:ext>
                  </a:extLst>
                </p14:cNvPr>
                <p14:cNvContentPartPr/>
                <p14:nvPr/>
              </p14:nvContentPartPr>
              <p14:xfrm>
                <a:off x="738582" y="3508172"/>
                <a:ext cx="997200" cy="9158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76E35F2B-4BD9-47C1-8FDF-CD5AD1C50A7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0942" y="3490172"/>
                  <a:ext cx="1032840" cy="9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A1B1D899-DF38-4D82-ACE2-0F2680DD7C97}"/>
                    </a:ext>
                  </a:extLst>
                </p14:cNvPr>
                <p14:cNvContentPartPr/>
                <p14:nvPr/>
              </p14:nvContentPartPr>
              <p14:xfrm>
                <a:off x="1806702" y="3346172"/>
                <a:ext cx="500040" cy="2743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A1B1D899-DF38-4D82-ACE2-0F2680DD7C9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88702" y="3328532"/>
                  <a:ext cx="5356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6DB10641-68CB-46D1-86D5-A3AFB1C20CFB}"/>
                    </a:ext>
                  </a:extLst>
                </p14:cNvPr>
                <p14:cNvContentPartPr/>
                <p14:nvPr/>
              </p14:nvContentPartPr>
              <p14:xfrm>
                <a:off x="2560542" y="3112172"/>
                <a:ext cx="474840" cy="2901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6DB10641-68CB-46D1-86D5-A3AFB1C20C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42902" y="3094532"/>
                  <a:ext cx="5104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D2B3BD11-6A63-4047-89F6-FD8E6A28F42F}"/>
                    </a:ext>
                  </a:extLst>
                </p14:cNvPr>
                <p14:cNvContentPartPr/>
                <p14:nvPr/>
              </p14:nvContentPartPr>
              <p14:xfrm>
                <a:off x="2766102" y="3046292"/>
                <a:ext cx="82440" cy="5162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D2B3BD11-6A63-4047-89F6-FD8E6A28F42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48102" y="3028652"/>
                  <a:ext cx="1180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083C1923-5600-4F53-9B76-AD7264ED1046}"/>
                    </a:ext>
                  </a:extLst>
                </p14:cNvPr>
                <p14:cNvContentPartPr/>
                <p14:nvPr/>
              </p14:nvContentPartPr>
              <p14:xfrm>
                <a:off x="1708782" y="3881852"/>
                <a:ext cx="635400" cy="1522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083C1923-5600-4F53-9B76-AD7264ED104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91142" y="3864212"/>
                  <a:ext cx="671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CC08B77F-7D98-4104-BA54-BD12AB3B6C29}"/>
                    </a:ext>
                  </a:extLst>
                </p14:cNvPr>
                <p14:cNvContentPartPr/>
                <p14:nvPr/>
              </p14:nvContentPartPr>
              <p14:xfrm>
                <a:off x="2660982" y="3929732"/>
                <a:ext cx="248400" cy="5443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CC08B77F-7D98-4104-BA54-BD12AB3B6C2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43342" y="3912092"/>
                  <a:ext cx="28404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FCD25635-D2BC-4996-86BE-3B75D4A81FC4}"/>
                    </a:ext>
                  </a:extLst>
                </p14:cNvPr>
                <p14:cNvContentPartPr/>
                <p14:nvPr/>
              </p14:nvContentPartPr>
              <p14:xfrm>
                <a:off x="2465862" y="3800852"/>
                <a:ext cx="654120" cy="8560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FCD25635-D2BC-4996-86BE-3B75D4A81FC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47862" y="3782852"/>
                  <a:ext cx="689760" cy="89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FD166A8E-33F3-4DB4-9D2A-5EB2CA9259EE}"/>
                    </a:ext>
                  </a:extLst>
                </p14:cNvPr>
                <p14:cNvContentPartPr/>
                <p14:nvPr/>
              </p14:nvContentPartPr>
              <p14:xfrm>
                <a:off x="2478822" y="2880332"/>
                <a:ext cx="826920" cy="8640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FD166A8E-33F3-4DB4-9D2A-5EB2CA9259E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60822" y="2862332"/>
                  <a:ext cx="862560" cy="89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B10B67FA-97CA-41D6-BDB0-59C6D2BFB037}"/>
                    </a:ext>
                  </a:extLst>
                </p14:cNvPr>
                <p14:cNvContentPartPr/>
                <p14:nvPr/>
              </p14:nvContentPartPr>
              <p14:xfrm>
                <a:off x="1508982" y="4281812"/>
                <a:ext cx="813240" cy="6800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B10B67FA-97CA-41D6-BDB0-59C6D2BFB03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90982" y="4263812"/>
                  <a:ext cx="848880" cy="71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D2BCEC2A-BCE9-47BC-9747-3639FE79CB74}"/>
                    </a:ext>
                  </a:extLst>
                </p14:cNvPr>
                <p14:cNvContentPartPr/>
                <p14:nvPr/>
              </p14:nvContentPartPr>
              <p14:xfrm>
                <a:off x="2608422" y="5169212"/>
                <a:ext cx="33840" cy="3924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D2BCEC2A-BCE9-47BC-9747-3639FE79CB7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90422" y="5151212"/>
                  <a:ext cx="6948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2C5F2AE9-9B02-44F6-9469-963795B29B8D}"/>
                    </a:ext>
                  </a:extLst>
                </p14:cNvPr>
                <p14:cNvContentPartPr/>
                <p14:nvPr/>
              </p14:nvContentPartPr>
              <p14:xfrm>
                <a:off x="2757102" y="5174612"/>
                <a:ext cx="203040" cy="30492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2C5F2AE9-9B02-44F6-9469-963795B29B8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39102" y="5156612"/>
                  <a:ext cx="2386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87EC6357-9F1F-4C7B-9D6E-CF36F9684B6A}"/>
                    </a:ext>
                  </a:extLst>
                </p14:cNvPr>
                <p14:cNvContentPartPr/>
                <p14:nvPr/>
              </p14:nvContentPartPr>
              <p14:xfrm>
                <a:off x="2357142" y="4816052"/>
                <a:ext cx="853200" cy="92160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87EC6357-9F1F-4C7B-9D6E-CF36F9684B6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39142" y="4798412"/>
                  <a:ext cx="888840" cy="9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DA833015-7C50-498B-9E7F-BE31F8A6ABCB}"/>
                    </a:ext>
                  </a:extLst>
                </p14:cNvPr>
                <p14:cNvContentPartPr/>
                <p14:nvPr/>
              </p14:nvContentPartPr>
              <p14:xfrm>
                <a:off x="3019182" y="3594212"/>
                <a:ext cx="98640" cy="4996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DA833015-7C50-498B-9E7F-BE31F8A6ABC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01542" y="3576212"/>
                  <a:ext cx="13428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D6968B1C-2A31-4699-8B2C-41626A170752}"/>
                    </a:ext>
                  </a:extLst>
                </p14:cNvPr>
                <p14:cNvContentPartPr/>
                <p14:nvPr/>
              </p14:nvContentPartPr>
              <p14:xfrm>
                <a:off x="3400062" y="3182372"/>
                <a:ext cx="461520" cy="3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D6968B1C-2A31-4699-8B2C-41626A17075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82062" y="3164372"/>
                  <a:ext cx="497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3CBDCE34-2C37-45FD-9E14-F624404B18DB}"/>
                    </a:ext>
                  </a:extLst>
                </p14:cNvPr>
                <p14:cNvContentPartPr/>
                <p14:nvPr/>
              </p14:nvContentPartPr>
              <p14:xfrm>
                <a:off x="4083342" y="2967812"/>
                <a:ext cx="192240" cy="3592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3CBDCE34-2C37-45FD-9E14-F624404B18D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65342" y="2949812"/>
                  <a:ext cx="2278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01C6433E-562E-4741-84BB-C1687B0DA248}"/>
                    </a:ext>
                  </a:extLst>
                </p14:cNvPr>
                <p14:cNvContentPartPr/>
                <p14:nvPr/>
              </p14:nvContentPartPr>
              <p14:xfrm>
                <a:off x="3931062" y="2829572"/>
                <a:ext cx="520920" cy="7012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01C6433E-562E-4741-84BB-C1687B0DA24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13422" y="2811932"/>
                  <a:ext cx="556560" cy="73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61C905EB-E240-442C-A262-617AF17A3B1B}"/>
                    </a:ext>
                  </a:extLst>
                </p14:cNvPr>
                <p14:cNvContentPartPr/>
                <p14:nvPr/>
              </p14:nvContentPartPr>
              <p14:xfrm>
                <a:off x="3254622" y="3332132"/>
                <a:ext cx="582120" cy="4420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61C905EB-E240-442C-A262-617AF17A3B1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36982" y="3314492"/>
                  <a:ext cx="61776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ED6E15C8-B179-49C8-8BBA-15D725633CF6}"/>
                    </a:ext>
                  </a:extLst>
                </p14:cNvPr>
                <p14:cNvContentPartPr/>
                <p14:nvPr/>
              </p14:nvContentPartPr>
              <p14:xfrm>
                <a:off x="4005222" y="3787532"/>
                <a:ext cx="196200" cy="27468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ED6E15C8-B179-49C8-8BBA-15D725633CF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87222" y="3769532"/>
                  <a:ext cx="2318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AFFC19C3-5E73-4B5F-8CCA-ACB0AF2E9BA6}"/>
                    </a:ext>
                  </a:extLst>
                </p14:cNvPr>
                <p14:cNvContentPartPr/>
                <p14:nvPr/>
              </p14:nvContentPartPr>
              <p14:xfrm>
                <a:off x="3862662" y="3583772"/>
                <a:ext cx="420840" cy="64008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AFFC19C3-5E73-4B5F-8CCA-ACB0AF2E9BA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45022" y="3566132"/>
                  <a:ext cx="456480" cy="67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417C412B-D845-47CB-BE24-CD4D7445CA86}"/>
                    </a:ext>
                  </a:extLst>
                </p14:cNvPr>
                <p14:cNvContentPartPr/>
                <p14:nvPr/>
              </p14:nvContentPartPr>
              <p14:xfrm>
                <a:off x="3172542" y="4223852"/>
                <a:ext cx="939960" cy="3463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417C412B-D845-47CB-BE24-CD4D7445CA8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54542" y="4205852"/>
                  <a:ext cx="97560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38F3D527-0ED7-4D01-8962-C7535756AF66}"/>
                    </a:ext>
                  </a:extLst>
                </p14:cNvPr>
                <p14:cNvContentPartPr/>
                <p14:nvPr/>
              </p14:nvContentPartPr>
              <p14:xfrm>
                <a:off x="4249662" y="4289732"/>
                <a:ext cx="107640" cy="41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38F3D527-0ED7-4D01-8962-C7535756AF6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32022" y="4271732"/>
                  <a:ext cx="14328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5F5121E7-FDCA-4308-AD3A-9102D2B07814}"/>
                    </a:ext>
                  </a:extLst>
                </p14:cNvPr>
                <p14:cNvContentPartPr/>
                <p14:nvPr/>
              </p14:nvContentPartPr>
              <p14:xfrm>
                <a:off x="4093782" y="4210172"/>
                <a:ext cx="495360" cy="63972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5F5121E7-FDCA-4308-AD3A-9102D2B0781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75782" y="4192172"/>
                  <a:ext cx="53100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81807355-D15B-461F-B050-4A5340626E25}"/>
                    </a:ext>
                  </a:extLst>
                </p14:cNvPr>
                <p14:cNvContentPartPr/>
                <p14:nvPr/>
              </p14:nvContentPartPr>
              <p14:xfrm>
                <a:off x="3117102" y="4435532"/>
                <a:ext cx="833400" cy="55800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81807355-D15B-461F-B050-4A5340626E2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99102" y="4417892"/>
                  <a:ext cx="86904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D5EAC6BA-F37A-4A8E-998F-BAC22F3ACC38}"/>
                    </a:ext>
                  </a:extLst>
                </p14:cNvPr>
                <p14:cNvContentPartPr/>
                <p14:nvPr/>
              </p14:nvContentPartPr>
              <p14:xfrm>
                <a:off x="4089822" y="4977332"/>
                <a:ext cx="47160" cy="2581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D5EAC6BA-F37A-4A8E-998F-BAC22F3ACC3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72182" y="4959332"/>
                  <a:ext cx="828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86E95E6E-DA33-4164-8560-2B3B8687FD67}"/>
                    </a:ext>
                  </a:extLst>
                </p14:cNvPr>
                <p14:cNvContentPartPr/>
                <p14:nvPr/>
              </p14:nvContentPartPr>
              <p14:xfrm>
                <a:off x="4205382" y="4982372"/>
                <a:ext cx="191520" cy="2091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86E95E6E-DA33-4164-8560-2B3B8687FD6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87382" y="4964372"/>
                  <a:ext cx="2271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E2DB0382-01C5-4EB0-96D6-350652857A4F}"/>
                    </a:ext>
                  </a:extLst>
                </p14:cNvPr>
                <p14:cNvContentPartPr/>
                <p14:nvPr/>
              </p14:nvContentPartPr>
              <p14:xfrm>
                <a:off x="3981102" y="4752692"/>
                <a:ext cx="498600" cy="6836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E2DB0382-01C5-4EB0-96D6-350652857A4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63102" y="4734692"/>
                  <a:ext cx="53424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90BB1953-7879-4F7E-A49A-2C0FF1858E7C}"/>
                    </a:ext>
                  </a:extLst>
                </p14:cNvPr>
                <p14:cNvContentPartPr/>
                <p14:nvPr/>
              </p14:nvContentPartPr>
              <p14:xfrm>
                <a:off x="1691142" y="5317172"/>
                <a:ext cx="815400" cy="41220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90BB1953-7879-4F7E-A49A-2C0FF1858E7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73142" y="5299172"/>
                  <a:ext cx="85104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79D9D7B9-7E43-400C-9EBA-39942DF95827}"/>
                    </a:ext>
                  </a:extLst>
                </p14:cNvPr>
                <p14:cNvContentPartPr/>
                <p14:nvPr/>
              </p14:nvContentPartPr>
              <p14:xfrm>
                <a:off x="1233582" y="5726132"/>
                <a:ext cx="251280" cy="5968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79D9D7B9-7E43-400C-9EBA-39942DF9582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215582" y="5708492"/>
                  <a:ext cx="28692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2593BE52-5BD1-4655-AE4D-6677658469DE}"/>
                    </a:ext>
                  </a:extLst>
                </p14:cNvPr>
                <p14:cNvContentPartPr/>
                <p14:nvPr/>
              </p14:nvContentPartPr>
              <p14:xfrm>
                <a:off x="1013622" y="5560172"/>
                <a:ext cx="717840" cy="87264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2593BE52-5BD1-4655-AE4D-6677658469D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95622" y="5542172"/>
                  <a:ext cx="753480" cy="90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323A267B-BFF3-47E9-9CA7-8221C063C062}"/>
                    </a:ext>
                  </a:extLst>
                </p14:cNvPr>
                <p14:cNvContentPartPr/>
                <p14:nvPr/>
              </p14:nvContentPartPr>
              <p14:xfrm>
                <a:off x="3014862" y="5794892"/>
                <a:ext cx="4680" cy="42624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323A267B-BFF3-47E9-9CA7-8221C063C06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96862" y="5776892"/>
                  <a:ext cx="4032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2BF9FE9C-93A9-464B-B4E8-EB2651BD7DC5}"/>
                    </a:ext>
                  </a:extLst>
                </p14:cNvPr>
                <p14:cNvContentPartPr/>
                <p14:nvPr/>
              </p14:nvContentPartPr>
              <p14:xfrm>
                <a:off x="2937102" y="6442532"/>
                <a:ext cx="31320" cy="20700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2BF9FE9C-93A9-464B-B4E8-EB2651BD7DC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919462" y="6424532"/>
                  <a:ext cx="669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6172B609-079A-4706-8CBD-2C3095C4C199}"/>
                    </a:ext>
                  </a:extLst>
                </p14:cNvPr>
                <p14:cNvContentPartPr/>
                <p14:nvPr/>
              </p14:nvContentPartPr>
              <p14:xfrm>
                <a:off x="3132582" y="6404372"/>
                <a:ext cx="18000" cy="32832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6172B609-079A-4706-8CBD-2C3095C4C19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14582" y="6386732"/>
                  <a:ext cx="536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9EE3C401-3D8B-4275-950E-39CC2D251898}"/>
                    </a:ext>
                  </a:extLst>
                </p14:cNvPr>
                <p14:cNvContentPartPr/>
                <p14:nvPr/>
              </p14:nvContentPartPr>
              <p14:xfrm>
                <a:off x="2714622" y="6212852"/>
                <a:ext cx="750240" cy="70992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9EE3C401-3D8B-4275-950E-39CC2D25189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96622" y="6195212"/>
                  <a:ext cx="785880" cy="74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FAC03EE3-F2B6-4BA3-8EA4-C02A358AD7F8}"/>
                    </a:ext>
                  </a:extLst>
                </p14:cNvPr>
                <p14:cNvContentPartPr/>
                <p14:nvPr/>
              </p14:nvContentPartPr>
              <p14:xfrm>
                <a:off x="3412302" y="5524892"/>
                <a:ext cx="704520" cy="40608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FAC03EE3-F2B6-4BA3-8EA4-C02A358AD7F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94662" y="5507252"/>
                  <a:ext cx="74016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9A1E8E64-3674-434D-A52F-9DE2685A2250}"/>
                    </a:ext>
                  </a:extLst>
                </p14:cNvPr>
                <p14:cNvContentPartPr/>
                <p14:nvPr/>
              </p14:nvContentPartPr>
              <p14:xfrm>
                <a:off x="4256502" y="6160652"/>
                <a:ext cx="282600" cy="25452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9A1E8E64-3674-434D-A52F-9DE2685A225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238502" y="6142652"/>
                  <a:ext cx="3182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EA7AB548-378B-47E7-9809-EE309E2A625C}"/>
                    </a:ext>
                  </a:extLst>
                </p14:cNvPr>
                <p14:cNvContentPartPr/>
                <p14:nvPr/>
              </p14:nvContentPartPr>
              <p14:xfrm>
                <a:off x="4531542" y="6168572"/>
                <a:ext cx="198360" cy="24408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EA7AB548-378B-47E7-9809-EE309E2A625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13902" y="6150932"/>
                  <a:ext cx="2340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0E981187-24A2-415B-B58C-14D6954AA7FB}"/>
                    </a:ext>
                  </a:extLst>
                </p14:cNvPr>
                <p14:cNvContentPartPr/>
                <p14:nvPr/>
              </p14:nvContentPartPr>
              <p14:xfrm>
                <a:off x="4178382" y="5918732"/>
                <a:ext cx="735840" cy="80604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0E981187-24A2-415B-B58C-14D6954AA7F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60742" y="5900732"/>
                  <a:ext cx="771480" cy="84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983D916D-A4E9-4A34-BB0F-080829E67217}"/>
                    </a:ext>
                  </a:extLst>
                </p14:cNvPr>
                <p14:cNvContentPartPr/>
                <p14:nvPr/>
              </p14:nvContentPartPr>
              <p14:xfrm>
                <a:off x="4656102" y="4531652"/>
                <a:ext cx="799920" cy="48024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983D916D-A4E9-4A34-BB0F-080829E6721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38462" y="4513652"/>
                  <a:ext cx="83556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5565F90A-8A57-4A79-B626-2C5E15F526A3}"/>
                    </a:ext>
                  </a:extLst>
                </p14:cNvPr>
                <p14:cNvContentPartPr/>
                <p14:nvPr/>
              </p14:nvContentPartPr>
              <p14:xfrm>
                <a:off x="5733582" y="5029172"/>
                <a:ext cx="24840" cy="33876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5565F90A-8A57-4A79-B626-2C5E15F526A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15582" y="5011532"/>
                  <a:ext cx="604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7E9F4E0A-F6F9-4251-A307-9921AFC6481C}"/>
                    </a:ext>
                  </a:extLst>
                </p14:cNvPr>
                <p14:cNvContentPartPr/>
                <p14:nvPr/>
              </p14:nvContentPartPr>
              <p14:xfrm>
                <a:off x="5852742" y="5043212"/>
                <a:ext cx="389160" cy="38412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7E9F4E0A-F6F9-4251-A307-9921AFC6481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35102" y="5025572"/>
                  <a:ext cx="42480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0BA3CDDD-7494-496D-AB3B-945A34B053A9}"/>
                    </a:ext>
                  </a:extLst>
                </p14:cNvPr>
                <p14:cNvContentPartPr/>
                <p14:nvPr/>
              </p14:nvContentPartPr>
              <p14:xfrm>
                <a:off x="5979822" y="5225012"/>
                <a:ext cx="13680" cy="24012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0BA3CDDD-7494-496D-AB3B-945A34B053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962182" y="5207372"/>
                  <a:ext cx="493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817923EF-5740-4349-8F40-BFAD141B2410}"/>
                    </a:ext>
                  </a:extLst>
                </p14:cNvPr>
                <p14:cNvContentPartPr/>
                <p14:nvPr/>
              </p14:nvContentPartPr>
              <p14:xfrm>
                <a:off x="5568702" y="4927292"/>
                <a:ext cx="680760" cy="69408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817923EF-5740-4349-8F40-BFAD141B241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551062" y="4909292"/>
                  <a:ext cx="716400" cy="72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3FBA16F4-2BAF-41CE-AFDA-DAE32F232A3F}"/>
                    </a:ext>
                  </a:extLst>
                </p14:cNvPr>
                <p14:cNvContentPartPr/>
                <p14:nvPr/>
              </p14:nvContentPartPr>
              <p14:xfrm>
                <a:off x="3039342" y="3210452"/>
                <a:ext cx="1039680" cy="70200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3FBA16F4-2BAF-41CE-AFDA-DAE32F232A3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021342" y="3192452"/>
                  <a:ext cx="1075320" cy="73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3DA816B6-285C-4BC8-AFA3-818B8C5C0ADD}"/>
                    </a:ext>
                  </a:extLst>
                </p14:cNvPr>
                <p14:cNvContentPartPr/>
                <p14:nvPr/>
              </p14:nvContentPartPr>
              <p14:xfrm>
                <a:off x="4427502" y="3102092"/>
                <a:ext cx="784440" cy="2556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3DA816B6-285C-4BC8-AFA3-818B8C5C0AD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09502" y="3084452"/>
                  <a:ext cx="8200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15CDFEE1-4160-4A42-A91D-9CF9B00376B4}"/>
                    </a:ext>
                  </a:extLst>
                </p14:cNvPr>
                <p14:cNvContentPartPr/>
                <p14:nvPr/>
              </p14:nvContentPartPr>
              <p14:xfrm>
                <a:off x="5329302" y="2891492"/>
                <a:ext cx="290880" cy="2973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15CDFEE1-4160-4A42-A91D-9CF9B00376B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311302" y="2873492"/>
                  <a:ext cx="3265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607CB58D-1175-4F03-8869-6699B832C031}"/>
                    </a:ext>
                  </a:extLst>
                </p14:cNvPr>
                <p14:cNvContentPartPr/>
                <p14:nvPr/>
              </p14:nvContentPartPr>
              <p14:xfrm>
                <a:off x="5151462" y="2661452"/>
                <a:ext cx="527760" cy="74412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607CB58D-1175-4F03-8869-6699B832C03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33462" y="2643452"/>
                  <a:ext cx="563400" cy="77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E00AD651-A4AD-4CA0-A87E-F2FE91A9F0F1}"/>
                    </a:ext>
                  </a:extLst>
                </p14:cNvPr>
                <p14:cNvContentPartPr/>
                <p14:nvPr/>
              </p14:nvContentPartPr>
              <p14:xfrm>
                <a:off x="4236342" y="3769892"/>
                <a:ext cx="1253160" cy="5220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E00AD651-A4AD-4CA0-A87E-F2FE91A9F0F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18702" y="3752252"/>
                  <a:ext cx="12888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407AA987-7CA8-425E-80B0-3B1F8A62EF48}"/>
                    </a:ext>
                  </a:extLst>
                </p14:cNvPr>
                <p14:cNvContentPartPr/>
                <p14:nvPr/>
              </p14:nvContentPartPr>
              <p14:xfrm>
                <a:off x="5812782" y="3578012"/>
                <a:ext cx="36720" cy="41400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407AA987-7CA8-425E-80B0-3B1F8A62EF4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795142" y="3560372"/>
                  <a:ext cx="7236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9BA5FFF7-81C5-40FE-A2C8-2FBD0419D95B}"/>
                    </a:ext>
                  </a:extLst>
                </p14:cNvPr>
                <p14:cNvContentPartPr/>
                <p14:nvPr/>
              </p14:nvContentPartPr>
              <p14:xfrm>
                <a:off x="5948862" y="3674132"/>
                <a:ext cx="146880" cy="30636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9BA5FFF7-81C5-40FE-A2C8-2FBD0419D95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931222" y="3656132"/>
                  <a:ext cx="1825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97F0261B-F0DD-4496-BD51-FA4109510D17}"/>
                    </a:ext>
                  </a:extLst>
                </p14:cNvPr>
                <p14:cNvContentPartPr/>
                <p14:nvPr/>
              </p14:nvContentPartPr>
              <p14:xfrm>
                <a:off x="5577702" y="3464252"/>
                <a:ext cx="653040" cy="72396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97F0261B-F0DD-4496-BD51-FA4109510D1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559702" y="3446252"/>
                  <a:ext cx="688680" cy="75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9A401DAF-0A07-4532-8EBE-90D10BEA96BD}"/>
                    </a:ext>
                  </a:extLst>
                </p14:cNvPr>
                <p14:cNvContentPartPr/>
                <p14:nvPr/>
              </p14:nvContentPartPr>
              <p14:xfrm>
                <a:off x="1411062" y="3963932"/>
                <a:ext cx="2570040" cy="160488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9A401DAF-0A07-4532-8EBE-90D10BEA96B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393422" y="3945932"/>
                  <a:ext cx="2605680" cy="164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5F2D061D-0E32-4301-BE64-6BDD56353151}"/>
                    </a:ext>
                  </a:extLst>
                </p14:cNvPr>
                <p14:cNvContentPartPr/>
                <p14:nvPr/>
              </p14:nvContentPartPr>
              <p14:xfrm>
                <a:off x="6231102" y="3536252"/>
                <a:ext cx="866520" cy="19152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5F2D061D-0E32-4301-BE64-6BDD5635315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13102" y="3518252"/>
                  <a:ext cx="9021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0FB2AF84-9794-46EC-BE53-9C91F6D5AAA7}"/>
                    </a:ext>
                  </a:extLst>
                </p14:cNvPr>
                <p14:cNvContentPartPr/>
                <p14:nvPr/>
              </p14:nvContentPartPr>
              <p14:xfrm>
                <a:off x="5709102" y="2801492"/>
                <a:ext cx="624600" cy="1728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0FB2AF84-9794-46EC-BE53-9C91F6D5AAA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691102" y="2783852"/>
                  <a:ext cx="6602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2F628B50-D37B-45AA-8A65-E6DF4FD5E864}"/>
                    </a:ext>
                  </a:extLst>
                </p14:cNvPr>
                <p14:cNvContentPartPr/>
                <p14:nvPr/>
              </p14:nvContentPartPr>
              <p14:xfrm>
                <a:off x="6548622" y="2472812"/>
                <a:ext cx="9360" cy="33012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2F628B50-D37B-45AA-8A65-E6DF4FD5E86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530622" y="2454812"/>
                  <a:ext cx="450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EEE82ED8-3958-481C-8316-6D168B1F4C48}"/>
                    </a:ext>
                  </a:extLst>
                </p14:cNvPr>
                <p14:cNvContentPartPr/>
                <p14:nvPr/>
              </p14:nvContentPartPr>
              <p14:xfrm>
                <a:off x="6301662" y="2334572"/>
                <a:ext cx="509400" cy="61812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EEE82ED8-3958-481C-8316-6D168B1F4C4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83662" y="2316932"/>
                  <a:ext cx="545040" cy="65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5D423572-8BC2-4E85-B2B3-7F415B2100BB}"/>
                    </a:ext>
                  </a:extLst>
                </p14:cNvPr>
                <p14:cNvContentPartPr/>
                <p14:nvPr/>
              </p14:nvContentPartPr>
              <p14:xfrm>
                <a:off x="3227982" y="2291732"/>
                <a:ext cx="2039400" cy="62928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5D423572-8BC2-4E85-B2B3-7F415B2100B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210342" y="2273732"/>
                  <a:ext cx="207504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8FDF03D2-0C5A-44C0-BE80-5E3ACD331BFB}"/>
                    </a:ext>
                  </a:extLst>
                </p14:cNvPr>
                <p14:cNvContentPartPr/>
                <p14:nvPr/>
              </p14:nvContentPartPr>
              <p14:xfrm>
                <a:off x="7281582" y="3298292"/>
                <a:ext cx="49320" cy="44028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8FDF03D2-0C5A-44C0-BE80-5E3ACD331BF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63582" y="3280292"/>
                  <a:ext cx="8496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478A8915-6287-4610-8CDA-FB006C9ECAF2}"/>
                    </a:ext>
                  </a:extLst>
                </p14:cNvPr>
                <p14:cNvContentPartPr/>
                <p14:nvPr/>
              </p14:nvContentPartPr>
              <p14:xfrm>
                <a:off x="7467702" y="3246092"/>
                <a:ext cx="105480" cy="47448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478A8915-6287-4610-8CDA-FB006C9ECAF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49702" y="3228092"/>
                  <a:ext cx="14112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AB244DCA-A07D-494A-893C-A1D579CF2490}"/>
                    </a:ext>
                  </a:extLst>
                </p14:cNvPr>
                <p14:cNvContentPartPr/>
                <p14:nvPr/>
              </p14:nvContentPartPr>
              <p14:xfrm>
                <a:off x="7156662" y="3060332"/>
                <a:ext cx="676440" cy="86580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AB244DCA-A07D-494A-893C-A1D579CF249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38662" y="3042332"/>
                  <a:ext cx="712080" cy="90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81473F0D-8731-437E-9CEC-B7246ADCA934}"/>
                    </a:ext>
                  </a:extLst>
                </p14:cNvPr>
                <p14:cNvContentPartPr/>
                <p14:nvPr/>
              </p14:nvContentPartPr>
              <p14:xfrm>
                <a:off x="6044262" y="4045652"/>
                <a:ext cx="958680" cy="63648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81473F0D-8731-437E-9CEC-B7246ADCA93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026622" y="4028012"/>
                  <a:ext cx="99432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0D95D6C8-D81C-4F3D-AC05-FAB0D14C52A1}"/>
                    </a:ext>
                  </a:extLst>
                </p14:cNvPr>
                <p14:cNvContentPartPr/>
                <p14:nvPr/>
              </p14:nvContentPartPr>
              <p14:xfrm>
                <a:off x="7083942" y="4552172"/>
                <a:ext cx="276480" cy="39348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0D95D6C8-D81C-4F3D-AC05-FAB0D14C52A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065942" y="4534532"/>
                  <a:ext cx="3121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8B86CEAC-6D43-4A63-8AA3-1C6EDF003361}"/>
                    </a:ext>
                  </a:extLst>
                </p14:cNvPr>
                <p14:cNvContentPartPr/>
                <p14:nvPr/>
              </p14:nvContentPartPr>
              <p14:xfrm>
                <a:off x="7448262" y="4579532"/>
                <a:ext cx="375840" cy="32436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8B86CEAC-6D43-4A63-8AA3-1C6EDF00336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430262" y="4561532"/>
                  <a:ext cx="4114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25473CB9-7DA7-4921-AF2A-83A81994E9C5}"/>
                    </a:ext>
                  </a:extLst>
                </p14:cNvPr>
                <p14:cNvContentPartPr/>
                <p14:nvPr/>
              </p14:nvContentPartPr>
              <p14:xfrm>
                <a:off x="7028142" y="4271372"/>
                <a:ext cx="851040" cy="90828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25473CB9-7DA7-4921-AF2A-83A81994E9C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10502" y="4253732"/>
                  <a:ext cx="886680" cy="9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90" name="잉크 89">
                <a:extLst>
                  <a:ext uri="{FF2B5EF4-FFF2-40B4-BE49-F238E27FC236}">
                    <a16:creationId xmlns:a16="http://schemas.microsoft.com/office/drawing/2014/main" id="{CFDA6134-CB10-4E02-A055-118106EE3C20}"/>
                  </a:ext>
                </a:extLst>
              </p14:cNvPr>
              <p14:cNvContentPartPr/>
              <p14:nvPr/>
            </p14:nvContentPartPr>
            <p14:xfrm>
              <a:off x="1755582" y="3010292"/>
              <a:ext cx="621000" cy="488160"/>
            </p14:xfrm>
          </p:contentPart>
        </mc:Choice>
        <mc:Fallback xmlns="">
          <p:pic>
            <p:nvPicPr>
              <p:cNvPr id="90" name="잉크 89">
                <a:extLst>
                  <a:ext uri="{FF2B5EF4-FFF2-40B4-BE49-F238E27FC236}">
                    <a16:creationId xmlns:a16="http://schemas.microsoft.com/office/drawing/2014/main" id="{CFDA6134-CB10-4E02-A055-118106EE3C2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719582" y="2974652"/>
                <a:ext cx="692640" cy="55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그룹 96">
            <a:extLst>
              <a:ext uri="{FF2B5EF4-FFF2-40B4-BE49-F238E27FC236}">
                <a16:creationId xmlns:a16="http://schemas.microsoft.com/office/drawing/2014/main" id="{2D836D6D-6B73-4F57-BFC8-7E11B3FF6D8A}"/>
              </a:ext>
            </a:extLst>
          </p:cNvPr>
          <p:cNvGrpSpPr/>
          <p:nvPr/>
        </p:nvGrpSpPr>
        <p:grpSpPr>
          <a:xfrm>
            <a:off x="3305742" y="3156452"/>
            <a:ext cx="2218680" cy="770040"/>
            <a:chOff x="3305742" y="3156452"/>
            <a:chExt cx="2218680" cy="77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D5D5160A-E522-455F-9F9C-CFF6C9D8B53E}"/>
                    </a:ext>
                  </a:extLst>
                </p14:cNvPr>
                <p14:cNvContentPartPr/>
                <p14:nvPr/>
              </p14:nvContentPartPr>
              <p14:xfrm>
                <a:off x="3305742" y="3156452"/>
                <a:ext cx="602280" cy="55728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D5D5160A-E522-455F-9F9C-CFF6C9D8B53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270102" y="3120452"/>
                  <a:ext cx="67392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EFD58146-DD15-4978-BD60-D39CB71CC765}"/>
                    </a:ext>
                  </a:extLst>
                </p14:cNvPr>
                <p14:cNvContentPartPr/>
                <p14:nvPr/>
              </p14:nvContentPartPr>
              <p14:xfrm>
                <a:off x="4320942" y="3823172"/>
                <a:ext cx="1203480" cy="10332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EFD58146-DD15-4978-BD60-D39CB71CC76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284942" y="3787532"/>
                  <a:ext cx="127512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B30FFF8C-1C6A-4F1F-B09F-709A8C6BF67A}"/>
              </a:ext>
            </a:extLst>
          </p:cNvPr>
          <p:cNvGrpSpPr/>
          <p:nvPr/>
        </p:nvGrpSpPr>
        <p:grpSpPr>
          <a:xfrm>
            <a:off x="6137502" y="2825972"/>
            <a:ext cx="1727280" cy="1110240"/>
            <a:chOff x="6137502" y="2825972"/>
            <a:chExt cx="1727280" cy="11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30AB3675-372D-409A-BD5F-2F51C40183F5}"/>
                    </a:ext>
                  </a:extLst>
                </p14:cNvPr>
                <p14:cNvContentPartPr/>
                <p14:nvPr/>
              </p14:nvContentPartPr>
              <p14:xfrm>
                <a:off x="6137502" y="3410252"/>
                <a:ext cx="914760" cy="27252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30AB3675-372D-409A-BD5F-2F51C40183F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101862" y="3374252"/>
                  <a:ext cx="9864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6CECFF03-4566-456A-9BFC-6BFF3F2211E6}"/>
                    </a:ext>
                  </a:extLst>
                </p14:cNvPr>
                <p14:cNvContentPartPr/>
                <p14:nvPr/>
              </p14:nvContentPartPr>
              <p14:xfrm>
                <a:off x="6715302" y="3128372"/>
                <a:ext cx="354240" cy="57600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6CECFF03-4566-456A-9BFC-6BFF3F2211E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679302" y="3092372"/>
                  <a:ext cx="42588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CED5FA60-58FC-4526-B2EE-0E153BFEB580}"/>
                    </a:ext>
                  </a:extLst>
                </p14:cNvPr>
                <p14:cNvContentPartPr/>
                <p14:nvPr/>
              </p14:nvContentPartPr>
              <p14:xfrm>
                <a:off x="6916182" y="2825972"/>
                <a:ext cx="948600" cy="111024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CED5FA60-58FC-4526-B2EE-0E153BFEB58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880182" y="2790332"/>
                  <a:ext cx="1020240" cy="1181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89460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1DED9D-994F-4DC2-8BB5-55EE3626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ko-KR" altLang="en-US" sz="3600"/>
              <a:t>그래프 개념 복습</a:t>
            </a:r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8204C9-9FF5-472B-B105-C1A00C2A4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altLang="ko-KR" sz="1800" b="1" dirty="0"/>
              <a:t>vertex(</a:t>
            </a:r>
            <a:r>
              <a:rPr lang="ko-KR" altLang="en-US" sz="1800" b="1" dirty="0"/>
              <a:t>노드</a:t>
            </a:r>
            <a:r>
              <a:rPr lang="en-US" altLang="ko-KR" sz="1800" b="1" dirty="0"/>
              <a:t>)</a:t>
            </a:r>
            <a:r>
              <a:rPr lang="ko-KR" altLang="en-US" sz="1800" dirty="0"/>
              <a:t>와 </a:t>
            </a:r>
            <a:r>
              <a:rPr lang="en-US" altLang="ko-KR" sz="1800" b="1" dirty="0"/>
              <a:t>edge(</a:t>
            </a:r>
            <a:r>
              <a:rPr lang="ko-KR" altLang="en-US" sz="1800" b="1" dirty="0"/>
              <a:t>간선</a:t>
            </a:r>
            <a:r>
              <a:rPr lang="en-US" altLang="ko-KR" sz="1800" b="1" dirty="0"/>
              <a:t>)</a:t>
            </a:r>
            <a:r>
              <a:rPr lang="ko-KR" altLang="en-US" sz="1800" dirty="0"/>
              <a:t>로 구성된 한정 자료구조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인접 행렬</a:t>
            </a:r>
            <a:r>
              <a:rPr lang="en-US" altLang="ko-KR" sz="1800" dirty="0"/>
              <a:t> </a:t>
            </a:r>
            <a:r>
              <a:rPr lang="ko-KR" altLang="en-US" sz="1800" dirty="0"/>
              <a:t>혹은 인접 리스트로 표현 가능</a:t>
            </a:r>
            <a:endParaRPr lang="en-US" altLang="ko-KR" sz="1800" dirty="0"/>
          </a:p>
          <a:p>
            <a:r>
              <a:rPr lang="ko-KR" altLang="en-US" sz="1800" b="1" dirty="0"/>
              <a:t>방향</a:t>
            </a:r>
            <a:r>
              <a:rPr lang="ko-KR" altLang="en-US" sz="1800" dirty="0"/>
              <a:t>은 있을 수도 있고</a:t>
            </a:r>
            <a:r>
              <a:rPr lang="en-US" altLang="ko-KR" sz="1800" dirty="0"/>
              <a:t>, </a:t>
            </a:r>
            <a:r>
              <a:rPr lang="ko-KR" altLang="en-US" sz="1800" dirty="0"/>
              <a:t>없을 수도 있음</a:t>
            </a:r>
            <a:endParaRPr lang="en-US" altLang="ko-KR" sz="1800" dirty="0"/>
          </a:p>
          <a:p>
            <a:r>
              <a:rPr lang="ko-KR" altLang="en-US" sz="1800" dirty="0"/>
              <a:t>또한 </a:t>
            </a:r>
            <a:r>
              <a:rPr lang="ko-KR" altLang="en-US" sz="1800" b="1" dirty="0"/>
              <a:t>비용</a:t>
            </a:r>
            <a:r>
              <a:rPr lang="ko-KR" altLang="en-US" sz="1800" dirty="0"/>
              <a:t>이 주어질 수도 있고 아닐 수도 있음</a:t>
            </a:r>
            <a:endParaRPr lang="en-US" altLang="ko-KR" sz="1800" dirty="0"/>
          </a:p>
        </p:txBody>
      </p:sp>
      <p:sp>
        <p:nvSpPr>
          <p:cNvPr id="1030" name="Rectangle 7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 7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Rectangle 7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IL] 자료구조 Graph 이해하기. Graph | by gKYOe | Medium">
            <a:extLst>
              <a:ext uri="{FF2B5EF4-FFF2-40B4-BE49-F238E27FC236}">
                <a16:creationId xmlns:a16="http://schemas.microsoft.com/office/drawing/2014/main" id="{6EA2D9A4-110C-4BCA-BE38-09687E455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1080964"/>
            <a:ext cx="5628018" cy="446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092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DA4002-7211-4CAF-9953-9B64BBE1A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ko-KR" altLang="en-US" sz="5000"/>
              <a:t>어떻게 풀어요 그래서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26C4B-9825-49C4-A638-52CA81F4B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4197096"/>
          </a:xfrm>
        </p:spPr>
        <p:txBody>
          <a:bodyPr anchor="t">
            <a:normAutofit lnSpcReduction="10000"/>
          </a:bodyPr>
          <a:lstStyle/>
          <a:p>
            <a:r>
              <a:rPr lang="ko-KR" altLang="en-US" sz="2200" dirty="0"/>
              <a:t>이건 일종의 </a:t>
            </a:r>
            <a:r>
              <a:rPr lang="en-US" altLang="ko-KR" sz="2200" dirty="0"/>
              <a:t>BFS + DP</a:t>
            </a:r>
            <a:r>
              <a:rPr lang="ko-KR" altLang="en-US" sz="2200" dirty="0"/>
              <a:t>임</a:t>
            </a:r>
            <a:r>
              <a:rPr lang="en-US" altLang="ko-KR" sz="2200" dirty="0"/>
              <a:t>. </a:t>
            </a:r>
          </a:p>
          <a:p>
            <a:r>
              <a:rPr lang="ko-KR" altLang="en-US" sz="2200" dirty="0"/>
              <a:t>왜냐하면 큐에는 </a:t>
            </a:r>
            <a:r>
              <a:rPr lang="en-US" altLang="ko-KR" sz="2200" dirty="0"/>
              <a:t>(</a:t>
            </a:r>
            <a:r>
              <a:rPr lang="ko-KR" altLang="en-US" sz="2200" dirty="0"/>
              <a:t>상태</a:t>
            </a:r>
            <a:r>
              <a:rPr lang="en-US" altLang="ko-KR" sz="2200" dirty="0"/>
              <a:t>, </a:t>
            </a:r>
            <a:r>
              <a:rPr lang="ko-KR" altLang="en-US" sz="2200" dirty="0"/>
              <a:t>이 상태에 도달하기 위해 거쳐야 할 노드</a:t>
            </a:r>
            <a:r>
              <a:rPr lang="en-US" altLang="ko-KR" sz="2200" dirty="0"/>
              <a:t>)</a:t>
            </a:r>
            <a:r>
              <a:rPr lang="ko-KR" altLang="en-US" sz="2200" dirty="0"/>
              <a:t>가 들어가기 때문</a:t>
            </a:r>
            <a:r>
              <a:rPr lang="en-US" altLang="ko-KR" sz="2200" dirty="0"/>
              <a:t>. </a:t>
            </a:r>
          </a:p>
          <a:p>
            <a:r>
              <a:rPr lang="ko-KR" altLang="en-US" sz="2200" dirty="0"/>
              <a:t>그래서 </a:t>
            </a:r>
            <a:r>
              <a:rPr lang="en-US" altLang="ko-KR" sz="2200" dirty="0"/>
              <a:t>x</a:t>
            </a:r>
            <a:r>
              <a:rPr lang="ko-KR" altLang="en-US" sz="2200" dirty="0"/>
              <a:t>가 동생이 있는 위치 </a:t>
            </a:r>
            <a:r>
              <a:rPr lang="en-US" altLang="ko-KR" sz="2200" dirty="0"/>
              <a:t>k</a:t>
            </a:r>
            <a:r>
              <a:rPr lang="ko-KR" altLang="en-US" sz="2200" dirty="0"/>
              <a:t>와 맞는 순간 그냥 </a:t>
            </a:r>
            <a:r>
              <a:rPr lang="en-US" altLang="ko-KR" sz="2200" dirty="0"/>
              <a:t>time</a:t>
            </a:r>
            <a:r>
              <a:rPr lang="ko-KR" altLang="en-US" sz="2200" dirty="0"/>
              <a:t>을 반환하면 됨</a:t>
            </a:r>
            <a:endParaRPr lang="en-US" altLang="ko-KR" sz="2200" dirty="0"/>
          </a:p>
          <a:p>
            <a:r>
              <a:rPr lang="ko-KR" altLang="en-US" sz="2200" dirty="0"/>
              <a:t>이런 문제는 절대 </a:t>
            </a:r>
            <a:r>
              <a:rPr lang="en-US" altLang="ko-KR" sz="2200" dirty="0"/>
              <a:t>DFS</a:t>
            </a:r>
            <a:r>
              <a:rPr lang="ko-KR" altLang="en-US" sz="2200" dirty="0"/>
              <a:t>로 풀면 안됨 </a:t>
            </a:r>
            <a:r>
              <a:rPr lang="en-US" altLang="ko-KR" sz="2200" dirty="0"/>
              <a:t>(</a:t>
            </a:r>
            <a:r>
              <a:rPr lang="ko-KR" altLang="en-US" sz="2200" dirty="0" err="1"/>
              <a:t>노답</a:t>
            </a:r>
            <a:r>
              <a:rPr lang="ko-KR" altLang="en-US" sz="2200" dirty="0"/>
              <a:t> 경로를 끝도 없이 파고들 수 있음</a:t>
            </a:r>
            <a:r>
              <a:rPr lang="en-US" altLang="ko-KR" sz="2200" dirty="0"/>
              <a:t>)</a:t>
            </a:r>
          </a:p>
          <a:p>
            <a:r>
              <a:rPr lang="en-US" altLang="ko-KR" sz="2200" dirty="0"/>
              <a:t>DP</a:t>
            </a:r>
            <a:r>
              <a:rPr lang="ko-KR" altLang="en-US" sz="2200" dirty="0"/>
              <a:t>로 생각할 수도 있지만</a:t>
            </a:r>
            <a:r>
              <a:rPr lang="en-US" altLang="ko-KR" sz="2200" dirty="0"/>
              <a:t>, DP</a:t>
            </a:r>
            <a:r>
              <a:rPr lang="ko-KR" altLang="en-US" sz="2200" dirty="0"/>
              <a:t>로는 답을 구할 수 없는 문제임 </a:t>
            </a:r>
            <a:r>
              <a:rPr lang="en-US" altLang="ko-KR" sz="2200" dirty="0"/>
              <a:t>(</a:t>
            </a:r>
            <a:r>
              <a:rPr lang="ko-KR" altLang="en-US" sz="2200" dirty="0"/>
              <a:t>어떤 것이 더 효율적인지는 돌아다녀봐야 안다</a:t>
            </a:r>
            <a:r>
              <a:rPr lang="en-US" altLang="ko-KR" sz="2200" dirty="0"/>
              <a:t>)</a:t>
            </a:r>
            <a:endParaRPr lang="ko-KR" altLang="en-US" sz="22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BC38D7B-04D5-4F81-B71B-0845BB856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968" y="333606"/>
            <a:ext cx="4674043" cy="619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0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0F2AC-CC90-4F59-B1BE-44D5AB0E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최단 경로를 구하는 알고리즘</a:t>
            </a:r>
            <a:r>
              <a:rPr lang="en-US" altLang="ko-KR" sz="4000" dirty="0"/>
              <a:t>, </a:t>
            </a:r>
            <a:r>
              <a:rPr lang="ko-KR" altLang="en-US" sz="4000" dirty="0" err="1"/>
              <a:t>다익스트라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0C9F14-2033-4D17-9E1B-99DC56757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8944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최단 경로 구하기 알고리즘에는 크게 </a:t>
            </a:r>
            <a:r>
              <a:rPr lang="ko-KR" altLang="en-US" dirty="0" err="1"/>
              <a:t>다익스트라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벨만포드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플로이드와샬이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다익스트라는</a:t>
            </a:r>
            <a:r>
              <a:rPr lang="ko-KR" altLang="en-US" dirty="0"/>
              <a:t> 노드의 </a:t>
            </a:r>
            <a:r>
              <a:rPr lang="ko-KR" altLang="en-US" dirty="0" err="1"/>
              <a:t>엣지</a:t>
            </a:r>
            <a:r>
              <a:rPr lang="ko-KR" altLang="en-US" dirty="0"/>
              <a:t> 가중치에 양수만 있을 때</a:t>
            </a:r>
            <a:r>
              <a:rPr lang="en-US" altLang="ko-KR" dirty="0"/>
              <a:t>, </a:t>
            </a:r>
            <a:r>
              <a:rPr lang="ko-KR" altLang="en-US" dirty="0"/>
              <a:t>즉 음수가 없을 때 사용할 수 있는 알고리즘</a:t>
            </a:r>
            <a:endParaRPr lang="en-US" altLang="ko-KR" dirty="0"/>
          </a:p>
          <a:p>
            <a:r>
              <a:rPr lang="ko-KR" altLang="en-US" dirty="0" err="1"/>
              <a:t>벨만포드는</a:t>
            </a:r>
            <a:r>
              <a:rPr lang="ko-KR" altLang="en-US" dirty="0"/>
              <a:t> 노드 </a:t>
            </a:r>
            <a:r>
              <a:rPr lang="ko-KR" altLang="en-US" dirty="0" err="1"/>
              <a:t>엣지</a:t>
            </a:r>
            <a:r>
              <a:rPr lang="ko-KR" altLang="en-US" dirty="0"/>
              <a:t> 가중치에 음수도 있는 경우 사용할 수 있는 알고리즘</a:t>
            </a:r>
            <a:endParaRPr lang="en-US" altLang="ko-KR" dirty="0"/>
          </a:p>
          <a:p>
            <a:r>
              <a:rPr lang="ko-KR" altLang="en-US" dirty="0"/>
              <a:t>특정한 하나의 정점에서 다른 모든 정점으로 향하는 최단 경로를 찾는 </a:t>
            </a:r>
            <a:r>
              <a:rPr lang="ko-KR" altLang="en-US" dirty="0" err="1"/>
              <a:t>다익스트라</a:t>
            </a:r>
            <a:r>
              <a:rPr lang="en-US" altLang="ko-KR" dirty="0"/>
              <a:t>/</a:t>
            </a:r>
            <a:r>
              <a:rPr lang="ko-KR" altLang="en-US" dirty="0" err="1"/>
              <a:t>벨만포드와</a:t>
            </a:r>
            <a:r>
              <a:rPr lang="ko-KR" altLang="en-US" dirty="0"/>
              <a:t> 달리 </a:t>
            </a:r>
            <a:r>
              <a:rPr lang="ko-KR" altLang="en-US" dirty="0" err="1"/>
              <a:t>플로이드와샬은</a:t>
            </a:r>
            <a:r>
              <a:rPr lang="ko-KR" altLang="en-US" dirty="0"/>
              <a:t> 모든 정점에서 모든 정점으로 향하는 최단 경로와 비용을 다 찾는 알고리즘입니다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나동빈</a:t>
            </a:r>
            <a:r>
              <a:rPr lang="ko-KR" altLang="en-US" dirty="0"/>
              <a:t> </a:t>
            </a:r>
            <a:r>
              <a:rPr lang="ko-KR" altLang="en-US" dirty="0" err="1"/>
              <a:t>다익스트라</a:t>
            </a:r>
            <a:r>
              <a:rPr lang="ko-KR" altLang="en-US" dirty="0"/>
              <a:t> 강의 </a:t>
            </a:r>
            <a:r>
              <a:rPr lang="en-US" altLang="ko-KR" dirty="0">
                <a:hlinkClick r:id="rId2"/>
              </a:rPr>
              <a:t>https://youtu.be/611B-9zk2o4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795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927E3-FF32-4A50-8428-E421F94C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다익스트라</a:t>
            </a:r>
            <a:r>
              <a:rPr lang="ko-KR" altLang="en-US" dirty="0"/>
              <a:t>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8E06A-0AE5-4361-B930-8B7B114B1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아직 방문하지 않은 경로들 중</a:t>
            </a:r>
            <a:r>
              <a:rPr lang="en-US" altLang="ko-KR" dirty="0"/>
              <a:t>, </a:t>
            </a:r>
            <a:r>
              <a:rPr lang="ko-KR" altLang="en-US" dirty="0"/>
              <a:t>거리가 가장 짧은 정점을 하나 선택해 방문한다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해당 정점에서 인접하고</a:t>
            </a:r>
            <a:r>
              <a:rPr lang="en-US" altLang="ko-KR" dirty="0"/>
              <a:t>(</a:t>
            </a:r>
            <a:r>
              <a:rPr lang="ko-KR" altLang="en-US" dirty="0"/>
              <a:t>갈 수 있고</a:t>
            </a:r>
            <a:r>
              <a:rPr lang="en-US" altLang="ko-KR" dirty="0"/>
              <a:t>) </a:t>
            </a:r>
            <a:r>
              <a:rPr lang="ko-KR" altLang="en-US" dirty="0"/>
              <a:t>아직 방문하지 않은 정점들의 거리를 갱신한다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다익스트라를</a:t>
            </a:r>
            <a:r>
              <a:rPr lang="ko-KR" altLang="en-US" dirty="0"/>
              <a:t> 시작할 때는 시작점 자기 자신의 거리만 </a:t>
            </a:r>
            <a:r>
              <a:rPr lang="en-US" altLang="ko-KR" dirty="0"/>
              <a:t>0</a:t>
            </a:r>
            <a:r>
              <a:rPr lang="ko-KR" altLang="en-US" dirty="0"/>
              <a:t>이며 그 외에는 무한임</a:t>
            </a:r>
            <a:r>
              <a:rPr lang="en-US" altLang="ko-KR" dirty="0"/>
              <a:t>. (</a:t>
            </a:r>
            <a:r>
              <a:rPr lang="en-US" altLang="ko-KR" dirty="0" err="1"/>
              <a:t>sys.maxsize</a:t>
            </a:r>
            <a:r>
              <a:rPr lang="ko-KR" altLang="en-US" dirty="0"/>
              <a:t>로 무한을 나타낼 수 있음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54096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EB32EC-10AD-48E9-8E58-662BD7E8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ko-KR" altLang="en-US" sz="5000"/>
              <a:t>다익스트라 알고리즘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331CCE-6C32-4C53-BCDE-9C520EB76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ko-KR" altLang="en-US" sz="2200" dirty="0"/>
              <a:t>정점 </a:t>
            </a:r>
            <a:r>
              <a:rPr lang="en-US" altLang="ko-KR" sz="2200" dirty="0"/>
              <a:t>0</a:t>
            </a:r>
            <a:r>
              <a:rPr lang="ko-KR" altLang="en-US" sz="2200" dirty="0"/>
              <a:t>에서 다른 모든 노드로 향하는 최단경로 찾기</a:t>
            </a:r>
            <a:endParaRPr lang="en-US" altLang="ko-KR" sz="2200" dirty="0"/>
          </a:p>
          <a:p>
            <a:r>
              <a:rPr lang="ko-KR" altLang="en-US" sz="2200" dirty="0"/>
              <a:t>일단 그래프를 담을 </a:t>
            </a:r>
            <a:r>
              <a:rPr lang="ko-KR" altLang="en-US" sz="2200" dirty="0" err="1"/>
              <a:t>딕셔너리와</a:t>
            </a:r>
            <a:r>
              <a:rPr lang="ko-KR" altLang="en-US" sz="2200" dirty="0"/>
              <a:t> 각 노드의 비용을 담을 리스트를 만들어줍니다</a:t>
            </a:r>
            <a:endParaRPr lang="en-US" altLang="ko-KR" sz="2200" dirty="0"/>
          </a:p>
          <a:p>
            <a:r>
              <a:rPr lang="ko-KR" altLang="en-US" sz="2200" dirty="0" err="1"/>
              <a:t>다익스트라</a:t>
            </a:r>
            <a:r>
              <a:rPr lang="ko-KR" altLang="en-US" sz="2200" dirty="0"/>
              <a:t> 알고리즘을 위해서는 우선순위 큐가 필요합니다</a:t>
            </a:r>
          </a:p>
        </p:txBody>
      </p:sp>
      <p:pic>
        <p:nvPicPr>
          <p:cNvPr id="4" name="Picture 2" descr="Compute the least cost path in a weighted digraph using BFS – Techie Delight">
            <a:extLst>
              <a:ext uri="{FF2B5EF4-FFF2-40B4-BE49-F238E27FC236}">
                <a16:creationId xmlns:a16="http://schemas.microsoft.com/office/drawing/2014/main" id="{18AA0090-F18D-4021-9558-EBCDCF3BA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78067" y="640080"/>
            <a:ext cx="4856178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363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9E1EF-8231-458B-B6E2-E2D56268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다익스트라</a:t>
            </a:r>
            <a:r>
              <a:rPr lang="ko-KR" altLang="en-US" dirty="0"/>
              <a:t> 알고리즘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BF73AAA-08C5-4405-A660-18A24C0F1E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180626"/>
              </p:ext>
            </p:extLst>
          </p:nvPr>
        </p:nvGraphicFramePr>
        <p:xfrm>
          <a:off x="838200" y="5377717"/>
          <a:ext cx="60035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05">
                  <a:extLst>
                    <a:ext uri="{9D8B030D-6E8A-4147-A177-3AD203B41FA5}">
                      <a16:colId xmlns:a16="http://schemas.microsoft.com/office/drawing/2014/main" val="199419096"/>
                    </a:ext>
                  </a:extLst>
                </a:gridCol>
                <a:gridCol w="1200705">
                  <a:extLst>
                    <a:ext uri="{9D8B030D-6E8A-4147-A177-3AD203B41FA5}">
                      <a16:colId xmlns:a16="http://schemas.microsoft.com/office/drawing/2014/main" val="681558384"/>
                    </a:ext>
                  </a:extLst>
                </a:gridCol>
                <a:gridCol w="1200705">
                  <a:extLst>
                    <a:ext uri="{9D8B030D-6E8A-4147-A177-3AD203B41FA5}">
                      <a16:colId xmlns:a16="http://schemas.microsoft.com/office/drawing/2014/main" val="77267652"/>
                    </a:ext>
                  </a:extLst>
                </a:gridCol>
                <a:gridCol w="1200705">
                  <a:extLst>
                    <a:ext uri="{9D8B030D-6E8A-4147-A177-3AD203B41FA5}">
                      <a16:colId xmlns:a16="http://schemas.microsoft.com/office/drawing/2014/main" val="93501237"/>
                    </a:ext>
                  </a:extLst>
                </a:gridCol>
                <a:gridCol w="1200705">
                  <a:extLst>
                    <a:ext uri="{9D8B030D-6E8A-4147-A177-3AD203B41FA5}">
                      <a16:colId xmlns:a16="http://schemas.microsoft.com/office/drawing/2014/main" val="3199290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06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749291"/>
                  </a:ext>
                </a:extLst>
              </a:tr>
            </a:tbl>
          </a:graphicData>
        </a:graphic>
      </p:graphicFrame>
      <p:pic>
        <p:nvPicPr>
          <p:cNvPr id="5" name="Picture 2" descr="Compute the least cost path in a weighted digraph using BFS – Techie Delight">
            <a:extLst>
              <a:ext uri="{FF2B5EF4-FFF2-40B4-BE49-F238E27FC236}">
                <a16:creationId xmlns:a16="http://schemas.microsoft.com/office/drawing/2014/main" id="{E18A46D0-500D-481D-B04F-1CF75AC5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35822" y="915035"/>
            <a:ext cx="4856178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B27AD5-7509-4ECC-9D02-9687A3F17E10}"/>
              </a:ext>
            </a:extLst>
          </p:cNvPr>
          <p:cNvSpPr txBox="1"/>
          <p:nvPr/>
        </p:nvSpPr>
        <p:spPr>
          <a:xfrm>
            <a:off x="1037492" y="2760785"/>
            <a:ext cx="58042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시작 단계</a:t>
            </a:r>
            <a:endParaRPr lang="en-US" altLang="ko-KR" sz="3000" b="1" dirty="0"/>
          </a:p>
          <a:p>
            <a:r>
              <a:rPr lang="ko-KR" altLang="en-US" sz="3000" b="1" dirty="0"/>
              <a:t>큐의 원소는 </a:t>
            </a:r>
            <a:r>
              <a:rPr lang="en-US" altLang="ko-KR" sz="3000" b="1" dirty="0"/>
              <a:t>(</a:t>
            </a:r>
            <a:r>
              <a:rPr lang="ko-KR" altLang="en-US" sz="3000" b="1" dirty="0"/>
              <a:t>거리</a:t>
            </a:r>
            <a:r>
              <a:rPr lang="en-US" altLang="ko-KR" sz="3000" b="1" dirty="0"/>
              <a:t>, </a:t>
            </a:r>
            <a:r>
              <a:rPr lang="ko-KR" altLang="en-US" sz="3000" b="1" dirty="0"/>
              <a:t>노드</a:t>
            </a:r>
            <a:r>
              <a:rPr lang="en-US" altLang="ko-KR" sz="3000" b="1" dirty="0"/>
              <a:t>)</a:t>
            </a:r>
            <a:endParaRPr lang="ko-KR" altLang="en-US" sz="30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A590A3E2-94DA-44CA-BB68-74F7186F4573}"/>
                  </a:ext>
                </a:extLst>
              </p14:cNvPr>
              <p14:cNvContentPartPr/>
              <p14:nvPr/>
            </p14:nvContentPartPr>
            <p14:xfrm>
              <a:off x="4249662" y="-1135689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A590A3E2-94DA-44CA-BB68-74F7186F45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4022" y="-117132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967CEEAE-787C-43D5-8EA8-2B5304E21C02}"/>
                  </a:ext>
                </a:extLst>
              </p14:cNvPr>
              <p14:cNvContentPartPr/>
              <p14:nvPr/>
            </p14:nvContentPartPr>
            <p14:xfrm>
              <a:off x="815982" y="3840092"/>
              <a:ext cx="36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967CEEAE-787C-43D5-8EA8-2B5304E21C0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8342" y="382209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AA923FF6-4519-44C5-9961-80083D40FE4C}"/>
                  </a:ext>
                </a:extLst>
              </p14:cNvPr>
              <p14:cNvContentPartPr/>
              <p14:nvPr/>
            </p14:nvContentPartPr>
            <p14:xfrm>
              <a:off x="8807262" y="607292"/>
              <a:ext cx="1621800" cy="152424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AA923FF6-4519-44C5-9961-80083D40FE4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89622" y="571292"/>
                <a:ext cx="1657440" cy="159588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A1AD14CE-7F08-4775-A265-37F93CBA0ADC}"/>
              </a:ext>
            </a:extLst>
          </p:cNvPr>
          <p:cNvSpPr txBox="1"/>
          <p:nvPr/>
        </p:nvSpPr>
        <p:spPr>
          <a:xfrm>
            <a:off x="805487" y="4677508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큐 </a:t>
            </a:r>
            <a:r>
              <a:rPr lang="en-US" altLang="ko-KR" sz="2400" b="1" dirty="0"/>
              <a:t>[(0, 0)]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99507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9E1EF-8231-458B-B6E2-E2D56268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다익스트라</a:t>
            </a:r>
            <a:r>
              <a:rPr lang="ko-KR" altLang="en-US" dirty="0"/>
              <a:t> 알고리즘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BF73AAA-08C5-4405-A660-18A24C0F1E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221915"/>
              </p:ext>
            </p:extLst>
          </p:nvPr>
        </p:nvGraphicFramePr>
        <p:xfrm>
          <a:off x="838200" y="5377717"/>
          <a:ext cx="60035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05">
                  <a:extLst>
                    <a:ext uri="{9D8B030D-6E8A-4147-A177-3AD203B41FA5}">
                      <a16:colId xmlns:a16="http://schemas.microsoft.com/office/drawing/2014/main" val="199419096"/>
                    </a:ext>
                  </a:extLst>
                </a:gridCol>
                <a:gridCol w="1200705">
                  <a:extLst>
                    <a:ext uri="{9D8B030D-6E8A-4147-A177-3AD203B41FA5}">
                      <a16:colId xmlns:a16="http://schemas.microsoft.com/office/drawing/2014/main" val="681558384"/>
                    </a:ext>
                  </a:extLst>
                </a:gridCol>
                <a:gridCol w="1200705">
                  <a:extLst>
                    <a:ext uri="{9D8B030D-6E8A-4147-A177-3AD203B41FA5}">
                      <a16:colId xmlns:a16="http://schemas.microsoft.com/office/drawing/2014/main" val="77267652"/>
                    </a:ext>
                  </a:extLst>
                </a:gridCol>
                <a:gridCol w="1200705">
                  <a:extLst>
                    <a:ext uri="{9D8B030D-6E8A-4147-A177-3AD203B41FA5}">
                      <a16:colId xmlns:a16="http://schemas.microsoft.com/office/drawing/2014/main" val="93501237"/>
                    </a:ext>
                  </a:extLst>
                </a:gridCol>
                <a:gridCol w="1200705">
                  <a:extLst>
                    <a:ext uri="{9D8B030D-6E8A-4147-A177-3AD203B41FA5}">
                      <a16:colId xmlns:a16="http://schemas.microsoft.com/office/drawing/2014/main" val="3199290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06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749291"/>
                  </a:ext>
                </a:extLst>
              </a:tr>
            </a:tbl>
          </a:graphicData>
        </a:graphic>
      </p:graphicFrame>
      <p:pic>
        <p:nvPicPr>
          <p:cNvPr id="5" name="Picture 2" descr="Compute the least cost path in a weighted digraph using BFS – Techie Delight">
            <a:extLst>
              <a:ext uri="{FF2B5EF4-FFF2-40B4-BE49-F238E27FC236}">
                <a16:creationId xmlns:a16="http://schemas.microsoft.com/office/drawing/2014/main" id="{E18A46D0-500D-481D-B04F-1CF75AC5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35822" y="915035"/>
            <a:ext cx="4856178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A590A3E2-94DA-44CA-BB68-74F7186F4573}"/>
                  </a:ext>
                </a:extLst>
              </p14:cNvPr>
              <p14:cNvContentPartPr/>
              <p14:nvPr/>
            </p14:nvContentPartPr>
            <p14:xfrm>
              <a:off x="4249662" y="-1135689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A590A3E2-94DA-44CA-BB68-74F7186F45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4022" y="-1171329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A25C21B-68AD-46EF-AAFF-421072B5EF68}"/>
              </a:ext>
            </a:extLst>
          </p:cNvPr>
          <p:cNvSpPr txBox="1"/>
          <p:nvPr/>
        </p:nvSpPr>
        <p:spPr>
          <a:xfrm>
            <a:off x="763947" y="1690688"/>
            <a:ext cx="61520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0</a:t>
            </a:r>
            <a:r>
              <a:rPr lang="ko-KR" altLang="en-US" sz="2400" dirty="0"/>
              <a:t>번 지점 방문 후 </a:t>
            </a:r>
            <a:r>
              <a:rPr lang="en-US" altLang="ko-KR" sz="2400" dirty="0"/>
              <a:t>0</a:t>
            </a:r>
            <a:r>
              <a:rPr lang="ko-KR" altLang="en-US" sz="2400" dirty="0"/>
              <a:t>번에서 인접한 다른 노드들을 방문</a:t>
            </a:r>
            <a:endParaRPr lang="en-US" altLang="ko-KR" sz="2400" dirty="0"/>
          </a:p>
          <a:p>
            <a:r>
              <a:rPr lang="ko-KR" altLang="en-US" sz="2400" dirty="0"/>
              <a:t>이 때</a:t>
            </a:r>
            <a:r>
              <a:rPr lang="en-US" altLang="ko-KR" sz="2400" dirty="0"/>
              <a:t>, </a:t>
            </a:r>
            <a:r>
              <a:rPr lang="ko-KR" altLang="en-US" sz="2400" dirty="0"/>
              <a:t>무조건 방문하는 게 아니라 시작점에서 </a:t>
            </a:r>
            <a:r>
              <a:rPr lang="en-US" altLang="ko-KR" sz="2400" dirty="0"/>
              <a:t>0</a:t>
            </a:r>
            <a:r>
              <a:rPr lang="ko-KR" altLang="en-US" sz="2400" dirty="0"/>
              <a:t>번으로 가는</a:t>
            </a:r>
            <a:r>
              <a:rPr lang="en-US" altLang="ko-KR" sz="2400" dirty="0"/>
              <a:t> </a:t>
            </a:r>
            <a:r>
              <a:rPr lang="ko-KR" altLang="en-US" sz="2400" dirty="0"/>
              <a:t>비용 </a:t>
            </a:r>
            <a:r>
              <a:rPr lang="en-US" altLang="ko-KR" sz="2400" dirty="0"/>
              <a:t>+ </a:t>
            </a:r>
            <a:r>
              <a:rPr lang="ko-KR" altLang="en-US" sz="2400" dirty="0"/>
              <a:t>해당 노드로 가는 비용이 </a:t>
            </a:r>
            <a:r>
              <a:rPr lang="en-US" altLang="ko-KR" sz="2400" dirty="0" err="1"/>
              <a:t>dist</a:t>
            </a:r>
            <a:r>
              <a:rPr lang="en-US" altLang="ko-KR" sz="2400" dirty="0"/>
              <a:t> </a:t>
            </a:r>
            <a:r>
              <a:rPr lang="ko-KR" altLang="en-US" sz="2400" dirty="0"/>
              <a:t>표에 있는 비용보다</a:t>
            </a:r>
            <a:r>
              <a:rPr lang="en-US" altLang="ko-KR" sz="2400" dirty="0"/>
              <a:t> </a:t>
            </a:r>
            <a:r>
              <a:rPr lang="ko-KR" altLang="en-US" sz="2400" dirty="0"/>
              <a:t>작을 때만 방문함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지금은 </a:t>
            </a:r>
            <a:r>
              <a:rPr lang="en-US" altLang="ko-KR" sz="2400" dirty="0"/>
              <a:t>0 </a:t>
            </a:r>
            <a:r>
              <a:rPr lang="ko-KR" altLang="en-US" sz="2400" dirty="0"/>
              <a:t>빼고 다들 무한이니까 그냥 방문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A15349-97EE-4A37-BD65-94BA8414A63C}"/>
              </a:ext>
            </a:extLst>
          </p:cNvPr>
          <p:cNvSpPr txBox="1"/>
          <p:nvPr/>
        </p:nvSpPr>
        <p:spPr>
          <a:xfrm>
            <a:off x="763947" y="4642198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큐 </a:t>
            </a:r>
            <a:r>
              <a:rPr lang="en-US" altLang="ko-KR" sz="2400" b="1" dirty="0"/>
              <a:t>[(1, 4), (3, 1)]</a:t>
            </a:r>
            <a:endParaRPr lang="ko-KR" alt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D5712B20-62D5-4851-95F3-BB7BA857ACDE}"/>
                  </a:ext>
                </a:extLst>
              </p14:cNvPr>
              <p14:cNvContentPartPr/>
              <p14:nvPr/>
            </p14:nvContentPartPr>
            <p14:xfrm>
              <a:off x="7423422" y="2928572"/>
              <a:ext cx="1091160" cy="11034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D5712B20-62D5-4851-95F3-BB7BA857ACD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4782" y="2919572"/>
                <a:ext cx="1108800" cy="11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6861130A-370D-4487-8FA7-8CAC3BD1836B}"/>
                  </a:ext>
                </a:extLst>
              </p14:cNvPr>
              <p14:cNvContentPartPr/>
              <p14:nvPr/>
            </p14:nvContentPartPr>
            <p14:xfrm>
              <a:off x="10613022" y="2978612"/>
              <a:ext cx="1357560" cy="9874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6861130A-370D-4487-8FA7-8CAC3BD1836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04382" y="2969972"/>
                <a:ext cx="1375200" cy="100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70549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9E1EF-8231-458B-B6E2-E2D56268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다익스트라</a:t>
            </a:r>
            <a:r>
              <a:rPr lang="ko-KR" altLang="en-US" dirty="0"/>
              <a:t> 알고리즘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BF73AAA-08C5-4405-A660-18A24C0F1E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923334"/>
              </p:ext>
            </p:extLst>
          </p:nvPr>
        </p:nvGraphicFramePr>
        <p:xfrm>
          <a:off x="838200" y="5377717"/>
          <a:ext cx="60035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05">
                  <a:extLst>
                    <a:ext uri="{9D8B030D-6E8A-4147-A177-3AD203B41FA5}">
                      <a16:colId xmlns:a16="http://schemas.microsoft.com/office/drawing/2014/main" val="199419096"/>
                    </a:ext>
                  </a:extLst>
                </a:gridCol>
                <a:gridCol w="1200705">
                  <a:extLst>
                    <a:ext uri="{9D8B030D-6E8A-4147-A177-3AD203B41FA5}">
                      <a16:colId xmlns:a16="http://schemas.microsoft.com/office/drawing/2014/main" val="681558384"/>
                    </a:ext>
                  </a:extLst>
                </a:gridCol>
                <a:gridCol w="1200705">
                  <a:extLst>
                    <a:ext uri="{9D8B030D-6E8A-4147-A177-3AD203B41FA5}">
                      <a16:colId xmlns:a16="http://schemas.microsoft.com/office/drawing/2014/main" val="77267652"/>
                    </a:ext>
                  </a:extLst>
                </a:gridCol>
                <a:gridCol w="1200705">
                  <a:extLst>
                    <a:ext uri="{9D8B030D-6E8A-4147-A177-3AD203B41FA5}">
                      <a16:colId xmlns:a16="http://schemas.microsoft.com/office/drawing/2014/main" val="93501237"/>
                    </a:ext>
                  </a:extLst>
                </a:gridCol>
                <a:gridCol w="1200705">
                  <a:extLst>
                    <a:ext uri="{9D8B030D-6E8A-4147-A177-3AD203B41FA5}">
                      <a16:colId xmlns:a16="http://schemas.microsoft.com/office/drawing/2014/main" val="3199290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06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749291"/>
                  </a:ext>
                </a:extLst>
              </a:tr>
            </a:tbl>
          </a:graphicData>
        </a:graphic>
      </p:graphicFrame>
      <p:pic>
        <p:nvPicPr>
          <p:cNvPr id="5" name="Picture 2" descr="Compute the least cost path in a weighted digraph using BFS – Techie Delight">
            <a:extLst>
              <a:ext uri="{FF2B5EF4-FFF2-40B4-BE49-F238E27FC236}">
                <a16:creationId xmlns:a16="http://schemas.microsoft.com/office/drawing/2014/main" id="{E18A46D0-500D-481D-B04F-1CF75AC5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35822" y="915035"/>
            <a:ext cx="4856178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A590A3E2-94DA-44CA-BB68-74F7186F4573}"/>
                  </a:ext>
                </a:extLst>
              </p14:cNvPr>
              <p14:cNvContentPartPr/>
              <p14:nvPr/>
            </p14:nvContentPartPr>
            <p14:xfrm>
              <a:off x="4249662" y="-1135689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A590A3E2-94DA-44CA-BB68-74F7186F45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4022" y="-1171329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A25C21B-68AD-46EF-AAFF-421072B5EF68}"/>
              </a:ext>
            </a:extLst>
          </p:cNvPr>
          <p:cNvSpPr txBox="1"/>
          <p:nvPr/>
        </p:nvSpPr>
        <p:spPr>
          <a:xfrm>
            <a:off x="763947" y="1690688"/>
            <a:ext cx="61520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다익스트라에서</a:t>
            </a:r>
            <a:r>
              <a:rPr lang="ko-KR" altLang="en-US" sz="2400" dirty="0"/>
              <a:t> 사용하는 큐는 </a:t>
            </a:r>
            <a:r>
              <a:rPr lang="ko-KR" altLang="en-US" sz="2400" b="1" dirty="0"/>
              <a:t>우선순위 큐</a:t>
            </a:r>
            <a:r>
              <a:rPr lang="ko-KR" altLang="en-US" sz="2400" dirty="0"/>
              <a:t>이기 때문에</a:t>
            </a:r>
            <a:r>
              <a:rPr lang="en-US" altLang="ko-KR" sz="2400" dirty="0"/>
              <a:t>, </a:t>
            </a:r>
            <a:r>
              <a:rPr lang="ko-KR" altLang="en-US" sz="2400" dirty="0"/>
              <a:t>비용이 </a:t>
            </a:r>
            <a:r>
              <a:rPr lang="en-US" altLang="ko-KR" sz="2400" dirty="0"/>
              <a:t>3</a:t>
            </a:r>
            <a:r>
              <a:rPr lang="ko-KR" altLang="en-US" sz="2400" dirty="0"/>
              <a:t>인 </a:t>
            </a:r>
            <a:r>
              <a:rPr lang="en-US" altLang="ko-KR" sz="2400" dirty="0"/>
              <a:t>1</a:t>
            </a:r>
            <a:r>
              <a:rPr lang="ko-KR" altLang="en-US" sz="2400" dirty="0"/>
              <a:t>번 노드보다 </a:t>
            </a:r>
            <a:r>
              <a:rPr lang="en-US" altLang="ko-KR" sz="2400" dirty="0"/>
              <a:t>1</a:t>
            </a:r>
            <a:r>
              <a:rPr lang="ko-KR" altLang="en-US" sz="2400" dirty="0"/>
              <a:t>인 </a:t>
            </a:r>
            <a:r>
              <a:rPr lang="en-US" altLang="ko-KR" sz="2400" b="1" u="sng" dirty="0"/>
              <a:t>4</a:t>
            </a:r>
            <a:r>
              <a:rPr lang="ko-KR" altLang="en-US" sz="2400" b="1" u="sng" dirty="0"/>
              <a:t>번 노드를 우선으로 뽑게 됨</a:t>
            </a:r>
            <a:endParaRPr lang="en-US" altLang="ko-KR" sz="2400" b="1" u="sng" dirty="0"/>
          </a:p>
          <a:p>
            <a:r>
              <a:rPr lang="en-US" altLang="ko-KR" sz="2400" dirty="0"/>
              <a:t>4</a:t>
            </a:r>
            <a:r>
              <a:rPr lang="ko-KR" altLang="en-US" sz="2400" dirty="0"/>
              <a:t>번과 연결된 노드들 역시 무한이기 때문에 방문하고 거리 갱신</a:t>
            </a:r>
            <a:r>
              <a:rPr lang="en-US" altLang="ko-KR" sz="2400" dirty="0"/>
              <a:t>, </a:t>
            </a:r>
            <a:r>
              <a:rPr lang="ko-KR" altLang="en-US" sz="2400" dirty="0"/>
              <a:t>큐에 넣기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A15349-97EE-4A37-BD65-94BA8414A63C}"/>
              </a:ext>
            </a:extLst>
          </p:cNvPr>
          <p:cNvSpPr txBox="1"/>
          <p:nvPr/>
        </p:nvSpPr>
        <p:spPr>
          <a:xfrm>
            <a:off x="763947" y="4642198"/>
            <a:ext cx="3499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큐 </a:t>
            </a:r>
            <a:r>
              <a:rPr lang="en-US" altLang="ko-KR" sz="2400" b="1" dirty="0"/>
              <a:t>[(2, 3), (3, 2), (3, 1)]</a:t>
            </a:r>
            <a:endParaRPr lang="ko-KR" alt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018B00F-C09B-4A2F-BB3A-0F39235BCA11}"/>
                  </a:ext>
                </a:extLst>
              </p14:cNvPr>
              <p14:cNvContentPartPr/>
              <p14:nvPr/>
            </p14:nvContentPartPr>
            <p14:xfrm>
              <a:off x="3385343" y="585683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018B00F-C09B-4A2F-BB3A-0F39235BCA1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76703" y="58481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25BDEF0E-4AD9-4E7A-94F5-0A4B65DEC007}"/>
                  </a:ext>
                </a:extLst>
              </p14:cNvPr>
              <p14:cNvContentPartPr/>
              <p14:nvPr/>
            </p14:nvContentPartPr>
            <p14:xfrm>
              <a:off x="3373103" y="5941070"/>
              <a:ext cx="360" cy="25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25BDEF0E-4AD9-4E7A-94F5-0A4B65DEC00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64463" y="5932430"/>
                <a:ext cx="180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EDC66611-8268-454F-9B01-6AD19A32A7EB}"/>
                  </a:ext>
                </a:extLst>
              </p14:cNvPr>
              <p14:cNvContentPartPr/>
              <p14:nvPr/>
            </p14:nvContentPartPr>
            <p14:xfrm>
              <a:off x="7582768" y="4937390"/>
              <a:ext cx="995040" cy="133632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EDC66611-8268-454F-9B01-6AD19A32A7E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74128" y="4928390"/>
                <a:ext cx="1012680" cy="13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E0E95930-6C05-4781-99D7-AD8E01184265}"/>
                  </a:ext>
                </a:extLst>
              </p14:cNvPr>
              <p14:cNvContentPartPr/>
              <p14:nvPr/>
            </p14:nvContentPartPr>
            <p14:xfrm>
              <a:off x="10732768" y="5070950"/>
              <a:ext cx="1353600" cy="117468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E0E95930-6C05-4781-99D7-AD8E0118426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724128" y="5062310"/>
                <a:ext cx="1371240" cy="119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83239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9E1EF-8231-458B-B6E2-E2D56268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다익스트라</a:t>
            </a:r>
            <a:r>
              <a:rPr lang="ko-KR" altLang="en-US" dirty="0"/>
              <a:t> 알고리즘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BF73AAA-08C5-4405-A660-18A24C0F1E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126140"/>
              </p:ext>
            </p:extLst>
          </p:nvPr>
        </p:nvGraphicFramePr>
        <p:xfrm>
          <a:off x="838200" y="5377717"/>
          <a:ext cx="60035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05">
                  <a:extLst>
                    <a:ext uri="{9D8B030D-6E8A-4147-A177-3AD203B41FA5}">
                      <a16:colId xmlns:a16="http://schemas.microsoft.com/office/drawing/2014/main" val="199419096"/>
                    </a:ext>
                  </a:extLst>
                </a:gridCol>
                <a:gridCol w="1200705">
                  <a:extLst>
                    <a:ext uri="{9D8B030D-6E8A-4147-A177-3AD203B41FA5}">
                      <a16:colId xmlns:a16="http://schemas.microsoft.com/office/drawing/2014/main" val="681558384"/>
                    </a:ext>
                  </a:extLst>
                </a:gridCol>
                <a:gridCol w="1200705">
                  <a:extLst>
                    <a:ext uri="{9D8B030D-6E8A-4147-A177-3AD203B41FA5}">
                      <a16:colId xmlns:a16="http://schemas.microsoft.com/office/drawing/2014/main" val="77267652"/>
                    </a:ext>
                  </a:extLst>
                </a:gridCol>
                <a:gridCol w="1200705">
                  <a:extLst>
                    <a:ext uri="{9D8B030D-6E8A-4147-A177-3AD203B41FA5}">
                      <a16:colId xmlns:a16="http://schemas.microsoft.com/office/drawing/2014/main" val="93501237"/>
                    </a:ext>
                  </a:extLst>
                </a:gridCol>
                <a:gridCol w="1200705">
                  <a:extLst>
                    <a:ext uri="{9D8B030D-6E8A-4147-A177-3AD203B41FA5}">
                      <a16:colId xmlns:a16="http://schemas.microsoft.com/office/drawing/2014/main" val="3199290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06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749291"/>
                  </a:ext>
                </a:extLst>
              </a:tr>
            </a:tbl>
          </a:graphicData>
        </a:graphic>
      </p:graphicFrame>
      <p:pic>
        <p:nvPicPr>
          <p:cNvPr id="5" name="Picture 2" descr="Compute the least cost path in a weighted digraph using BFS – Techie Delight">
            <a:extLst>
              <a:ext uri="{FF2B5EF4-FFF2-40B4-BE49-F238E27FC236}">
                <a16:creationId xmlns:a16="http://schemas.microsoft.com/office/drawing/2014/main" id="{E18A46D0-500D-481D-B04F-1CF75AC5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35822" y="915035"/>
            <a:ext cx="4856178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A590A3E2-94DA-44CA-BB68-74F7186F4573}"/>
                  </a:ext>
                </a:extLst>
              </p14:cNvPr>
              <p14:cNvContentPartPr/>
              <p14:nvPr/>
            </p14:nvContentPartPr>
            <p14:xfrm>
              <a:off x="4249662" y="-1135689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A590A3E2-94DA-44CA-BB68-74F7186F45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4022" y="-1171329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A25C21B-68AD-46EF-AAFF-421072B5EF68}"/>
              </a:ext>
            </a:extLst>
          </p:cNvPr>
          <p:cNvSpPr txBox="1"/>
          <p:nvPr/>
        </p:nvSpPr>
        <p:spPr>
          <a:xfrm>
            <a:off x="763947" y="1690688"/>
            <a:ext cx="61520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모든 경로에 비용이 계산됐지만 최단 경로인지는 확신할 수 없음</a:t>
            </a:r>
            <a:endParaRPr lang="en-US" altLang="ko-KR" sz="2400" dirty="0"/>
          </a:p>
          <a:p>
            <a:r>
              <a:rPr lang="ko-KR" altLang="en-US" sz="2400" dirty="0"/>
              <a:t>그렇기 때문에 비용이 가장 작은 </a:t>
            </a:r>
            <a:r>
              <a:rPr lang="en-US" altLang="ko-KR" sz="2400" dirty="0"/>
              <a:t>3</a:t>
            </a:r>
            <a:r>
              <a:rPr lang="ko-KR" altLang="en-US" sz="2400" dirty="0"/>
              <a:t>번 노드를 뽑아서 다시 보기</a:t>
            </a:r>
            <a:endParaRPr lang="en-US" altLang="ko-KR" sz="2400" dirty="0"/>
          </a:p>
          <a:p>
            <a:r>
              <a:rPr lang="ko-KR" altLang="en-US" sz="2400" dirty="0"/>
              <a:t>하지만 </a:t>
            </a:r>
            <a:r>
              <a:rPr lang="en-US" altLang="ko-KR" sz="2400" dirty="0"/>
              <a:t>3</a:t>
            </a:r>
            <a:r>
              <a:rPr lang="ko-KR" altLang="en-US" sz="2400" dirty="0"/>
              <a:t>번 노드에는 간선이 없기 때문에 그대로 </a:t>
            </a:r>
            <a:r>
              <a:rPr lang="ko-KR" altLang="en-US" sz="2400" dirty="0" err="1"/>
              <a:t>넘어감</a:t>
            </a:r>
            <a:r>
              <a:rPr lang="en-US" altLang="ko-KR" sz="2400" dirty="0"/>
              <a:t>. 2</a:t>
            </a:r>
            <a:r>
              <a:rPr lang="ko-KR" altLang="en-US" sz="2400" dirty="0"/>
              <a:t>번 노드도 마찬가지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A15349-97EE-4A37-BD65-94BA8414A63C}"/>
              </a:ext>
            </a:extLst>
          </p:cNvPr>
          <p:cNvSpPr txBox="1"/>
          <p:nvPr/>
        </p:nvSpPr>
        <p:spPr>
          <a:xfrm>
            <a:off x="763947" y="4642198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큐 </a:t>
            </a:r>
            <a:r>
              <a:rPr lang="en-US" altLang="ko-KR" sz="2400" b="1" dirty="0"/>
              <a:t>[(3, 1)]</a:t>
            </a:r>
            <a:endParaRPr lang="ko-KR" alt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018B00F-C09B-4A2F-BB3A-0F39235BCA11}"/>
                  </a:ext>
                </a:extLst>
              </p14:cNvPr>
              <p14:cNvContentPartPr/>
              <p14:nvPr/>
            </p14:nvContentPartPr>
            <p14:xfrm>
              <a:off x="3385343" y="585683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018B00F-C09B-4A2F-BB3A-0F39235BCA1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76703" y="58481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25BDEF0E-4AD9-4E7A-94F5-0A4B65DEC007}"/>
                  </a:ext>
                </a:extLst>
              </p14:cNvPr>
              <p14:cNvContentPartPr/>
              <p14:nvPr/>
            </p14:nvContentPartPr>
            <p14:xfrm>
              <a:off x="3373103" y="5941070"/>
              <a:ext cx="360" cy="25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25BDEF0E-4AD9-4E7A-94F5-0A4B65DEC00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64463" y="5932430"/>
                <a:ext cx="1800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58112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9E1EF-8231-458B-B6E2-E2D56268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다익스트라</a:t>
            </a:r>
            <a:r>
              <a:rPr lang="ko-KR" altLang="en-US" dirty="0"/>
              <a:t> 알고리즘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BF73AAA-08C5-4405-A660-18A24C0F1E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5377717"/>
          <a:ext cx="60035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05">
                  <a:extLst>
                    <a:ext uri="{9D8B030D-6E8A-4147-A177-3AD203B41FA5}">
                      <a16:colId xmlns:a16="http://schemas.microsoft.com/office/drawing/2014/main" val="199419096"/>
                    </a:ext>
                  </a:extLst>
                </a:gridCol>
                <a:gridCol w="1200705">
                  <a:extLst>
                    <a:ext uri="{9D8B030D-6E8A-4147-A177-3AD203B41FA5}">
                      <a16:colId xmlns:a16="http://schemas.microsoft.com/office/drawing/2014/main" val="681558384"/>
                    </a:ext>
                  </a:extLst>
                </a:gridCol>
                <a:gridCol w="1200705">
                  <a:extLst>
                    <a:ext uri="{9D8B030D-6E8A-4147-A177-3AD203B41FA5}">
                      <a16:colId xmlns:a16="http://schemas.microsoft.com/office/drawing/2014/main" val="77267652"/>
                    </a:ext>
                  </a:extLst>
                </a:gridCol>
                <a:gridCol w="1200705">
                  <a:extLst>
                    <a:ext uri="{9D8B030D-6E8A-4147-A177-3AD203B41FA5}">
                      <a16:colId xmlns:a16="http://schemas.microsoft.com/office/drawing/2014/main" val="93501237"/>
                    </a:ext>
                  </a:extLst>
                </a:gridCol>
                <a:gridCol w="1200705">
                  <a:extLst>
                    <a:ext uri="{9D8B030D-6E8A-4147-A177-3AD203B41FA5}">
                      <a16:colId xmlns:a16="http://schemas.microsoft.com/office/drawing/2014/main" val="3199290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06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749291"/>
                  </a:ext>
                </a:extLst>
              </a:tr>
            </a:tbl>
          </a:graphicData>
        </a:graphic>
      </p:graphicFrame>
      <p:pic>
        <p:nvPicPr>
          <p:cNvPr id="5" name="Picture 2" descr="Compute the least cost path in a weighted digraph using BFS – Techie Delight">
            <a:extLst>
              <a:ext uri="{FF2B5EF4-FFF2-40B4-BE49-F238E27FC236}">
                <a16:creationId xmlns:a16="http://schemas.microsoft.com/office/drawing/2014/main" id="{E18A46D0-500D-481D-B04F-1CF75AC5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35822" y="915035"/>
            <a:ext cx="4856178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A590A3E2-94DA-44CA-BB68-74F7186F4573}"/>
                  </a:ext>
                </a:extLst>
              </p14:cNvPr>
              <p14:cNvContentPartPr/>
              <p14:nvPr/>
            </p14:nvContentPartPr>
            <p14:xfrm>
              <a:off x="4249662" y="-1135689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A590A3E2-94DA-44CA-BB68-74F7186F45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4022" y="-1171329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A25C21B-68AD-46EF-AAFF-421072B5EF68}"/>
              </a:ext>
            </a:extLst>
          </p:cNvPr>
          <p:cNvSpPr txBox="1"/>
          <p:nvPr/>
        </p:nvSpPr>
        <p:spPr>
          <a:xfrm>
            <a:off x="763947" y="1690688"/>
            <a:ext cx="61520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</a:t>
            </a:r>
            <a:r>
              <a:rPr lang="ko-KR" altLang="en-US" sz="2400" dirty="0"/>
              <a:t>번 노드에서 갈 수 있는 노드와 비용 조사</a:t>
            </a:r>
            <a:endParaRPr lang="en-US" altLang="ko-KR" sz="2400" dirty="0"/>
          </a:p>
          <a:p>
            <a:r>
              <a:rPr lang="en-US" altLang="ko-KR" sz="2400" dirty="0"/>
              <a:t>3 + 1 &gt; 3</a:t>
            </a:r>
            <a:r>
              <a:rPr lang="ko-KR" altLang="en-US" sz="2400" dirty="0"/>
              <a:t>이기 </a:t>
            </a:r>
            <a:r>
              <a:rPr lang="ko-KR" altLang="en-US" sz="2400" dirty="0" err="1"/>
              <a:t>떄문에</a:t>
            </a:r>
            <a:r>
              <a:rPr lang="ko-KR" altLang="en-US" sz="2400" dirty="0"/>
              <a:t> </a:t>
            </a:r>
            <a:r>
              <a:rPr lang="en-US" altLang="ko-KR" sz="2400" dirty="0"/>
              <a:t>2</a:t>
            </a:r>
            <a:r>
              <a:rPr lang="ko-KR" altLang="en-US" sz="2400" dirty="0"/>
              <a:t>번 갱신 </a:t>
            </a:r>
            <a:r>
              <a:rPr lang="en-US" altLang="ko-KR" sz="2400" dirty="0"/>
              <a:t>X</a:t>
            </a:r>
          </a:p>
          <a:p>
            <a:r>
              <a:rPr lang="en-US" altLang="ko-KR" sz="2400" dirty="0"/>
              <a:t>3 + 3 &gt; 2</a:t>
            </a:r>
            <a:r>
              <a:rPr lang="ko-KR" altLang="en-US" sz="2400" dirty="0"/>
              <a:t>이기 때문에 </a:t>
            </a:r>
            <a:r>
              <a:rPr lang="en-US" altLang="ko-KR" sz="2400" dirty="0"/>
              <a:t>3</a:t>
            </a:r>
            <a:r>
              <a:rPr lang="ko-KR" altLang="en-US" sz="2400" dirty="0"/>
              <a:t>번 갱신 </a:t>
            </a:r>
            <a:r>
              <a:rPr lang="en-US" altLang="ko-KR" sz="2400" dirty="0"/>
              <a:t>X</a:t>
            </a:r>
          </a:p>
          <a:p>
            <a:r>
              <a:rPr lang="en-US" altLang="ko-KR" sz="2400" dirty="0"/>
              <a:t>3 + 1 &gt; 1</a:t>
            </a:r>
            <a:r>
              <a:rPr lang="ko-KR" altLang="en-US" sz="2400" dirty="0"/>
              <a:t>이기 때문에 </a:t>
            </a:r>
            <a:r>
              <a:rPr lang="en-US" altLang="ko-KR" sz="2400" dirty="0"/>
              <a:t>4</a:t>
            </a:r>
            <a:r>
              <a:rPr lang="ko-KR" altLang="en-US" sz="2400" dirty="0"/>
              <a:t>번 갱신 </a:t>
            </a:r>
            <a:r>
              <a:rPr lang="en-US" altLang="ko-KR" sz="2400" dirty="0"/>
              <a:t>X</a:t>
            </a:r>
          </a:p>
          <a:p>
            <a:r>
              <a:rPr lang="ko-KR" altLang="en-US" sz="2400" dirty="0"/>
              <a:t>결국 새로 계산한 거리들이 모두 현재 </a:t>
            </a:r>
            <a:r>
              <a:rPr lang="en-US" altLang="ko-KR" sz="2400" dirty="0" err="1"/>
              <a:t>dist</a:t>
            </a:r>
            <a:r>
              <a:rPr lang="en-US" altLang="ko-KR" sz="2400" dirty="0"/>
              <a:t> </a:t>
            </a:r>
            <a:r>
              <a:rPr lang="ko-KR" altLang="en-US" sz="2400" dirty="0"/>
              <a:t>표에 있는 거리보다 크기 때문에</a:t>
            </a:r>
            <a:r>
              <a:rPr lang="en-US" altLang="ko-KR" sz="2400" dirty="0"/>
              <a:t>, </a:t>
            </a:r>
            <a:r>
              <a:rPr lang="ko-KR" altLang="en-US" sz="2400" dirty="0"/>
              <a:t>큐에는 아무것도 추가되지 않은 채 종료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A15349-97EE-4A37-BD65-94BA8414A63C}"/>
              </a:ext>
            </a:extLst>
          </p:cNvPr>
          <p:cNvSpPr txBox="1"/>
          <p:nvPr/>
        </p:nvSpPr>
        <p:spPr>
          <a:xfrm>
            <a:off x="763947" y="4642198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큐 </a:t>
            </a:r>
            <a:r>
              <a:rPr lang="en-US" altLang="ko-KR" sz="2400" b="1" dirty="0"/>
              <a:t>[ ]</a:t>
            </a:r>
            <a:endParaRPr lang="ko-KR" alt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018B00F-C09B-4A2F-BB3A-0F39235BCA11}"/>
                  </a:ext>
                </a:extLst>
              </p14:cNvPr>
              <p14:cNvContentPartPr/>
              <p14:nvPr/>
            </p14:nvContentPartPr>
            <p14:xfrm>
              <a:off x="3385343" y="5856830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018B00F-C09B-4A2F-BB3A-0F39235BCA1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76703" y="58481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25BDEF0E-4AD9-4E7A-94F5-0A4B65DEC007}"/>
                  </a:ext>
                </a:extLst>
              </p14:cNvPr>
              <p14:cNvContentPartPr/>
              <p14:nvPr/>
            </p14:nvContentPartPr>
            <p14:xfrm>
              <a:off x="3373103" y="5941070"/>
              <a:ext cx="360" cy="25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25BDEF0E-4AD9-4E7A-94F5-0A4B65DEC00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64463" y="5932430"/>
                <a:ext cx="180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28E6EBE1-12F3-401E-8E56-F3A63AF1586B}"/>
                  </a:ext>
                </a:extLst>
              </p14:cNvPr>
              <p14:cNvContentPartPr/>
              <p14:nvPr/>
            </p14:nvContentPartPr>
            <p14:xfrm>
              <a:off x="640733" y="5163413"/>
              <a:ext cx="6422040" cy="13388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28E6EBE1-12F3-401E-8E56-F3A63AF158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3093" y="5127773"/>
                <a:ext cx="6457680" cy="141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58980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7B10E5-BB66-4C3F-A58C-CF37254AC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39578"/>
            <a:ext cx="5981278" cy="1684638"/>
          </a:xfrm>
        </p:spPr>
        <p:txBody>
          <a:bodyPr>
            <a:normAutofit/>
          </a:bodyPr>
          <a:lstStyle/>
          <a:p>
            <a:r>
              <a:rPr lang="ko-KR" altLang="en-US" sz="4000"/>
              <a:t>코드로 보기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871CF7-8BEB-4693-9640-F6E089AE9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24216"/>
            <a:ext cx="5562599" cy="4515251"/>
          </a:xfrm>
        </p:spPr>
        <p:txBody>
          <a:bodyPr>
            <a:normAutofit lnSpcReduction="10000"/>
          </a:bodyPr>
          <a:lstStyle/>
          <a:p>
            <a:r>
              <a:rPr lang="en-US" sz="2000" b="1" dirty="0" err="1"/>
              <a:t>Heapq</a:t>
            </a:r>
            <a:r>
              <a:rPr lang="en-US" sz="2000" dirty="0"/>
              <a:t> </a:t>
            </a:r>
            <a:r>
              <a:rPr lang="ko-KR" altLang="en-US" sz="2000" dirty="0"/>
              <a:t>를 사용해 우선순위 큐 구현</a:t>
            </a:r>
            <a:endParaRPr lang="en-US" altLang="ko-KR" sz="2000" dirty="0"/>
          </a:p>
          <a:p>
            <a:r>
              <a:rPr lang="ko-KR" altLang="en-US" sz="2000" dirty="0"/>
              <a:t>이 때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dist</a:t>
            </a:r>
            <a:r>
              <a:rPr lang="ko-KR" altLang="en-US" sz="2000" dirty="0"/>
              <a:t>는 </a:t>
            </a:r>
            <a:r>
              <a:rPr lang="ko-KR" altLang="en-US" sz="2000" b="1" dirty="0"/>
              <a:t>정점 개수만큼 </a:t>
            </a:r>
            <a:r>
              <a:rPr lang="en-US" altLang="ko-KR" sz="2000" b="1" dirty="0" err="1"/>
              <a:t>sys.maxsize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무한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으로 </a:t>
            </a:r>
            <a:r>
              <a:rPr lang="ko-KR" altLang="en-US" sz="2000" b="1" dirty="0" err="1"/>
              <a:t>초기화</a:t>
            </a:r>
            <a:r>
              <a:rPr lang="ko-KR" altLang="en-US" sz="2000" dirty="0" err="1"/>
              <a:t>되어있어야</a:t>
            </a:r>
            <a:r>
              <a:rPr lang="ko-KR" altLang="en-US" sz="2000" dirty="0"/>
              <a:t> 함</a:t>
            </a:r>
            <a:endParaRPr lang="en-US" altLang="ko-KR" sz="2000" dirty="0"/>
          </a:p>
          <a:p>
            <a:r>
              <a:rPr lang="ko-KR" altLang="en-US" sz="2000" dirty="0" err="1"/>
              <a:t>다익스트라는</a:t>
            </a:r>
            <a:r>
              <a:rPr lang="ko-KR" altLang="en-US" sz="2000" dirty="0"/>
              <a:t> </a:t>
            </a:r>
            <a:r>
              <a:rPr lang="en-US" sz="2000" dirty="0"/>
              <a:t>BFS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확장판격이기</a:t>
            </a:r>
            <a:r>
              <a:rPr lang="ko-KR" altLang="en-US" sz="2000" dirty="0"/>
              <a:t> 때문에 비용 계산한다는 점을 빼면 </a:t>
            </a:r>
            <a:r>
              <a:rPr lang="en-US" altLang="ko-KR" sz="2000" dirty="0"/>
              <a:t>BFS</a:t>
            </a:r>
            <a:r>
              <a:rPr lang="ko-KR" altLang="en-US" sz="2000" dirty="0"/>
              <a:t>랑 비슷함</a:t>
            </a:r>
            <a:endParaRPr lang="en-US" altLang="ko-KR" sz="2000" dirty="0"/>
          </a:p>
          <a:p>
            <a:r>
              <a:rPr lang="en-US" sz="2000" dirty="0"/>
              <a:t>(</a:t>
            </a:r>
            <a:r>
              <a:rPr lang="ko-KR" altLang="en-US" sz="2000" dirty="0"/>
              <a:t>중요</a:t>
            </a:r>
            <a:r>
              <a:rPr lang="en-US" altLang="ko-KR" sz="2000" dirty="0"/>
              <a:t>!)</a:t>
            </a:r>
            <a:r>
              <a:rPr lang="en-US" altLang="ko-KR" sz="2000" b="1" dirty="0"/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</a:rPr>
              <a:t>거리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노드</a:t>
            </a:r>
            <a:r>
              <a:rPr lang="en-US" altLang="ko-KR" sz="2000" b="1" dirty="0">
                <a:solidFill>
                  <a:srgbClr val="FF0000"/>
                </a:solidFill>
              </a:rPr>
              <a:t>) </a:t>
            </a:r>
            <a:r>
              <a:rPr lang="ko-KR" altLang="en-US" sz="2000" b="1" dirty="0">
                <a:solidFill>
                  <a:srgbClr val="FF0000"/>
                </a:solidFill>
              </a:rPr>
              <a:t>순으로 </a:t>
            </a:r>
            <a:r>
              <a:rPr lang="ko-KR" altLang="en-US" sz="2000" b="1" dirty="0" err="1">
                <a:solidFill>
                  <a:srgbClr val="FF0000"/>
                </a:solidFill>
              </a:rPr>
              <a:t>힙에</a:t>
            </a:r>
            <a:r>
              <a:rPr lang="ko-KR" altLang="en-US" sz="2000" b="1" dirty="0">
                <a:solidFill>
                  <a:srgbClr val="FF0000"/>
                </a:solidFill>
              </a:rPr>
              <a:t> 집어넣어야 함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r>
              <a:rPr lang="en-US" altLang="ko-KR" sz="2000" dirty="0"/>
              <a:t> </a:t>
            </a:r>
            <a:r>
              <a:rPr lang="ko-KR" altLang="en-US" sz="2000" dirty="0"/>
              <a:t>왜냐하면 파이썬 </a:t>
            </a:r>
            <a:r>
              <a:rPr lang="ko-KR" altLang="en-US" sz="2000" dirty="0" err="1"/>
              <a:t>힙은</a:t>
            </a:r>
            <a:r>
              <a:rPr lang="ko-KR" altLang="en-US" sz="2000" dirty="0"/>
              <a:t> 최소 </a:t>
            </a:r>
            <a:r>
              <a:rPr lang="ko-KR" altLang="en-US" sz="2000" dirty="0" err="1"/>
              <a:t>힙이고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튜플로</a:t>
            </a:r>
            <a:r>
              <a:rPr lang="ko-KR" altLang="en-US" sz="2000" dirty="0"/>
              <a:t> 넣을 때는 </a:t>
            </a:r>
            <a:r>
              <a:rPr lang="en-US" altLang="ko-KR" sz="2000" dirty="0"/>
              <a:t>0</a:t>
            </a:r>
            <a:r>
              <a:rPr lang="ko-KR" altLang="en-US" sz="2000" dirty="0"/>
              <a:t>번째 원소 값을 토대로 우선순위를 결정하기 때문이다</a:t>
            </a:r>
            <a:r>
              <a:rPr lang="en-US" altLang="ko-KR" sz="2000" dirty="0"/>
              <a:t>!</a:t>
            </a:r>
          </a:p>
          <a:p>
            <a:r>
              <a:rPr lang="ko-KR" altLang="en-US" sz="2000" dirty="0"/>
              <a:t>만약 </a:t>
            </a:r>
            <a:r>
              <a:rPr lang="ko-KR" altLang="en-US" sz="2000" b="1" dirty="0"/>
              <a:t>현재 노드의 거리가 </a:t>
            </a:r>
            <a:r>
              <a:rPr lang="en-US" altLang="ko-KR" sz="2000" b="1" dirty="0" err="1"/>
              <a:t>dist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표에 있는 것보다 크다면 볼 것도 없이 그냥 넘어가면 됨</a:t>
            </a:r>
            <a:endParaRPr lang="en-US" altLang="ko-KR" sz="2000" b="1" dirty="0"/>
          </a:p>
          <a:p>
            <a:r>
              <a:rPr lang="ko-KR" altLang="en-US" sz="2000" dirty="0"/>
              <a:t>아니라면</a:t>
            </a:r>
            <a:r>
              <a:rPr lang="en-US" altLang="ko-KR" sz="2000" dirty="0"/>
              <a:t>, </a:t>
            </a:r>
            <a:r>
              <a:rPr lang="ko-KR" altLang="en-US" sz="2000" dirty="0"/>
              <a:t>해당 노드에 연결된 모든 거리</a:t>
            </a:r>
            <a:r>
              <a:rPr lang="en-US" altLang="ko-KR" sz="2000" dirty="0"/>
              <a:t>, </a:t>
            </a:r>
            <a:r>
              <a:rPr lang="ko-KR" altLang="en-US" sz="2000" dirty="0"/>
              <a:t>노드들로 루프를 돌려 새로 거리를 계산해서 </a:t>
            </a:r>
            <a:r>
              <a:rPr lang="en-US" altLang="ko-KR" sz="2000" u="sng" dirty="0" err="1"/>
              <a:t>dist</a:t>
            </a:r>
            <a:r>
              <a:rPr lang="ko-KR" altLang="en-US" sz="2000" u="sng" dirty="0"/>
              <a:t> 표에 있는 값보다 작다면 갱신하고 큐에 넣음</a:t>
            </a:r>
            <a:endParaRPr lang="en-US" sz="2000" u="sng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74B0D5A-13C9-44CA-9F9A-76E126DED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1" y="757881"/>
            <a:ext cx="5178919" cy="1540727"/>
          </a:xfrm>
          <a:prstGeom prst="rect">
            <a:avLst/>
          </a:prstGeom>
        </p:spPr>
      </p:pic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2CAB2B9E-6A3F-4F05-B93A-E1AA053E8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188" y="2516911"/>
            <a:ext cx="5226944" cy="375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9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898F0-079F-42BE-BA66-343D72098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구현하기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57DE82-F8D6-4E00-9026-23DE47D09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리스트 </a:t>
            </a:r>
            <a:r>
              <a:rPr lang="en-US" altLang="ko-KR" dirty="0"/>
              <a:t>in </a:t>
            </a:r>
            <a:r>
              <a:rPr lang="ko-KR" altLang="en-US" dirty="0"/>
              <a:t>리스트로 구현하기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쉬움</a:t>
            </a:r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가중치를 표현하기 어려움 </a:t>
            </a:r>
            <a:r>
              <a:rPr lang="en-US" altLang="ko-KR" dirty="0"/>
              <a:t>(</a:t>
            </a:r>
            <a:r>
              <a:rPr lang="ko-KR" altLang="en-US" dirty="0"/>
              <a:t>안 되는 건 아닙니다</a:t>
            </a:r>
            <a:r>
              <a:rPr lang="en-US" altLang="ko-KR" dirty="0"/>
              <a:t>!)</a:t>
            </a:r>
          </a:p>
          <a:p>
            <a:pPr lvl="1"/>
            <a:r>
              <a:rPr lang="ko-KR" altLang="en-US" dirty="0"/>
              <a:t>노드가 숫자가 아니라 알파벳일 경우 표현이 어려움</a:t>
            </a:r>
            <a:endParaRPr lang="en-US" altLang="ko-KR" dirty="0"/>
          </a:p>
          <a:p>
            <a:pPr lvl="1"/>
            <a:r>
              <a:rPr lang="ko-KR" altLang="en-US" dirty="0"/>
              <a:t>극단적으로 듬성듬성한 리스트일 경우 효율이 </a:t>
            </a:r>
            <a:r>
              <a:rPr lang="ko-KR" altLang="en-US" dirty="0" err="1"/>
              <a:t>별로임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89834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2B548-BAB9-4C0D-A368-0E0E534C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풀어봅시다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68C44D-85C3-4136-B279-51984409A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백준 </a:t>
            </a:r>
            <a:r>
              <a:rPr lang="en-US" altLang="ko-KR" dirty="0"/>
              <a:t>1012 </a:t>
            </a:r>
            <a:r>
              <a:rPr lang="ko-KR" altLang="en-US" dirty="0"/>
              <a:t>유기농 배추 </a:t>
            </a:r>
            <a:r>
              <a:rPr lang="en-US" altLang="ko-KR" dirty="0"/>
              <a:t>(BFS)</a:t>
            </a:r>
          </a:p>
          <a:p>
            <a:r>
              <a:rPr lang="ko-KR" altLang="en-US" dirty="0"/>
              <a:t>백준 </a:t>
            </a:r>
            <a:r>
              <a:rPr lang="en-US" altLang="ko-KR" dirty="0"/>
              <a:t>1753 </a:t>
            </a:r>
            <a:r>
              <a:rPr lang="ko-KR" altLang="en-US" dirty="0"/>
              <a:t>최단경로 </a:t>
            </a:r>
            <a:r>
              <a:rPr lang="en-US" altLang="ko-KR" dirty="0"/>
              <a:t>(</a:t>
            </a:r>
            <a:r>
              <a:rPr lang="ko-KR" altLang="en-US" dirty="0" err="1"/>
              <a:t>다익스트라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8316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E9BBB-517F-4496-80B5-3312CF94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시간에 발표할 문제 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C7C4D-5A3E-4AFE-B77B-82F2A1CC8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백준 </a:t>
            </a:r>
            <a:r>
              <a:rPr lang="en-US" altLang="ko-KR" dirty="0"/>
              <a:t>7576 (</a:t>
            </a:r>
            <a:r>
              <a:rPr lang="ko-KR" altLang="en-US" dirty="0"/>
              <a:t>토마토</a:t>
            </a:r>
            <a:r>
              <a:rPr lang="en-US" altLang="ko-KR" dirty="0"/>
              <a:t>, </a:t>
            </a:r>
            <a:r>
              <a:rPr lang="ko-KR" altLang="en-US" dirty="0"/>
              <a:t>실버</a:t>
            </a:r>
            <a:r>
              <a:rPr lang="en-US" altLang="ko-KR" dirty="0"/>
              <a:t>1) BFS, 2</a:t>
            </a:r>
            <a:r>
              <a:rPr lang="ko-KR" altLang="en-US" dirty="0"/>
              <a:t>차원</a:t>
            </a:r>
            <a:endParaRPr lang="en-US" altLang="ko-KR" dirty="0"/>
          </a:p>
          <a:p>
            <a:r>
              <a:rPr lang="ko-KR" altLang="en-US" dirty="0"/>
              <a:t>백준 </a:t>
            </a:r>
            <a:r>
              <a:rPr lang="en-US" altLang="ko-KR" dirty="0"/>
              <a:t>2178 (</a:t>
            </a:r>
            <a:r>
              <a:rPr lang="ko-KR" altLang="en-US" dirty="0"/>
              <a:t>미로 탐색</a:t>
            </a:r>
            <a:r>
              <a:rPr lang="en-US" altLang="ko-KR" dirty="0"/>
              <a:t>, </a:t>
            </a:r>
            <a:r>
              <a:rPr lang="ko-KR" altLang="en-US" dirty="0"/>
              <a:t>실버</a:t>
            </a:r>
            <a:r>
              <a:rPr lang="en-US" altLang="ko-KR" dirty="0"/>
              <a:t>1) BFS, 2</a:t>
            </a:r>
            <a:r>
              <a:rPr lang="ko-KR" altLang="en-US" dirty="0"/>
              <a:t>차원 </a:t>
            </a:r>
            <a:r>
              <a:rPr lang="en-US" altLang="ko-KR" dirty="0"/>
              <a:t>- </a:t>
            </a:r>
            <a:r>
              <a:rPr lang="ko-KR" altLang="en-US" dirty="0"/>
              <a:t>수현님</a:t>
            </a:r>
            <a:endParaRPr lang="en-US" altLang="ko-KR" dirty="0"/>
          </a:p>
          <a:p>
            <a:r>
              <a:rPr lang="ko-KR" altLang="en-US" dirty="0"/>
              <a:t>백준 </a:t>
            </a:r>
            <a:r>
              <a:rPr lang="en-US" altLang="ko-KR" dirty="0"/>
              <a:t>10026 (</a:t>
            </a:r>
            <a:r>
              <a:rPr lang="ko-KR" altLang="en-US" dirty="0" err="1"/>
              <a:t>적록색약</a:t>
            </a:r>
            <a:r>
              <a:rPr lang="en-US" altLang="ko-KR" dirty="0"/>
              <a:t>, </a:t>
            </a:r>
            <a:r>
              <a:rPr lang="ko-KR" altLang="en-US" dirty="0"/>
              <a:t>골드</a:t>
            </a:r>
            <a:r>
              <a:rPr lang="en-US" altLang="ko-KR" dirty="0"/>
              <a:t>5) BFS, 2</a:t>
            </a:r>
            <a:r>
              <a:rPr lang="ko-KR" altLang="en-US" dirty="0"/>
              <a:t>차원 </a:t>
            </a:r>
            <a:r>
              <a:rPr lang="en-US" altLang="ko-KR" dirty="0"/>
              <a:t>- </a:t>
            </a:r>
            <a:r>
              <a:rPr lang="ko-KR" altLang="en-US" dirty="0"/>
              <a:t>찬영님</a:t>
            </a:r>
            <a:endParaRPr lang="en-US" altLang="ko-KR" dirty="0"/>
          </a:p>
          <a:p>
            <a:r>
              <a:rPr lang="ko-KR" altLang="en-US" dirty="0"/>
              <a:t>백준 </a:t>
            </a:r>
            <a:r>
              <a:rPr lang="en-US" altLang="ko-KR" dirty="0"/>
              <a:t>5014 (</a:t>
            </a:r>
            <a:r>
              <a:rPr lang="ko-KR" altLang="en-US" dirty="0" err="1"/>
              <a:t>스타트링크</a:t>
            </a:r>
            <a:r>
              <a:rPr lang="en-US" altLang="ko-KR" dirty="0"/>
              <a:t>, </a:t>
            </a:r>
            <a:r>
              <a:rPr lang="ko-KR" altLang="en-US" dirty="0"/>
              <a:t>골드</a:t>
            </a:r>
            <a:r>
              <a:rPr lang="en-US" altLang="ko-KR" dirty="0"/>
              <a:t>5) BFS, </a:t>
            </a:r>
            <a:r>
              <a:rPr lang="ko-KR" altLang="en-US" dirty="0"/>
              <a:t>그래프</a:t>
            </a:r>
            <a:endParaRPr lang="en-US" altLang="ko-KR" dirty="0"/>
          </a:p>
          <a:p>
            <a:r>
              <a:rPr lang="ko-KR" altLang="en-US" dirty="0"/>
              <a:t>백준 </a:t>
            </a:r>
            <a:r>
              <a:rPr lang="en-US" altLang="ko-KR" dirty="0"/>
              <a:t>1916 (</a:t>
            </a:r>
            <a:r>
              <a:rPr lang="ko-KR" altLang="en-US" dirty="0"/>
              <a:t>최소비용 구하기</a:t>
            </a:r>
            <a:r>
              <a:rPr lang="en-US" altLang="ko-KR" dirty="0"/>
              <a:t>, </a:t>
            </a:r>
            <a:r>
              <a:rPr lang="ko-KR" altLang="en-US" dirty="0"/>
              <a:t>골드</a:t>
            </a:r>
            <a:r>
              <a:rPr lang="en-US" altLang="ko-KR" dirty="0"/>
              <a:t>5) </a:t>
            </a:r>
            <a:r>
              <a:rPr lang="ko-KR" altLang="en-US" dirty="0" err="1"/>
              <a:t>다익스트라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경연님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일 </a:t>
            </a:r>
            <a:r>
              <a:rPr lang="en-US" altLang="ko-KR" dirty="0"/>
              <a:t>1</a:t>
            </a:r>
            <a:r>
              <a:rPr lang="ko-KR" altLang="en-US" dirty="0"/>
              <a:t>문제를 위한 추가문제</a:t>
            </a:r>
            <a:endParaRPr lang="en-US" altLang="ko-KR" dirty="0"/>
          </a:p>
          <a:p>
            <a:r>
              <a:rPr lang="ko-KR" altLang="en-US" dirty="0"/>
              <a:t>백준 </a:t>
            </a:r>
            <a:r>
              <a:rPr lang="en-US" altLang="ko-KR" dirty="0"/>
              <a:t>7569 (</a:t>
            </a:r>
            <a:r>
              <a:rPr lang="ko-KR" altLang="en-US" dirty="0"/>
              <a:t>토마토</a:t>
            </a:r>
            <a:r>
              <a:rPr lang="en-US" altLang="ko-KR" dirty="0"/>
              <a:t>, </a:t>
            </a:r>
            <a:r>
              <a:rPr lang="ko-KR" altLang="en-US" dirty="0"/>
              <a:t>실버</a:t>
            </a:r>
            <a:r>
              <a:rPr lang="en-US" altLang="ko-KR" dirty="0"/>
              <a:t>1) BFS, Z</a:t>
            </a:r>
            <a:r>
              <a:rPr lang="ko-KR" altLang="en-US" dirty="0"/>
              <a:t>축 방향벡터</a:t>
            </a:r>
            <a:endParaRPr lang="en-US" altLang="ko-KR" dirty="0"/>
          </a:p>
          <a:p>
            <a:r>
              <a:rPr lang="ko-KR" altLang="en-US" dirty="0"/>
              <a:t>백준 </a:t>
            </a:r>
            <a:r>
              <a:rPr lang="en-US" altLang="ko-KR" dirty="0"/>
              <a:t>4485 (</a:t>
            </a:r>
            <a:r>
              <a:rPr lang="ko-KR" altLang="en-US" dirty="0"/>
              <a:t>녹색 옷 입은 애가 </a:t>
            </a:r>
            <a:r>
              <a:rPr lang="ko-KR" altLang="en-US" dirty="0" err="1"/>
              <a:t>젤다지</a:t>
            </a:r>
            <a:r>
              <a:rPr lang="en-US" altLang="ko-KR" dirty="0"/>
              <a:t>?, </a:t>
            </a:r>
            <a:r>
              <a:rPr lang="ko-KR" altLang="en-US" dirty="0"/>
              <a:t>골드</a:t>
            </a:r>
            <a:r>
              <a:rPr lang="en-US" altLang="ko-KR" dirty="0"/>
              <a:t>4), </a:t>
            </a:r>
            <a:r>
              <a:rPr lang="ko-KR" altLang="en-US" dirty="0" err="1"/>
              <a:t>다익스트라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1215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49C53-84FD-464C-BB2A-44D4AFFD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끝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403DE-B8E8-4215-BD93-993CE68C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수고하셨습니다</a:t>
            </a:r>
            <a:r>
              <a:rPr lang="en-US" altLang="ko-KR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10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DED036-9763-4000-8D5F-A8C5674A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56" y="457200"/>
            <a:ext cx="5065775" cy="1929384"/>
          </a:xfrm>
        </p:spPr>
        <p:txBody>
          <a:bodyPr anchor="ctr">
            <a:normAutofit/>
          </a:bodyPr>
          <a:lstStyle/>
          <a:p>
            <a:r>
              <a:rPr lang="ko-KR" altLang="en-US" sz="4800" dirty="0"/>
              <a:t>그래프 구현하기</a:t>
            </a:r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524220-C983-4152-B592-0CBD7C762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altLang="ko-KR" sz="2200"/>
              <a:t>(1) </a:t>
            </a:r>
            <a:r>
              <a:rPr lang="ko-KR" altLang="en-US" sz="2200"/>
              <a:t>리스트 </a:t>
            </a:r>
            <a:r>
              <a:rPr lang="en-US" altLang="ko-KR" sz="2200"/>
              <a:t>in </a:t>
            </a:r>
            <a:r>
              <a:rPr lang="ko-KR" altLang="en-US" sz="2200"/>
              <a:t>리스트로 구현하기</a:t>
            </a:r>
            <a:endParaRPr lang="en-US" altLang="ko-KR" sz="2200"/>
          </a:p>
          <a:p>
            <a:endParaRPr lang="ko-KR" altLang="en-US" sz="2200"/>
          </a:p>
        </p:txBody>
      </p:sp>
      <p:pic>
        <p:nvPicPr>
          <p:cNvPr id="5" name="그림 4" descr="텍스트, 검은색, 시계이(가) 표시된 사진&#10;&#10;자동 생성된 설명">
            <a:extLst>
              <a:ext uri="{FF2B5EF4-FFF2-40B4-BE49-F238E27FC236}">
                <a16:creationId xmlns:a16="http://schemas.microsoft.com/office/drawing/2014/main" id="{28FF7EAC-822D-40A0-B76E-501B737C5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104" y="2569464"/>
            <a:ext cx="2890592" cy="3678936"/>
          </a:xfrm>
          <a:prstGeom prst="rect">
            <a:avLst/>
          </a:prstGeom>
        </p:spPr>
      </p:pic>
      <p:pic>
        <p:nvPicPr>
          <p:cNvPr id="2050" name="Picture 2" descr="공돌이의 노트정리 :: Robert Sedgewick , Kevin Wayne (2011), Algorithms 4th edition,  Pearson.">
            <a:extLst>
              <a:ext uri="{FF2B5EF4-FFF2-40B4-BE49-F238E27FC236}">
                <a16:creationId xmlns:a16="http://schemas.microsoft.com/office/drawing/2014/main" id="{9E1C59AE-A95A-47BC-8859-D000FF54B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4846" y="2569464"/>
            <a:ext cx="4007412" cy="367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8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898F0-079F-42BE-BA66-343D72098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구현하기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57DE82-F8D6-4E00-9026-23DE47D09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(2) </a:t>
            </a:r>
            <a:r>
              <a:rPr lang="ko-KR" altLang="en-US" dirty="0"/>
              <a:t>리스트 </a:t>
            </a:r>
            <a:r>
              <a:rPr lang="en-US" altLang="ko-KR" dirty="0"/>
              <a:t>in </a:t>
            </a:r>
            <a:r>
              <a:rPr lang="ko-KR" altLang="en-US" dirty="0" err="1"/>
              <a:t>딕셔너리로</a:t>
            </a:r>
            <a:r>
              <a:rPr lang="ko-KR" altLang="en-US" dirty="0"/>
              <a:t> 구현하기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리스트 </a:t>
            </a:r>
            <a:r>
              <a:rPr lang="en-US" altLang="ko-KR" dirty="0"/>
              <a:t>in </a:t>
            </a:r>
            <a:r>
              <a:rPr lang="ko-KR" altLang="en-US" dirty="0"/>
              <a:t>리스트의 단점 커버 가능</a:t>
            </a:r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딱히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122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DED036-9763-4000-8D5F-A8C5674A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ko-KR" altLang="en-US" sz="4000"/>
              <a:t>그래프 구현하기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524220-C983-4152-B592-0CBD7C762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r>
              <a:rPr lang="en-US" altLang="ko-KR" sz="2000"/>
              <a:t>(2) </a:t>
            </a:r>
            <a:r>
              <a:rPr lang="ko-KR" altLang="en-US" sz="2000"/>
              <a:t>리스트 </a:t>
            </a:r>
            <a:r>
              <a:rPr lang="en-US" altLang="ko-KR" sz="2000"/>
              <a:t>in </a:t>
            </a:r>
            <a:r>
              <a:rPr lang="ko-KR" altLang="en-US" sz="2000"/>
              <a:t>딕셔너리로 구현하기</a:t>
            </a:r>
            <a:endParaRPr lang="en-US" altLang="ko-KR" sz="2000"/>
          </a:p>
          <a:p>
            <a:endParaRPr lang="ko-KR" altLang="en-US" sz="200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55454A0-E50A-42F1-8C5E-5B2E78457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091" y="2421924"/>
            <a:ext cx="3941399" cy="3711146"/>
          </a:xfrm>
          <a:prstGeom prst="rect">
            <a:avLst/>
          </a:prstGeom>
        </p:spPr>
      </p:pic>
      <p:pic>
        <p:nvPicPr>
          <p:cNvPr id="2050" name="Picture 2" descr="공돌이의 노트정리 :: Robert Sedgewick , Kevin Wayne (2011), Algorithms 4th edition,  Pearson.">
            <a:extLst>
              <a:ext uri="{FF2B5EF4-FFF2-40B4-BE49-F238E27FC236}">
                <a16:creationId xmlns:a16="http://schemas.microsoft.com/office/drawing/2014/main" id="{9E1C59AE-A95A-47BC-8859-D000FF54B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60737" y="2421924"/>
            <a:ext cx="4042498" cy="371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90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5A4B41-14DB-4041-AD76-42FE682B6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200"/>
              <a:t>가중치를 표현하고 싶다면</a:t>
            </a:r>
            <a:r>
              <a:rPr lang="en-US" altLang="ko-KR" sz="5200"/>
              <a:t>…</a:t>
            </a:r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C912F2C-B385-4701-A541-DC8AE56F4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76" y="3181340"/>
            <a:ext cx="6280778" cy="2480906"/>
          </a:xfrm>
          <a:prstGeom prst="rect">
            <a:avLst/>
          </a:prstGeom>
        </p:spPr>
      </p:pic>
      <p:pic>
        <p:nvPicPr>
          <p:cNvPr id="3074" name="Picture 2" descr="Compute the least cost path in a weighted digraph using BFS – Techie Delight">
            <a:extLst>
              <a:ext uri="{FF2B5EF4-FFF2-40B4-BE49-F238E27FC236}">
                <a16:creationId xmlns:a16="http://schemas.microsoft.com/office/drawing/2014/main" id="{F048EDEB-9061-4AEB-94B5-1137E5447D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4521" y="2399494"/>
            <a:ext cx="3377898" cy="387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0F13CF-06DC-4BE3-94A1-121AEEE3114D}"/>
              </a:ext>
            </a:extLst>
          </p:cNvPr>
          <p:cNvSpPr txBox="1"/>
          <p:nvPr/>
        </p:nvSpPr>
        <p:spPr>
          <a:xfrm>
            <a:off x="2390928" y="1620945"/>
            <a:ext cx="667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의</a:t>
            </a:r>
            <a:r>
              <a:rPr lang="ko-KR" altLang="en-US" b="1" dirty="0"/>
              <a:t> </a:t>
            </a:r>
            <a:r>
              <a:rPr lang="en-US" altLang="ko-KR" b="1" dirty="0"/>
              <a:t>value</a:t>
            </a:r>
            <a:r>
              <a:rPr lang="ko-KR" altLang="en-US" b="1" dirty="0"/>
              <a:t>로 또 </a:t>
            </a:r>
            <a:r>
              <a:rPr lang="ko-KR" altLang="en-US" b="1" dirty="0" err="1"/>
              <a:t>딕셔너리를</a:t>
            </a:r>
            <a:r>
              <a:rPr lang="ko-KR" altLang="en-US" b="1" dirty="0"/>
              <a:t> 주면 된다</a:t>
            </a:r>
            <a:r>
              <a:rPr lang="en-US" altLang="ko-KR" b="1" dirty="0"/>
              <a:t>. </a:t>
            </a:r>
            <a:r>
              <a:rPr lang="ko-KR" altLang="en-US" dirty="0"/>
              <a:t>노드</a:t>
            </a:r>
            <a:r>
              <a:rPr lang="en-US" altLang="ko-KR" dirty="0"/>
              <a:t>: </a:t>
            </a:r>
            <a:r>
              <a:rPr lang="ko-KR" altLang="en-US" dirty="0"/>
              <a:t>가중치</a:t>
            </a:r>
          </a:p>
        </p:txBody>
      </p:sp>
    </p:spTree>
    <p:extLst>
      <p:ext uri="{BB962C8B-B14F-4D97-AF65-F5344CB8AC3E}">
        <p14:creationId xmlns:p14="http://schemas.microsoft.com/office/powerpoint/2010/main" val="3482225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11FEAF-6E96-4F1D-A7F8-92D4C047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200"/>
              <a:t>이럴 수도 있어요</a:t>
            </a: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8FD0BE-D1EE-4B4B-9AE2-8D9CD4EF7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089" y="1511968"/>
            <a:ext cx="9751823" cy="582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400" dirty="0"/>
              <a:t>리스트 </a:t>
            </a:r>
            <a:r>
              <a:rPr lang="en-US" altLang="ko-KR" sz="2400" dirty="0"/>
              <a:t>in </a:t>
            </a:r>
            <a:r>
              <a:rPr lang="ko-KR" altLang="en-US" sz="2400" dirty="0"/>
              <a:t>리스트로도 표현이 가능합니다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다만 이 때는</a:t>
            </a:r>
            <a:r>
              <a:rPr lang="en-US" altLang="ko-KR" sz="2400" dirty="0"/>
              <a:t> </a:t>
            </a:r>
            <a:r>
              <a:rPr lang="ko-KR" altLang="en-US" sz="2400" dirty="0"/>
              <a:t>원소가 </a:t>
            </a:r>
            <a:r>
              <a:rPr lang="ko-KR" altLang="en-US" sz="2400" dirty="0" err="1"/>
              <a:t>튜플</a:t>
            </a:r>
            <a:endParaRPr lang="en-US" altLang="ko-KR" sz="2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F907F7-8C52-405F-BE58-485EEB9E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440144"/>
            <a:ext cx="5140661" cy="3798577"/>
          </a:xfrm>
          <a:prstGeom prst="rect">
            <a:avLst/>
          </a:prstGeom>
        </p:spPr>
      </p:pic>
      <p:pic>
        <p:nvPicPr>
          <p:cNvPr id="20" name="Picture 2" descr="Compute the least cost path in a weighted digraph using BFS – Techie Delight">
            <a:extLst>
              <a:ext uri="{FF2B5EF4-FFF2-40B4-BE49-F238E27FC236}">
                <a16:creationId xmlns:a16="http://schemas.microsoft.com/office/drawing/2014/main" id="{B2084CBC-48A7-4D1B-86E1-027F5822E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4521" y="2399494"/>
            <a:ext cx="3377898" cy="387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21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1834</Words>
  <Application>Microsoft Office PowerPoint</Application>
  <PresentationFormat>와이드스크린</PresentationFormat>
  <Paragraphs>246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6" baseType="lpstr">
      <vt:lpstr>맑은 고딕</vt:lpstr>
      <vt:lpstr>Arial</vt:lpstr>
      <vt:lpstr>Calibri</vt:lpstr>
      <vt:lpstr>Office 테마</vt:lpstr>
      <vt:lpstr>알고리즘 스터디 6주</vt:lpstr>
      <vt:lpstr>목차</vt:lpstr>
      <vt:lpstr>그래프 개념 복습</vt:lpstr>
      <vt:lpstr>그래프 구현하기</vt:lpstr>
      <vt:lpstr>그래프 구현하기</vt:lpstr>
      <vt:lpstr>그래프 구현하기</vt:lpstr>
      <vt:lpstr>그래프 구현하기</vt:lpstr>
      <vt:lpstr>가중치를 표현하고 싶다면…</vt:lpstr>
      <vt:lpstr>이럴 수도 있어요</vt:lpstr>
      <vt:lpstr>그래프 표현에 정답은 없다!</vt:lpstr>
      <vt:lpstr>인접 행렬로도 표현하기</vt:lpstr>
      <vt:lpstr>그래프 구현하기</vt:lpstr>
      <vt:lpstr>가중치 있는 그래프 구현</vt:lpstr>
      <vt:lpstr>일반적인 DFS/BFS 문제</vt:lpstr>
      <vt:lpstr>2606 : 바이러스</vt:lpstr>
      <vt:lpstr>솔루션</vt:lpstr>
      <vt:lpstr>입력은 이렇게 받자</vt:lpstr>
      <vt:lpstr>1. DFS로 풀어보기</vt:lpstr>
      <vt:lpstr>2. BFS로 풀어보기</vt:lpstr>
      <vt:lpstr>2차원 지도 문제 풀기</vt:lpstr>
      <vt:lpstr>접근법</vt:lpstr>
      <vt:lpstr>방향 벡터 사용법</vt:lpstr>
      <vt:lpstr>Visited 배열을 관리할 것인가  원본 배열을 조작할 것인가</vt:lpstr>
      <vt:lpstr>입력 받고 루프 돌기</vt:lpstr>
      <vt:lpstr>탐색 과정</vt:lpstr>
      <vt:lpstr>보다시피</vt:lpstr>
      <vt:lpstr>인접 행렬 방식으로 DFS를 쓸 때</vt:lpstr>
      <vt:lpstr>이런 문제가 왜 그래프 문제죠??</vt:lpstr>
      <vt:lpstr>이렇게 풀 수 있어요</vt:lpstr>
      <vt:lpstr>어떻게 풀어요 그래서</vt:lpstr>
      <vt:lpstr>최단 경로를 구하는 알고리즘, 다익스트라</vt:lpstr>
      <vt:lpstr>다익스트라 알고리즘</vt:lpstr>
      <vt:lpstr>다익스트라 알고리즘</vt:lpstr>
      <vt:lpstr>다익스트라 알고리즘</vt:lpstr>
      <vt:lpstr>다익스트라 알고리즘</vt:lpstr>
      <vt:lpstr>다익스트라 알고리즘</vt:lpstr>
      <vt:lpstr>다익스트라 알고리즘</vt:lpstr>
      <vt:lpstr>다익스트라 알고리즘</vt:lpstr>
      <vt:lpstr>코드로 보기</vt:lpstr>
      <vt:lpstr>풀어봅시다</vt:lpstr>
      <vt:lpstr>다음 시간에 발표할 문제 리스트</vt:lpstr>
      <vt:lpstr>끝!!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스터디 1주</dc:title>
  <dc:creator>KimDain</dc:creator>
  <cp:lastModifiedBy>KimDain</cp:lastModifiedBy>
  <cp:revision>31</cp:revision>
  <dcterms:created xsi:type="dcterms:W3CDTF">2021-09-26T06:17:32Z</dcterms:created>
  <dcterms:modified xsi:type="dcterms:W3CDTF">2021-11-17T09:14:35Z</dcterms:modified>
</cp:coreProperties>
</file>