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80" r:id="rId7"/>
    <p:sldId id="261" r:id="rId8"/>
    <p:sldId id="262" r:id="rId9"/>
    <p:sldId id="263" r:id="rId10"/>
    <p:sldId id="264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978BB89-E99D-4922-BDEA-2B43C47BDA84}">
          <p14:sldIdLst>
            <p14:sldId id="256"/>
          </p14:sldIdLst>
        </p14:section>
        <p14:section name="분할정복" id="{DC62884A-8570-416D-BCF4-DAC45A6B645E}">
          <p14:sldIdLst>
            <p14:sldId id="258"/>
            <p14:sldId id="257"/>
            <p14:sldId id="259"/>
            <p14:sldId id="260"/>
            <p14:sldId id="280"/>
          </p14:sldIdLst>
        </p14:section>
        <p14:section name="이진탐색" id="{9B2D664B-6936-4635-8CC4-F0FD6D7CB6A9}">
          <p14:sldIdLst>
            <p14:sldId id="261"/>
            <p14:sldId id="262"/>
            <p14:sldId id="263"/>
            <p14:sldId id="264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AB3C1-3A3C-439C-B6E5-86B80E72F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0513A8-F3A2-48E3-A75B-A24D685E9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434F3-291E-4BF7-ADD1-04747253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B4B-7DEF-46A8-A913-E353E6F4B13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A31C6-3CDD-455A-920F-D3C2301F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7AFCA-E84D-4DE0-80B4-7622CD4B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056A-4365-472D-832C-FE6D9F7BF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0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DF3A8-7103-43F3-8A08-E4196FEF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DA112D-9DB5-480A-92A8-EEF7EADC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35572-2F4F-493B-A9D7-F8D68617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B4B-7DEF-46A8-A913-E353E6F4B13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8FE5E-B71B-48C3-8BD4-F46AB3F3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A31C2-F005-4D57-8935-22F4C80C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056A-4365-472D-832C-FE6D9F7BF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5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499863-C4D7-458F-B0DB-622B50F8E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F9790-F4A5-4FB9-8ED7-08BCED1AA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AA158-69CB-4441-9853-A580177E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B4B-7DEF-46A8-A913-E353E6F4B13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AF503-3AB6-4DFA-913C-A327C287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02985-27CF-40B5-B0B1-73306467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056A-4365-472D-832C-FE6D9F7BF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78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80AE0-EB73-4D85-B60B-B0E3EEE0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02248-B7C6-47E5-A354-6173F9A86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0F3BA-B394-4FFA-99A0-CFB1BDA7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B4B-7DEF-46A8-A913-E353E6F4B13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8C0D3-6268-4D11-B250-652D1CCA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9A62B0-FD72-461E-BE38-1F9870FB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056A-4365-472D-832C-FE6D9F7BF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5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33E83-46E8-4B2F-8917-4BB7AEC3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D56CEE-585D-4620-AF9E-485897E64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83C2B-6D3C-4DC6-A898-6BA8EBA1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B4B-7DEF-46A8-A913-E353E6F4B13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C1C80-AF6E-4B81-A70E-24A66AC6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A247C-F1C7-472E-ABF8-3C724F9F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056A-4365-472D-832C-FE6D9F7BF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7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2CC96-4825-4C96-9A95-FA9AA46D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DD0DC-3EF4-4702-BF0F-735CC0A32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95D7C4-BA17-44E2-9503-FDE4E8238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AC1892-3A55-4B71-970E-0C7C2FEB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B4B-7DEF-46A8-A913-E353E6F4B13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43759-A545-4C5F-9FDD-1B0B994C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7356E-B3A9-472B-A11F-7BE35B27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056A-4365-472D-832C-FE6D9F7BF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11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3EFA1-3CCB-4821-A24D-08CC6D2D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4D31A-53C7-4EC1-AEF9-7D513F91D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1D45C7-6DB4-403C-8B49-01F449481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AFE85E-1283-4BAA-B94A-161803C6E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AD1AF3-9D4F-464A-87B4-5678E169E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FFB02A-39A4-41EA-8C61-2B4DFD56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B4B-7DEF-46A8-A913-E353E6F4B13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FC9FF5-015B-482F-9C27-9E4DB81E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DAFE23-3F6D-409C-A2C0-60AD44C3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056A-4365-472D-832C-FE6D9F7BF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0CC89-9B1F-44E2-A2BB-B8600F22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2B56C0-62F0-466D-A7AA-1B061A83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B4B-7DEF-46A8-A913-E353E6F4B13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DE9826-565D-49DA-84FD-B1A6CC86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0AEA85-2DDB-4472-90F6-56705DA5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056A-4365-472D-832C-FE6D9F7BF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7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61F90E-7010-4A4C-A39F-664BE89B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B4B-7DEF-46A8-A913-E353E6F4B13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5A31A-1155-4714-B859-0973C251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8F28D4-BA8B-456E-9DC7-834ABBE0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056A-4365-472D-832C-FE6D9F7BF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9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86A32-4615-4001-98C0-7605BD0B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7A926-9213-401C-90DD-E000CF85C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A59CAB-D405-4B73-A580-D5B6C5BE0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7BA0BF-F27B-482F-8BC9-351921A2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B4B-7DEF-46A8-A913-E353E6F4B13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A2E138-E243-43F7-A374-FC5E8D78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550DAA-7AC2-4B7D-BFF5-936F2C1B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056A-4365-472D-832C-FE6D9F7BF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4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A81D3-AE57-40D8-B571-C240CBB9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D8897-AE1C-426B-8553-2D4F937E1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738EC4-26B2-443D-8A75-780FA224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1DAB8E-0927-4E17-B854-BEC75803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B4B-7DEF-46A8-A913-E353E6F4B13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E33037-2572-44C9-8EA0-00619782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7B562-B627-4B19-B2D7-89653E59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056A-4365-472D-832C-FE6D9F7BF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2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B1DC05-A00E-4C5C-8A02-5D03E95C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756F0-5D60-4EFB-9F47-E90953F84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C3B96-525B-4E51-A322-D394DE415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0B4B-7DEF-46A8-A913-E353E6F4B13E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85F92-ED3D-4C20-882F-E59C11A08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686C4-EB1D-41EE-B8A5-448E42D2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7056A-4365-472D-832C-FE6D9F7BF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93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4320D-B700-4276-9B45-FFB616F63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분할정복 </a:t>
            </a:r>
            <a:r>
              <a:rPr lang="en-US" altLang="ko-KR" dirty="0"/>
              <a:t>/ </a:t>
            </a:r>
            <a:r>
              <a:rPr lang="ko-KR" altLang="en-US" dirty="0"/>
              <a:t>이분탐색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D5C853-37B0-4EA0-8563-BF0707177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손찬영</a:t>
            </a:r>
          </a:p>
        </p:txBody>
      </p:sp>
    </p:spTree>
    <p:extLst>
      <p:ext uri="{BB962C8B-B14F-4D97-AF65-F5344CB8AC3E}">
        <p14:creationId xmlns:p14="http://schemas.microsoft.com/office/powerpoint/2010/main" val="312971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4884C-14C7-4092-8833-0B077D80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99AB7F-9565-43BB-A632-18096C830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2172494"/>
            <a:ext cx="8858250" cy="3657600"/>
          </a:xfrm>
        </p:spPr>
      </p:pic>
    </p:spTree>
    <p:extLst>
      <p:ext uri="{BB962C8B-B14F-4D97-AF65-F5344CB8AC3E}">
        <p14:creationId xmlns:p14="http://schemas.microsoft.com/office/powerpoint/2010/main" val="170674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4884C-14C7-4092-8833-0B077D80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64012E-513C-45BE-9F7B-6D8C2D456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2172494"/>
            <a:ext cx="8858250" cy="3657600"/>
          </a:xfrm>
        </p:spPr>
      </p:pic>
    </p:spTree>
    <p:extLst>
      <p:ext uri="{BB962C8B-B14F-4D97-AF65-F5344CB8AC3E}">
        <p14:creationId xmlns:p14="http://schemas.microsoft.com/office/powerpoint/2010/main" val="52035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4884C-14C7-4092-8833-0B077D80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502C09-3D89-49EE-AB5E-C041554C0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2172494"/>
            <a:ext cx="8858250" cy="3657600"/>
          </a:xfrm>
        </p:spPr>
      </p:pic>
    </p:spTree>
    <p:extLst>
      <p:ext uri="{BB962C8B-B14F-4D97-AF65-F5344CB8AC3E}">
        <p14:creationId xmlns:p14="http://schemas.microsoft.com/office/powerpoint/2010/main" val="352320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4884C-14C7-4092-8833-0B077D80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983446-78D3-4D61-9579-60E04110D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단계마다 탐색 범위를 </a:t>
            </a:r>
            <a:r>
              <a:rPr lang="en-US" altLang="ko-KR" dirty="0"/>
              <a:t>2</a:t>
            </a:r>
            <a:r>
              <a:rPr lang="ko-KR" altLang="en-US" dirty="0"/>
              <a:t>로 나누는 것과 동일하므로</a:t>
            </a:r>
            <a:r>
              <a:rPr lang="en-US" altLang="ko-KR" dirty="0"/>
              <a:t>, </a:t>
            </a:r>
            <a:r>
              <a:rPr lang="ko-KR" altLang="en-US" dirty="0"/>
              <a:t>연산 횟수는 </a:t>
            </a:r>
            <a:r>
              <a:rPr lang="en-US" altLang="ko-KR" dirty="0">
                <a:highlight>
                  <a:srgbClr val="FFFF00"/>
                </a:highlight>
              </a:rPr>
              <a:t>log2 N</a:t>
            </a:r>
            <a:r>
              <a:rPr lang="ko-KR" altLang="en-US" dirty="0"/>
              <a:t>에 비례한다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초기 데이터 개수가 </a:t>
            </a:r>
            <a:r>
              <a:rPr lang="en-US" altLang="ko-KR" dirty="0"/>
              <a:t>32</a:t>
            </a:r>
            <a:r>
              <a:rPr lang="ko-KR" altLang="en-US" dirty="0"/>
              <a:t>개 </a:t>
            </a:r>
            <a:r>
              <a:rPr lang="ko-KR" altLang="en-US" dirty="0" err="1"/>
              <a:t>일때</a:t>
            </a:r>
            <a:r>
              <a:rPr lang="en-US" altLang="ko-KR" dirty="0"/>
              <a:t>, </a:t>
            </a:r>
            <a:r>
              <a:rPr lang="ko-KR" altLang="en-US" dirty="0"/>
              <a:t>이상적으로 </a:t>
            </a:r>
            <a:r>
              <a:rPr lang="en-US" altLang="ko-KR" dirty="0"/>
              <a:t>1</a:t>
            </a:r>
            <a:r>
              <a:rPr lang="ko-KR" altLang="en-US" dirty="0"/>
              <a:t>단계를 거치면</a:t>
            </a:r>
            <a:r>
              <a:rPr lang="en-US" altLang="ko-KR" dirty="0"/>
              <a:t>, 16</a:t>
            </a:r>
            <a:r>
              <a:rPr lang="ko-KR" altLang="en-US" dirty="0"/>
              <a:t>개의 데이터만 남고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-&gt; 2</a:t>
            </a:r>
            <a:r>
              <a:rPr lang="ko-KR" altLang="en-US" dirty="0"/>
              <a:t>단계를 거치면 </a:t>
            </a:r>
            <a:r>
              <a:rPr lang="en-US" altLang="ko-KR" dirty="0"/>
              <a:t>8</a:t>
            </a:r>
            <a:r>
              <a:rPr lang="ko-KR" altLang="en-US" dirty="0"/>
              <a:t>개의 데이터만 남고</a:t>
            </a:r>
            <a:br>
              <a:rPr lang="en-US" altLang="ko-KR" dirty="0"/>
            </a:br>
            <a:r>
              <a:rPr lang="en-US" altLang="ko-KR" dirty="0"/>
              <a:t>-&gt; 3</a:t>
            </a:r>
            <a:r>
              <a:rPr lang="ko-KR" altLang="en-US" dirty="0"/>
              <a:t>단계를 거치면 </a:t>
            </a:r>
            <a:r>
              <a:rPr lang="en-US" altLang="ko-KR" dirty="0"/>
              <a:t>4</a:t>
            </a:r>
            <a:r>
              <a:rPr lang="ko-KR" altLang="en-US" dirty="0"/>
              <a:t>개의 데이터만 남는다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다시 말해 이진 탐색은 탐색 범위를 절반씩 줄이며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FFFF00"/>
                </a:highlight>
              </a:rPr>
              <a:t>시간 복잡도는 </a:t>
            </a:r>
            <a:r>
              <a:rPr lang="en-US" altLang="ko-KR" dirty="0">
                <a:highlight>
                  <a:srgbClr val="FFFF00"/>
                </a:highlight>
              </a:rPr>
              <a:t>O(log N)</a:t>
            </a:r>
            <a:r>
              <a:rPr lang="en-US" altLang="ko-KR" dirty="0"/>
              <a:t> </a:t>
            </a:r>
            <a:r>
              <a:rPr lang="ko-KR" altLang="en-US" dirty="0"/>
              <a:t>을 보장한다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11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4884C-14C7-4092-8833-0B077D80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소스코드 </a:t>
            </a:r>
            <a:r>
              <a:rPr lang="en-US" altLang="ko-KR" dirty="0"/>
              <a:t>: </a:t>
            </a:r>
            <a:r>
              <a:rPr lang="ko-KR" altLang="en-US" dirty="0"/>
              <a:t>재귀적 구현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FC42A0-7308-4E29-8479-04F73B9E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1690688"/>
            <a:ext cx="4705350" cy="3981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9C496D-4EFD-408E-899A-234E93116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416" y="1832590"/>
            <a:ext cx="5945717" cy="36976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4727DC-F163-4206-9812-34CE18D4C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087" y="4657725"/>
            <a:ext cx="30861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2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4884C-14C7-4092-8833-0B077D80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소스코드 </a:t>
            </a:r>
            <a:r>
              <a:rPr lang="en-US" altLang="ko-KR" dirty="0"/>
              <a:t>: </a:t>
            </a:r>
            <a:r>
              <a:rPr lang="ko-KR" altLang="en-US" dirty="0" err="1"/>
              <a:t>반복문</a:t>
            </a:r>
            <a:r>
              <a:rPr lang="ko-KR" altLang="en-US" dirty="0"/>
              <a:t> 구현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ACEEC0-A2BD-4743-AD71-A02EEF804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2154"/>
            <a:ext cx="8162925" cy="25336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A6AD37-E9BF-4332-B140-6D5E066E1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70" y="4257675"/>
            <a:ext cx="7467600" cy="2600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3D96DE-0BA5-4A63-BA5B-740E52D0D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5" y="4724400"/>
            <a:ext cx="3028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46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4884C-14C7-4092-8833-0B077D80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이진 탐색 라이브러리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983446-78D3-4D61-9579-60E04110D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bisect_left</a:t>
            </a:r>
            <a:r>
              <a:rPr lang="en-US" altLang="ko-KR" dirty="0"/>
              <a:t>(a, x) : </a:t>
            </a:r>
            <a:r>
              <a:rPr lang="ko-KR" altLang="en-US" dirty="0"/>
              <a:t>정렬된 순서를 유지하면서 배열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x</a:t>
            </a:r>
            <a:r>
              <a:rPr lang="ko-KR" altLang="en-US" dirty="0"/>
              <a:t>를 삽입할 가장 왼쪽 인덱스를 반환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Bisect_right</a:t>
            </a:r>
            <a:r>
              <a:rPr lang="en-US" altLang="ko-KR" dirty="0"/>
              <a:t>(</a:t>
            </a:r>
            <a:r>
              <a:rPr lang="en-US" altLang="ko-KR" dirty="0" err="1"/>
              <a:t>a,x</a:t>
            </a:r>
            <a:r>
              <a:rPr lang="en-US" altLang="ko-KR" dirty="0"/>
              <a:t>) : </a:t>
            </a:r>
            <a:r>
              <a:rPr lang="ko-KR" altLang="en-US" dirty="0"/>
              <a:t>정렬된 순서를 유지하면서 배열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x</a:t>
            </a:r>
            <a:r>
              <a:rPr lang="ko-KR" altLang="en-US" dirty="0"/>
              <a:t>를 삽입할 가장 오른쪽 인덱스를 반환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733F56-DD4E-4EFB-B40B-A7CF07808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882" y="4505854"/>
            <a:ext cx="5092235" cy="180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87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4884C-14C7-4092-8833-0B077D80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이진 탐색 라이브러리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28A57B0-87B2-4A80-B7B6-EDCB2F23B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522" y="4316047"/>
            <a:ext cx="10542829" cy="1813820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999A2D-2E21-4E59-B926-1AAE8FF43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595" y="2248592"/>
            <a:ext cx="35718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31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801EA-336A-43DB-AE8E-2AE550D6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값이 특정 범위에 속하는 데이터 개수 구하기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DA8491-F15D-4F0B-97FF-56E342126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3780"/>
            <a:ext cx="10287000" cy="4489095"/>
          </a:xfrm>
        </p:spPr>
      </p:pic>
    </p:spTree>
    <p:extLst>
      <p:ext uri="{BB962C8B-B14F-4D97-AF65-F5344CB8AC3E}">
        <p14:creationId xmlns:p14="http://schemas.microsoft.com/office/powerpoint/2010/main" val="2022522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E7A7E-A77D-43A5-93E1-F4C49C10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파라메트릭</a:t>
            </a:r>
            <a:r>
              <a:rPr lang="ko-KR" altLang="en-US" dirty="0"/>
              <a:t> </a:t>
            </a:r>
            <a:r>
              <a:rPr lang="ko-KR" altLang="en-US" dirty="0" err="1"/>
              <a:t>서치</a:t>
            </a:r>
            <a:r>
              <a:rPr lang="ko-KR" altLang="en-US" dirty="0"/>
              <a:t> </a:t>
            </a:r>
            <a:r>
              <a:rPr lang="en-US" altLang="ko-KR" dirty="0"/>
              <a:t>(Parametric Search)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B78FF-6EF4-4757-81F7-BB2137082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최적화 문제를 결정 문제</a:t>
            </a:r>
            <a:r>
              <a:rPr lang="en-US" altLang="ko-KR" dirty="0"/>
              <a:t>(</a:t>
            </a:r>
            <a:r>
              <a:rPr lang="ko-KR" altLang="en-US" dirty="0"/>
              <a:t>예 혹은 </a:t>
            </a:r>
            <a:r>
              <a:rPr lang="ko-KR" altLang="en-US" dirty="0" err="1"/>
              <a:t>아니오</a:t>
            </a:r>
            <a:r>
              <a:rPr lang="en-US" altLang="ko-KR" dirty="0"/>
              <a:t>)</a:t>
            </a:r>
            <a:r>
              <a:rPr lang="ko-KR" altLang="en-US" dirty="0"/>
              <a:t>로 바꾸어 해결하는 기법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ex)</a:t>
            </a:r>
            <a:r>
              <a:rPr lang="ko-KR" altLang="en-US" dirty="0"/>
              <a:t> 특정한 조건을 만족하는 가장 알맞은 값을 빠르게 찾는 최적화 문제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일반적으로 코딩 테스트에서 </a:t>
            </a:r>
            <a:r>
              <a:rPr lang="ko-KR" altLang="en-US" dirty="0" err="1"/>
              <a:t>파라메트릭</a:t>
            </a:r>
            <a:r>
              <a:rPr lang="ko-KR" altLang="en-US" dirty="0"/>
              <a:t> </a:t>
            </a:r>
            <a:r>
              <a:rPr lang="ko-KR" altLang="en-US" dirty="0" err="1"/>
              <a:t>서치</a:t>
            </a:r>
            <a:r>
              <a:rPr lang="ko-KR" altLang="en-US" dirty="0"/>
              <a:t> 문제는 이진 탐색을 이용하여 해결할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682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4320D-B700-4276-9B45-FFB616F63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분할정복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D5C853-37B0-4EA0-8563-BF0707177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손찬영</a:t>
            </a:r>
          </a:p>
        </p:txBody>
      </p:sp>
    </p:spTree>
    <p:extLst>
      <p:ext uri="{BB962C8B-B14F-4D97-AF65-F5344CB8AC3E}">
        <p14:creationId xmlns:p14="http://schemas.microsoft.com/office/powerpoint/2010/main" val="67276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9B481-F3F8-42F6-B2CB-801F4FC7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</a:t>
            </a:r>
            <a:r>
              <a:rPr lang="en-US" altLang="ko-KR" dirty="0"/>
              <a:t>+</a:t>
            </a:r>
            <a:r>
              <a:rPr lang="ko-KR" altLang="en-US" dirty="0"/>
              <a:t>정복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6C895-FA43-4C14-B1BC-BD40777D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분할 </a:t>
            </a:r>
            <a:r>
              <a:rPr lang="en-US" altLang="ko-KR" dirty="0"/>
              <a:t>+ </a:t>
            </a:r>
            <a:r>
              <a:rPr lang="ko-KR" altLang="en-US" dirty="0"/>
              <a:t>정복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어떤 문제를 풀려고 할 때</a:t>
            </a:r>
            <a:r>
              <a:rPr lang="en-US" altLang="ko-KR" dirty="0"/>
              <a:t>, </a:t>
            </a:r>
            <a:r>
              <a:rPr lang="ko-KR" altLang="en-US" dirty="0"/>
              <a:t>그 문제를 비슷한 형태의 작은 문제들로</a:t>
            </a:r>
            <a:r>
              <a:rPr lang="en-US" altLang="ko-KR" dirty="0"/>
              <a:t> </a:t>
            </a:r>
            <a:r>
              <a:rPr lang="ko-KR" altLang="en-US" dirty="0"/>
              <a:t>쪼개서</a:t>
            </a:r>
            <a:r>
              <a:rPr lang="en-US" altLang="ko-KR" dirty="0"/>
              <a:t>, </a:t>
            </a:r>
            <a:r>
              <a:rPr lang="ko-KR" altLang="en-US" dirty="0"/>
              <a:t>작은 문제들의 답을 통해 원래 문제의 답을 도출해내는 과정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12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C3C36-4114-491B-BE0D-DCA96745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idea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104B1-EE94-4E59-AD98-5C14F59B1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Divide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기존 문제를 작은 부분문제들로 나눔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Conquer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각 부분문제를 해결</a:t>
            </a:r>
            <a:r>
              <a:rPr lang="en-US" altLang="ko-KR" dirty="0"/>
              <a:t>(</a:t>
            </a:r>
            <a:r>
              <a:rPr lang="ko-KR" altLang="en-US" dirty="0"/>
              <a:t>정복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Combine : </a:t>
            </a:r>
            <a:r>
              <a:rPr lang="ko-KR" altLang="en-US" dirty="0"/>
              <a:t>부분문제들의 솔루션을 통해 기존 문제를 해결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2) Conquer </a:t>
            </a:r>
            <a:r>
              <a:rPr lang="ko-KR" altLang="en-US" dirty="0"/>
              <a:t>단계를 해결해는 도중</a:t>
            </a:r>
            <a:r>
              <a:rPr lang="en-US" altLang="ko-KR" dirty="0"/>
              <a:t>, </a:t>
            </a:r>
            <a:r>
              <a:rPr lang="ko-KR" altLang="en-US" dirty="0"/>
              <a:t>다시</a:t>
            </a:r>
            <a:r>
              <a:rPr lang="en-US" altLang="ko-KR" dirty="0"/>
              <a:t> </a:t>
            </a:r>
            <a:r>
              <a:rPr lang="ko-KR" altLang="en-US" dirty="0"/>
              <a:t>또 </a:t>
            </a:r>
            <a:r>
              <a:rPr lang="en-US" altLang="ko-KR" dirty="0"/>
              <a:t>Divide / Conquer / Combine</a:t>
            </a:r>
            <a:r>
              <a:rPr lang="ko-KR" altLang="en-US" dirty="0"/>
              <a:t>으로 나누는 재귀적인 문제들이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99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B200E-CDE0-4BB5-A848-D8E8F8C4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판단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8179D-2CE9-4C5E-8CBF-76C8CD825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8333" cy="4351338"/>
          </a:xfrm>
        </p:spPr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Base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case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/>
              <a:t>:</a:t>
            </a:r>
            <a:r>
              <a:rPr lang="ko-KR" altLang="en-US" dirty="0"/>
              <a:t> 이미 문제가 충분히 작아서</a:t>
            </a:r>
            <a:r>
              <a:rPr lang="en-US" altLang="ko-KR" dirty="0"/>
              <a:t>, </a:t>
            </a:r>
            <a:r>
              <a:rPr lang="ko-KR" altLang="en-US" dirty="0"/>
              <a:t>더 작은 부분 문제로 나누지 않아도 바로 답을 알 수 있는 경우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C34BB84-1600-45F7-BED8-6FE1C0F44896}"/>
              </a:ext>
            </a:extLst>
          </p:cNvPr>
          <p:cNvSpPr txBox="1">
            <a:spLocks/>
          </p:cNvSpPr>
          <p:nvPr/>
        </p:nvSpPr>
        <p:spPr>
          <a:xfrm>
            <a:off x="5935134" y="1825625"/>
            <a:ext cx="48683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ighlight>
                  <a:srgbClr val="FFFF00"/>
                </a:highlight>
              </a:rPr>
              <a:t>Recursive case </a:t>
            </a:r>
            <a:r>
              <a:rPr lang="en-US" altLang="ko-KR" dirty="0"/>
              <a:t>: </a:t>
            </a:r>
            <a:r>
              <a:rPr lang="ko-KR" altLang="en-US" dirty="0"/>
              <a:t>문제가 커서 바로 답을 알 수 없어서</a:t>
            </a:r>
            <a:r>
              <a:rPr lang="en-US" altLang="ko-KR" dirty="0"/>
              <a:t>, </a:t>
            </a:r>
            <a:r>
              <a:rPr lang="ko-KR" altLang="en-US" dirty="0"/>
              <a:t>같은 형태의 부분 문제들로 쪼개서 풀어야 하는 경우</a:t>
            </a:r>
          </a:p>
        </p:txBody>
      </p:sp>
    </p:spTree>
    <p:extLst>
      <p:ext uri="{BB962C8B-B14F-4D97-AF65-F5344CB8AC3E}">
        <p14:creationId xmlns:p14="http://schemas.microsoft.com/office/powerpoint/2010/main" val="335624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03106-B1DA-4A3C-838B-A204DC00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DE3B11-305A-493F-BF65-7D5280171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682" y="1578191"/>
            <a:ext cx="6198317" cy="4914684"/>
          </a:xfrm>
        </p:spPr>
      </p:pic>
    </p:spTree>
    <p:extLst>
      <p:ext uri="{BB962C8B-B14F-4D97-AF65-F5344CB8AC3E}">
        <p14:creationId xmlns:p14="http://schemas.microsoft.com/office/powerpoint/2010/main" val="53478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4320D-B700-4276-9B45-FFB616F63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이진 탐색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D5C853-37B0-4EA0-8563-BF0707177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손찬영</a:t>
            </a:r>
          </a:p>
        </p:txBody>
      </p:sp>
    </p:spTree>
    <p:extLst>
      <p:ext uri="{BB962C8B-B14F-4D97-AF65-F5344CB8AC3E}">
        <p14:creationId xmlns:p14="http://schemas.microsoft.com/office/powerpoint/2010/main" val="123776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1140F-E5CD-4C66-9CE5-A977B41A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순차탐색 </a:t>
            </a:r>
            <a:r>
              <a:rPr lang="en-US" altLang="ko-KR" dirty="0"/>
              <a:t>vs </a:t>
            </a:r>
            <a:r>
              <a:rPr lang="ko-KR" altLang="en-US" dirty="0"/>
              <a:t>이진탐색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7C303-CDA9-491B-BA5D-B92C8A679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8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순차 탐색 </a:t>
            </a:r>
            <a:r>
              <a:rPr lang="en-US" altLang="ko-KR" dirty="0"/>
              <a:t>:</a:t>
            </a:r>
            <a:r>
              <a:rPr lang="ko-KR" altLang="en-US" dirty="0"/>
              <a:t> 리스트 안에 있는 특정한 데이터를 찾기 위해 앞에서부터 데이터를 하나씩 확인하는 방법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2D72E-F21E-486E-8CDC-8D2DBF28104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이진탐색 </a:t>
            </a:r>
            <a:r>
              <a:rPr lang="en-US" altLang="ko-KR" dirty="0"/>
              <a:t>: </a:t>
            </a:r>
            <a:r>
              <a:rPr lang="ko-KR" altLang="en-US" dirty="0"/>
              <a:t>정렬되어 있는 리스트에서 탐색 범위를 절반씩 좁혀가며 데이터를 탐색하는 방법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이진</a:t>
            </a:r>
            <a:r>
              <a:rPr lang="en-US" altLang="ko-KR" dirty="0"/>
              <a:t> </a:t>
            </a:r>
            <a:r>
              <a:rPr lang="ko-KR" altLang="en-US" dirty="0"/>
              <a:t>탐색은 시작점</a:t>
            </a:r>
            <a:r>
              <a:rPr lang="en-US" altLang="ko-KR" dirty="0"/>
              <a:t>, </a:t>
            </a:r>
            <a:r>
              <a:rPr lang="ko-KR" altLang="en-US" dirty="0"/>
              <a:t>끝점</a:t>
            </a:r>
            <a:r>
              <a:rPr lang="en-US" altLang="ko-KR" dirty="0"/>
              <a:t>, </a:t>
            </a:r>
            <a:r>
              <a:rPr lang="ko-KR" altLang="en-US" dirty="0"/>
              <a:t>중간점을 이용하여 탐색 범위를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85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78EE6-27D6-4975-BE4B-831AFA5A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C14E27-3850-4B04-B677-30BDA3186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2172494"/>
            <a:ext cx="8858250" cy="3657600"/>
          </a:xfrm>
        </p:spPr>
      </p:pic>
    </p:spTree>
    <p:extLst>
      <p:ext uri="{BB962C8B-B14F-4D97-AF65-F5344CB8AC3E}">
        <p14:creationId xmlns:p14="http://schemas.microsoft.com/office/powerpoint/2010/main" val="301069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383</Words>
  <Application>Microsoft Office PowerPoint</Application>
  <PresentationFormat>와이드스크린</PresentationFormat>
  <Paragraphs>44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분할정복 / 이분탐색</vt:lpstr>
      <vt:lpstr>1. 분할정복</vt:lpstr>
      <vt:lpstr>분할+정복</vt:lpstr>
      <vt:lpstr>문제 풀이 idea</vt:lpstr>
      <vt:lpstr>판단</vt:lpstr>
      <vt:lpstr>백준</vt:lpstr>
      <vt:lpstr>2. 이진 탐색</vt:lpstr>
      <vt:lpstr>순차탐색 vs 이진탐색</vt:lpstr>
      <vt:lpstr>예시</vt:lpstr>
      <vt:lpstr>예시</vt:lpstr>
      <vt:lpstr>예시</vt:lpstr>
      <vt:lpstr>예시</vt:lpstr>
      <vt:lpstr>시간 복잡도</vt:lpstr>
      <vt:lpstr>이진 탐색 소스코드 : 재귀적 구현</vt:lpstr>
      <vt:lpstr>이진 탐색 소스코드 : 반복문 구현</vt:lpstr>
      <vt:lpstr>파이썬 이진 탐색 라이브러리</vt:lpstr>
      <vt:lpstr>파이썬 이진 탐색 라이브러리</vt:lpstr>
      <vt:lpstr>값이 특정 범위에 속하는 데이터 개수 구하기</vt:lpstr>
      <vt:lpstr>파라메트릭 서치 (Parametric Search)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분할정복 / 이분탐색</dc:title>
  <dc:creator>손 찬영</dc:creator>
  <cp:lastModifiedBy>손 찬영</cp:lastModifiedBy>
  <cp:revision>1</cp:revision>
  <dcterms:created xsi:type="dcterms:W3CDTF">2021-11-24T02:27:55Z</dcterms:created>
  <dcterms:modified xsi:type="dcterms:W3CDTF">2021-11-24T03:03:43Z</dcterms:modified>
</cp:coreProperties>
</file>