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81" r:id="rId20"/>
    <p:sldId id="282" r:id="rId21"/>
    <p:sldId id="284" r:id="rId22"/>
    <p:sldId id="285" r:id="rId23"/>
    <p:sldId id="283" r:id="rId24"/>
    <p:sldId id="274" r:id="rId25"/>
    <p:sldId id="277" r:id="rId26"/>
    <p:sldId id="278" r:id="rId27"/>
    <p:sldId id="279" r:id="rId28"/>
    <p:sldId id="280" r:id="rId29"/>
    <p:sldId id="275" r:id="rId30"/>
    <p:sldId id="287" r:id="rId31"/>
    <p:sldId id="288" r:id="rId32"/>
    <p:sldId id="276" r:id="rId33"/>
    <p:sldId id="28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3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1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F3E9-B627-4814-9C2B-C4A0E21E549F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D8D8-0BB8-4683-B35F-BCF2380C2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2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주차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10/15 (</a:t>
            </a:r>
            <a:r>
              <a:rPr lang="ko-KR" altLang="en-US" smtClean="0"/>
              <a:t>목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발표자 김다인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8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NPM </a:t>
            </a:r>
            <a:r>
              <a:rPr lang="ko-KR" altLang="en-US" smtClean="0"/>
              <a:t>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NPM : Node Package Manager</a:t>
            </a:r>
            <a:r>
              <a:rPr lang="ko-KR" altLang="en-US" smtClean="0"/>
              <a:t>의 줄임말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Linux</a:t>
            </a:r>
            <a:r>
              <a:rPr lang="ko-KR" altLang="en-US"/>
              <a:t> </a:t>
            </a:r>
            <a:r>
              <a:rPr lang="en-US" altLang="ko-KR" smtClean="0"/>
              <a:t>ubuntu</a:t>
            </a:r>
            <a:r>
              <a:rPr lang="ko-KR" altLang="en-US" smtClean="0"/>
              <a:t>에 </a:t>
            </a:r>
            <a:r>
              <a:rPr lang="en-US" altLang="ko-KR" smtClean="0"/>
              <a:t>apt, CentOS</a:t>
            </a:r>
            <a:r>
              <a:rPr lang="ko-KR" altLang="en-US" smtClean="0"/>
              <a:t>에 </a:t>
            </a:r>
            <a:r>
              <a:rPr lang="en-US" altLang="ko-KR" smtClean="0"/>
              <a:t>dnf, python</a:t>
            </a:r>
            <a:r>
              <a:rPr lang="ko-KR" altLang="en-US" smtClean="0"/>
              <a:t>에 </a:t>
            </a:r>
            <a:r>
              <a:rPr lang="en-US" altLang="ko-KR" smtClean="0"/>
              <a:t>pip</a:t>
            </a:r>
            <a:r>
              <a:rPr lang="ko-KR" altLang="en-US" smtClean="0"/>
              <a:t>이 있다면 </a:t>
            </a:r>
            <a:r>
              <a:rPr lang="en-US" altLang="ko-KR" smtClean="0"/>
              <a:t>js</a:t>
            </a:r>
            <a:r>
              <a:rPr lang="ko-KR" altLang="en-US" smtClean="0"/>
              <a:t>엔 </a:t>
            </a:r>
            <a:r>
              <a:rPr lang="en-US" altLang="ko-KR" smtClean="0"/>
              <a:t>npm</a:t>
            </a:r>
            <a:r>
              <a:rPr lang="ko-KR" altLang="en-US" smtClean="0"/>
              <a:t>이 있다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Yarn</a:t>
            </a:r>
            <a:r>
              <a:rPr lang="ko-KR" altLang="en-US" smtClean="0"/>
              <a:t>이라는 페이스북이 지원하는 패키지 매니저도 있으니 개인 선호대로 사용할 것</a:t>
            </a:r>
            <a:endParaRPr lang="en-US" altLang="ko-KR" smtClean="0"/>
          </a:p>
          <a:p>
            <a:r>
              <a:rPr lang="ko-KR" altLang="en-US" smtClean="0"/>
              <a:t>우리 수업에서는 </a:t>
            </a:r>
            <a:r>
              <a:rPr lang="en-US" altLang="ko-KR" smtClean="0"/>
              <a:t>NPM</a:t>
            </a:r>
            <a:r>
              <a:rPr lang="ko-KR" altLang="en-US" smtClean="0"/>
              <a:t>을 다루기로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4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NPM</a:t>
            </a:r>
            <a:r>
              <a:rPr lang="ko-KR" altLang="en-US"/>
              <a:t> </a:t>
            </a:r>
            <a:r>
              <a:rPr lang="ko-KR" altLang="en-US" smtClean="0"/>
              <a:t>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Npm help : npm </a:t>
            </a:r>
            <a:r>
              <a:rPr lang="ko-KR" altLang="en-US" smtClean="0"/>
              <a:t>명령어들을 알려줌</a:t>
            </a:r>
            <a:endParaRPr lang="en-US" altLang="ko-KR" smtClean="0"/>
          </a:p>
          <a:p>
            <a:r>
              <a:rPr lang="en-US" altLang="ko-KR" smtClean="0"/>
              <a:t>Npm init : Node.js </a:t>
            </a:r>
            <a:r>
              <a:rPr lang="ko-KR" altLang="en-US" smtClean="0"/>
              <a:t>프로그래밍을 시작할 때 프로젝트 루트 디렉터리에서 필수적으로 실행해야 할 명령어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 디렉터리에 이제 </a:t>
            </a:r>
            <a:r>
              <a:rPr lang="en-US" altLang="ko-KR" smtClean="0"/>
              <a:t>Node </a:t>
            </a:r>
            <a:r>
              <a:rPr lang="ko-KR" altLang="en-US" smtClean="0"/>
              <a:t>프로젝트를 시작할 거라고 선언하는 명령어이다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Npm init –y</a:t>
            </a:r>
            <a:r>
              <a:rPr lang="ko-KR" altLang="en-US" smtClean="0"/>
              <a:t>를 하면 이것저것 묻지 않고 자동으로 </a:t>
            </a:r>
            <a:r>
              <a:rPr lang="en-US" altLang="ko-KR" smtClean="0"/>
              <a:t>package.json</a:t>
            </a:r>
            <a:r>
              <a:rPr lang="ko-KR" altLang="en-US" smtClean="0"/>
              <a:t>을 만들어줌</a:t>
            </a: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0379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NPM </a:t>
            </a:r>
            <a:r>
              <a:rPr lang="ko-KR" altLang="en-US" smtClean="0"/>
              <a:t>명령어 </a:t>
            </a:r>
            <a:r>
              <a:rPr lang="en-US" altLang="ko-KR" smtClean="0"/>
              <a:t>– package.json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Package.json</a:t>
            </a:r>
          </a:p>
          <a:p>
            <a:pPr lvl="1"/>
            <a:r>
              <a:rPr lang="ko-KR" altLang="en-US" smtClean="0"/>
              <a:t>프로젝트 정보</a:t>
            </a:r>
            <a:r>
              <a:rPr lang="en-US" altLang="ko-KR" smtClean="0"/>
              <a:t>(</a:t>
            </a:r>
            <a:r>
              <a:rPr lang="en-US" altLang="ko-KR" smtClean="0"/>
              <a:t>name, version </a:t>
            </a:r>
            <a:r>
              <a:rPr lang="ko-KR" altLang="en-US" smtClean="0"/>
              <a:t>포함</a:t>
            </a:r>
            <a:r>
              <a:rPr lang="en-US" altLang="ko-KR" smtClean="0"/>
              <a:t>)</a:t>
            </a:r>
            <a:r>
              <a:rPr lang="ko-KR" altLang="en-US" smtClean="0"/>
              <a:t>가 정의되어 있음</a:t>
            </a:r>
            <a:endParaRPr lang="en-US" altLang="ko-KR" smtClean="0"/>
          </a:p>
          <a:p>
            <a:pPr lvl="1"/>
            <a:r>
              <a:rPr lang="ko-KR" altLang="en-US" smtClean="0"/>
              <a:t>의존하는</a:t>
            </a:r>
            <a:r>
              <a:rPr lang="en-US" altLang="ko-KR" smtClean="0"/>
              <a:t>(</a:t>
            </a:r>
            <a:r>
              <a:rPr lang="ko-KR" altLang="en-US" smtClean="0"/>
              <a:t>설치된</a:t>
            </a:r>
            <a:r>
              <a:rPr lang="en-US" altLang="ko-KR" smtClean="0"/>
              <a:t>) </a:t>
            </a:r>
            <a:r>
              <a:rPr lang="ko-KR" altLang="en-US" smtClean="0"/>
              <a:t>패키지 버전 정보</a:t>
            </a:r>
            <a:r>
              <a:rPr lang="en-US" altLang="ko-KR" smtClean="0"/>
              <a:t>, npm </a:t>
            </a:r>
            <a:r>
              <a:rPr lang="ko-KR" altLang="en-US" smtClean="0"/>
              <a:t>스크립트가 적혀 있는 </a:t>
            </a:r>
            <a:r>
              <a:rPr lang="en-US" altLang="ko-KR" smtClean="0"/>
              <a:t>json </a:t>
            </a:r>
            <a:r>
              <a:rPr lang="ko-KR" altLang="en-US" smtClean="0"/>
              <a:t>파일</a:t>
            </a:r>
            <a:endParaRPr lang="en-US" altLang="ko-KR" smtClean="0"/>
          </a:p>
          <a:p>
            <a:pPr lvl="1"/>
            <a:r>
              <a:rPr lang="ko-KR" altLang="en-US" smtClean="0"/>
              <a:t>이것이 없다면 </a:t>
            </a:r>
            <a:r>
              <a:rPr lang="en-US" altLang="ko-KR" smtClean="0"/>
              <a:t>node </a:t>
            </a:r>
            <a:r>
              <a:rPr lang="ko-KR" altLang="en-US" smtClean="0"/>
              <a:t>프로젝트라고 할 수 없음</a:t>
            </a:r>
            <a:endParaRPr lang="en-US" altLang="ko-KR" smtClean="0"/>
          </a:p>
          <a:p>
            <a:pPr lvl="1"/>
            <a:r>
              <a:rPr lang="en-US" altLang="ko-KR" smtClean="0"/>
              <a:t>package.json</a:t>
            </a:r>
            <a:r>
              <a:rPr lang="ko-KR" altLang="en-US" smtClean="0"/>
              <a:t>은 어느 정도 자유롭게 수정할 수 있으나</a:t>
            </a:r>
            <a:r>
              <a:rPr lang="en-US" altLang="ko-KR" smtClean="0"/>
              <a:t>, </a:t>
            </a:r>
            <a:r>
              <a:rPr lang="en-US" altLang="ko-KR" u="sng" smtClean="0">
                <a:solidFill>
                  <a:srgbClr val="FF0000"/>
                </a:solidFill>
              </a:rPr>
              <a:t>package-lock.json</a:t>
            </a:r>
            <a:r>
              <a:rPr lang="ko-KR" altLang="en-US" u="sng" smtClean="0">
                <a:solidFill>
                  <a:srgbClr val="FF0000"/>
                </a:solidFill>
              </a:rPr>
              <a:t>은 웬만해선 건드릴 일이 없음</a:t>
            </a:r>
            <a:endParaRPr lang="ko-KR" altLang="en-US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8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NPM </a:t>
            </a:r>
            <a:r>
              <a:rPr lang="ko-KR" altLang="en-US" smtClean="0"/>
              <a:t>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42108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/>
              <a:t>Npm install [</a:t>
            </a:r>
            <a:r>
              <a:rPr lang="ko-KR" altLang="en-US" smtClean="0"/>
              <a:t>패키지이름</a:t>
            </a:r>
            <a:r>
              <a:rPr lang="en-US" altLang="ko-KR" smtClean="0"/>
              <a:t>] =&gt; [</a:t>
            </a:r>
            <a:r>
              <a:rPr lang="ko-KR" altLang="en-US" smtClean="0"/>
              <a:t>패키지</a:t>
            </a:r>
            <a:r>
              <a:rPr lang="en-US" altLang="ko-KR" smtClean="0"/>
              <a:t>]</a:t>
            </a:r>
            <a:r>
              <a:rPr lang="ko-KR" altLang="en-US"/>
              <a:t>를</a:t>
            </a:r>
            <a:r>
              <a:rPr lang="ko-KR" altLang="en-US" smtClean="0"/>
              <a:t> 지역 스코프</a:t>
            </a:r>
            <a:r>
              <a:rPr lang="en-US" altLang="ko-KR" smtClean="0"/>
              <a:t>(</a:t>
            </a:r>
            <a:r>
              <a:rPr lang="ko-KR" altLang="en-US" smtClean="0"/>
              <a:t>해당 프로젝트</a:t>
            </a:r>
            <a:r>
              <a:rPr lang="en-US" altLang="ko-KR" smtClean="0"/>
              <a:t>)</a:t>
            </a:r>
            <a:r>
              <a:rPr lang="ko-KR" altLang="en-US" smtClean="0"/>
              <a:t>에 설치</a:t>
            </a:r>
            <a:endParaRPr lang="en-US" altLang="ko-KR" smtClean="0"/>
          </a:p>
          <a:p>
            <a:r>
              <a:rPr lang="en-US" altLang="ko-KR" smtClean="0"/>
              <a:t>Npm install [</a:t>
            </a:r>
            <a:r>
              <a:rPr lang="ko-KR" altLang="en-US" smtClean="0"/>
              <a:t>패키지이름</a:t>
            </a:r>
            <a:r>
              <a:rPr lang="en-US" altLang="ko-KR" smtClean="0"/>
              <a:t>] –g =&gt; [</a:t>
            </a:r>
            <a:r>
              <a:rPr lang="ko-KR" altLang="en-US" smtClean="0"/>
              <a:t>패키지</a:t>
            </a:r>
            <a:r>
              <a:rPr lang="en-US" altLang="ko-KR" smtClean="0"/>
              <a:t>]</a:t>
            </a:r>
            <a:r>
              <a:rPr lang="ko-KR" altLang="en-US" smtClean="0"/>
              <a:t>를 전역 범위에 설치</a:t>
            </a:r>
            <a:endParaRPr lang="en-US" altLang="ko-KR" smtClean="0"/>
          </a:p>
          <a:p>
            <a:r>
              <a:rPr lang="en-US" altLang="ko-KR" smtClean="0"/>
              <a:t>Npm install [</a:t>
            </a:r>
            <a:r>
              <a:rPr lang="ko-KR" altLang="en-US" smtClean="0"/>
              <a:t>패키지이름</a:t>
            </a:r>
            <a:r>
              <a:rPr lang="en-US" altLang="ko-KR" smtClean="0"/>
              <a:t>] –D =&gt; </a:t>
            </a:r>
            <a:r>
              <a:rPr lang="ko-KR" altLang="en-US" smtClean="0"/>
              <a:t>개발 단계에서만 사용하고 배포할 때는 필요없는 패키지 설치</a:t>
            </a:r>
            <a:endParaRPr lang="en-US" altLang="ko-KR" smtClean="0"/>
          </a:p>
          <a:p>
            <a:r>
              <a:rPr lang="en-US" altLang="ko-KR" smtClean="0"/>
              <a:t>(ex) webpack, pm2 </a:t>
            </a:r>
            <a:r>
              <a:rPr lang="ko-KR" altLang="en-US" smtClean="0"/>
              <a:t>등은 개발 단계에서만 사용</a:t>
            </a:r>
            <a:endParaRPr lang="en-US" altLang="ko-KR" smtClean="0"/>
          </a:p>
          <a:p>
            <a:r>
              <a:rPr lang="en-US" altLang="ko-KR" smtClean="0"/>
              <a:t>Npm install =&gt; package-lock.json</a:t>
            </a:r>
            <a:r>
              <a:rPr lang="ko-KR" altLang="en-US" smtClean="0"/>
              <a:t>에 적힌 패키지 이름과 버전에 따라 미설치된 패키지 설치</a:t>
            </a:r>
            <a:endParaRPr lang="en-US" altLang="ko-KR"/>
          </a:p>
          <a:p>
            <a:r>
              <a:rPr lang="en-US" altLang="ko-KR" smtClean="0"/>
              <a:t>Npm uninstall [</a:t>
            </a:r>
            <a:r>
              <a:rPr lang="ko-KR" altLang="en-US" smtClean="0"/>
              <a:t>패키지이름</a:t>
            </a:r>
            <a:r>
              <a:rPr lang="en-US" altLang="ko-KR" smtClean="0"/>
              <a:t>] =&gt; </a:t>
            </a:r>
            <a:r>
              <a:rPr lang="ko-KR" altLang="en-US" smtClean="0"/>
              <a:t>패키지 삭제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9236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NPM </a:t>
            </a:r>
            <a:r>
              <a:rPr lang="ko-KR" altLang="en-US" smtClean="0"/>
              <a:t>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Npm outdated =&gt; </a:t>
            </a:r>
            <a:r>
              <a:rPr lang="ko-KR" altLang="en-US" smtClean="0"/>
              <a:t>현재 프로젝트 패키지 중 최신 버전이 아닌 패키지 목록 조회</a:t>
            </a:r>
            <a:endParaRPr lang="en-US" altLang="ko-KR" smtClean="0"/>
          </a:p>
          <a:p>
            <a:r>
              <a:rPr lang="en-US" altLang="ko-KR" smtClean="0"/>
              <a:t>Npm update : </a:t>
            </a:r>
            <a:r>
              <a:rPr lang="ko-KR" altLang="en-US" smtClean="0"/>
              <a:t>현재 프로젝트에 설치된 패키지 중 </a:t>
            </a:r>
            <a:r>
              <a:rPr lang="en-US" altLang="ko-KR" smtClean="0"/>
              <a:t>outdated</a:t>
            </a:r>
            <a:r>
              <a:rPr lang="ko-KR" altLang="en-US" smtClean="0"/>
              <a:t>된 것을 업데이트함</a:t>
            </a:r>
            <a:endParaRPr lang="en-US" altLang="ko-KR" smtClean="0"/>
          </a:p>
          <a:p>
            <a:r>
              <a:rPr lang="en-US" altLang="ko-KR" smtClean="0"/>
              <a:t>Npm ls : </a:t>
            </a:r>
            <a:r>
              <a:rPr lang="ko-KR" altLang="en-US" smtClean="0"/>
              <a:t>패키지를 트리 구조로 조회</a:t>
            </a:r>
            <a:endParaRPr lang="en-US" altLang="ko-KR" smtClean="0"/>
          </a:p>
          <a:p>
            <a:r>
              <a:rPr lang="en-US" altLang="ko-KR" smtClean="0"/>
              <a:t>Npm –v : </a:t>
            </a:r>
            <a:r>
              <a:rPr lang="ko-KR" altLang="en-US" smtClean="0"/>
              <a:t>현재 사용 중인 </a:t>
            </a:r>
            <a:r>
              <a:rPr lang="en-US" altLang="ko-KR" smtClean="0"/>
              <a:t>npm </a:t>
            </a:r>
            <a:r>
              <a:rPr lang="ko-KR" altLang="en-US" smtClean="0"/>
              <a:t>버전 확인</a:t>
            </a:r>
            <a:endParaRPr lang="en-US" altLang="ko-KR" smtClean="0"/>
          </a:p>
          <a:p>
            <a:r>
              <a:rPr lang="en-US" altLang="ko-KR" smtClean="0"/>
              <a:t>Npm run [script] : package.json</a:t>
            </a:r>
            <a:r>
              <a:rPr lang="ko-KR" altLang="en-US" smtClean="0"/>
              <a:t>의 </a:t>
            </a:r>
            <a:r>
              <a:rPr lang="en-US" altLang="ko-KR" smtClean="0"/>
              <a:t>scripts </a:t>
            </a:r>
            <a:r>
              <a:rPr lang="ko-KR" altLang="en-US" smtClean="0"/>
              <a:t>부분에 등록된 명령어를 실행함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7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</a:t>
            </a:r>
            <a:r>
              <a:rPr lang="ko-KR" altLang="en-US" smtClean="0"/>
              <a:t>의 모듈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모듈</a:t>
            </a:r>
            <a:endParaRPr lang="en-US" altLang="ko-KR" smtClean="0"/>
          </a:p>
          <a:p>
            <a:pPr lvl="1"/>
            <a:r>
              <a:rPr lang="ko-KR" altLang="en-US" smtClean="0"/>
              <a:t>애플리케이션을 구성하는 개별적 요소</a:t>
            </a:r>
            <a:endParaRPr lang="en-US" altLang="ko-KR" smtClean="0"/>
          </a:p>
          <a:p>
            <a:pPr lvl="1"/>
            <a:r>
              <a:rPr lang="ko-KR" altLang="en-US" smtClean="0"/>
              <a:t>일반적으로 파일 단위로 분리되어 필요에 따라 명시적으로 모듈을 로드함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기능별</a:t>
            </a:r>
            <a:r>
              <a:rPr lang="ko-KR" altLang="en-US" smtClean="0"/>
              <a:t>로 분리되어 작성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Js</a:t>
            </a:r>
            <a:r>
              <a:rPr lang="ko-KR" altLang="en-US" smtClean="0"/>
              <a:t>는 태생적으로 모듈이 없어 파일마다 독립적인 </a:t>
            </a:r>
            <a:r>
              <a:rPr lang="en-US" altLang="ko-KR" smtClean="0"/>
              <a:t>scope</a:t>
            </a:r>
            <a:r>
              <a:rPr lang="ko-KR" altLang="en-US" smtClean="0"/>
              <a:t>가 없고</a:t>
            </a:r>
            <a:r>
              <a:rPr lang="en-US" altLang="ko-KR" smtClean="0"/>
              <a:t>, </a:t>
            </a:r>
            <a:r>
              <a:rPr lang="ko-KR" altLang="en-US" smtClean="0"/>
              <a:t>하나의 전역 객체에 바인딩됨</a:t>
            </a:r>
            <a:endParaRPr lang="en-US" altLang="ko-KR" smtClean="0"/>
          </a:p>
          <a:p>
            <a:pPr lvl="1"/>
            <a:r>
              <a:rPr lang="ko-KR" altLang="en-US" smtClean="0"/>
              <a:t>내장</a:t>
            </a:r>
            <a:r>
              <a:rPr lang="en-US" altLang="ko-KR" smtClean="0"/>
              <a:t>(built-in)</a:t>
            </a:r>
            <a:r>
              <a:rPr lang="ko-KR" altLang="en-US" smtClean="0"/>
              <a:t> 모듈로 </a:t>
            </a:r>
            <a:r>
              <a:rPr lang="en-US" altLang="ko-KR" smtClean="0"/>
              <a:t>http, fs, crypto </a:t>
            </a:r>
            <a:r>
              <a:rPr lang="ko-KR" altLang="en-US" smtClean="0"/>
              <a:t>등이 있음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0656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</a:t>
            </a:r>
            <a:r>
              <a:rPr lang="ko-KR" altLang="en-US" smtClean="0"/>
              <a:t>의 모듈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모듈을 가져오기</a:t>
            </a:r>
            <a:endParaRPr lang="en-US" altLang="ko-KR" smtClean="0"/>
          </a:p>
          <a:p>
            <a:pPr lvl="1"/>
            <a:r>
              <a:rPr lang="en-US" altLang="ko-KR" smtClean="0"/>
              <a:t>Const fs = require(‘fs’);</a:t>
            </a:r>
          </a:p>
          <a:p>
            <a:pPr lvl="1"/>
            <a:r>
              <a:rPr lang="en-US" altLang="ko-KR" smtClean="0"/>
              <a:t>Const calculator = require(‘./calculator.js’);</a:t>
            </a:r>
          </a:p>
          <a:p>
            <a:endParaRPr lang="en-US" altLang="ko-KR"/>
          </a:p>
          <a:p>
            <a:r>
              <a:rPr lang="ko-KR" altLang="en-US" smtClean="0"/>
              <a:t>내가 만든 모듈 내보내기</a:t>
            </a:r>
            <a:endParaRPr lang="en-US" altLang="ko-KR" smtClean="0"/>
          </a:p>
          <a:p>
            <a:pPr lvl="1"/>
            <a:r>
              <a:rPr lang="en-US" altLang="ko-KR" smtClean="0"/>
              <a:t>Module.exports</a:t>
            </a:r>
            <a:r>
              <a:rPr lang="ko-KR" altLang="en-US" smtClean="0"/>
              <a:t>나 </a:t>
            </a:r>
            <a:r>
              <a:rPr lang="en-US" altLang="ko-KR" smtClean="0"/>
              <a:t>exports</a:t>
            </a:r>
            <a:r>
              <a:rPr lang="ko-KR" altLang="en-US" smtClean="0"/>
              <a:t>로 감쌈</a:t>
            </a:r>
            <a:endParaRPr lang="en-US" altLang="ko-KR" smtClean="0"/>
          </a:p>
          <a:p>
            <a:pPr lvl="1"/>
            <a:r>
              <a:rPr lang="en-US" altLang="ko-KR" smtClean="0"/>
              <a:t>Exports</a:t>
            </a:r>
            <a:r>
              <a:rPr lang="ko-KR" altLang="en-US" smtClean="0"/>
              <a:t>를 쓰려면 </a:t>
            </a:r>
            <a:r>
              <a:rPr lang="en-US" altLang="ko-KR" smtClean="0"/>
              <a:t>key </a:t>
            </a:r>
            <a:r>
              <a:rPr lang="ko-KR" altLang="en-US" smtClean="0"/>
              <a:t>값이 필요</a:t>
            </a:r>
            <a:endParaRPr lang="en-US" altLang="ko-KR" smtClean="0"/>
          </a:p>
          <a:p>
            <a:pPr lvl="1"/>
            <a:r>
              <a:rPr lang="ko-KR" altLang="en-US" smtClean="0"/>
              <a:t>그냥 </a:t>
            </a:r>
            <a:r>
              <a:rPr lang="en-US" altLang="ko-KR" smtClean="0"/>
              <a:t>exports</a:t>
            </a:r>
            <a:r>
              <a:rPr lang="ko-KR" altLang="en-US" smtClean="0"/>
              <a:t>에 값을 대입하면 </a:t>
            </a:r>
            <a:r>
              <a:rPr lang="en-US" altLang="ko-KR" smtClean="0"/>
              <a:t>js </a:t>
            </a:r>
            <a:r>
              <a:rPr lang="ko-KR" altLang="en-US" smtClean="0"/>
              <a:t>파일 내에 </a:t>
            </a:r>
            <a:r>
              <a:rPr lang="en-US" altLang="ko-KR" smtClean="0"/>
              <a:t>exports</a:t>
            </a:r>
            <a:r>
              <a:rPr lang="ko-KR" altLang="en-US" smtClean="0"/>
              <a:t>라는 변수를 선언한 것으로 인식하기 때문임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Exports = n =&gt; n * n; (X)</a:t>
            </a:r>
          </a:p>
          <a:p>
            <a:pPr lvl="1"/>
            <a:r>
              <a:rPr lang="en-US" altLang="ko-KR" smtClean="0"/>
              <a:t>Exports.pow = n =&gt; n * n; (O)</a:t>
            </a:r>
          </a:p>
          <a:p>
            <a:pPr lvl="1"/>
            <a:r>
              <a:rPr lang="en-US" altLang="ko-KR" smtClean="0"/>
              <a:t>Module.exports = n =&gt; n * n; (O)</a:t>
            </a:r>
          </a:p>
        </p:txBody>
      </p:sp>
    </p:spTree>
    <p:extLst>
      <p:ext uri="{BB962C8B-B14F-4D97-AF65-F5344CB8AC3E}">
        <p14:creationId xmlns:p14="http://schemas.microsoft.com/office/powerpoint/2010/main" val="133256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프로그래밍 뭐가 좋은가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앞서 설명했듯</a:t>
            </a:r>
            <a:r>
              <a:rPr lang="en-US" altLang="ko-KR" smtClean="0"/>
              <a:t>, </a:t>
            </a:r>
            <a:r>
              <a:rPr lang="ko-KR" altLang="en-US" smtClean="0"/>
              <a:t>브라우저 </a:t>
            </a:r>
            <a:r>
              <a:rPr lang="en-US" altLang="ko-KR" smtClean="0"/>
              <a:t>js</a:t>
            </a:r>
            <a:r>
              <a:rPr lang="ko-KR" altLang="en-US" smtClean="0"/>
              <a:t>에는 하나의 전역 객체로 바인딩되기 때문에 만약 함수</a:t>
            </a:r>
            <a:r>
              <a:rPr lang="en-US" altLang="ko-KR" smtClean="0"/>
              <a:t>/</a:t>
            </a:r>
            <a:r>
              <a:rPr lang="ko-KR" altLang="en-US" smtClean="0"/>
              <a:t>변수</a:t>
            </a:r>
            <a:r>
              <a:rPr lang="en-US" altLang="ko-KR" smtClean="0"/>
              <a:t>/</a:t>
            </a:r>
            <a:r>
              <a:rPr lang="ko-KR" altLang="en-US" smtClean="0"/>
              <a:t>상수 등의 값이 중복될 경우 에러가 일어남</a:t>
            </a:r>
            <a:endParaRPr lang="en-US" altLang="ko-KR" smtClean="0"/>
          </a:p>
          <a:p>
            <a:r>
              <a:rPr lang="ko-KR" altLang="en-US" smtClean="0"/>
              <a:t>그러나 모듈은 개별 스코프를 갖기 때문에 중복 문제가 생기지 않음</a:t>
            </a:r>
            <a:endParaRPr lang="en-US" altLang="ko-KR" smtClean="0"/>
          </a:p>
          <a:p>
            <a:r>
              <a:rPr lang="ko-KR" altLang="en-US" smtClean="0"/>
              <a:t>코드를 기능별로 작성하기 때문에 유지보수가 쉬워짐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5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간단한 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계산기를 만들고 </a:t>
            </a:r>
            <a:r>
              <a:rPr lang="en-US" altLang="ko-KR" smtClean="0"/>
              <a:t>export, import</a:t>
            </a:r>
            <a:r>
              <a:rPr lang="ko-KR" altLang="en-US" smtClean="0"/>
              <a:t>해보자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http </a:t>
            </a:r>
            <a:r>
              <a:rPr lang="ko-KR" altLang="en-US" smtClean="0"/>
              <a:t>빌트인 모듈로 서버 띄우기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http </a:t>
            </a:r>
            <a:r>
              <a:rPr lang="ko-KR" altLang="en-US" smtClean="0"/>
              <a:t>모듈은 </a:t>
            </a:r>
            <a:r>
              <a:rPr lang="en-US" altLang="ko-KR" smtClean="0"/>
              <a:t>PC</a:t>
            </a:r>
            <a:r>
              <a:rPr lang="ko-KR" altLang="en-US" smtClean="0"/>
              <a:t>가 로컬호스트 서버를 띄울 수 있도록 해주는 모듈이다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대개 </a:t>
            </a:r>
            <a:r>
              <a:rPr lang="en-US" altLang="ko-KR" smtClean="0"/>
              <a:t>createServer() </a:t>
            </a:r>
            <a:r>
              <a:rPr lang="ko-KR" altLang="en-US" smtClean="0"/>
              <a:t>메소드를 쓰게 됨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Const http = require(‘http’);</a:t>
            </a:r>
          </a:p>
          <a:p>
            <a:r>
              <a:rPr lang="en-US" altLang="ko-KR" smtClean="0"/>
              <a:t>http.createServer((req, res) =&gt; {</a:t>
            </a:r>
          </a:p>
          <a:p>
            <a:pPr marL="457200" lvl="1" indent="0">
              <a:buNone/>
            </a:pPr>
            <a:r>
              <a:rPr lang="en-US" altLang="ko-KR" smtClean="0"/>
              <a:t>//code..</a:t>
            </a:r>
            <a:endParaRPr lang="en-US" altLang="ko-KR"/>
          </a:p>
          <a:p>
            <a:r>
              <a:rPr lang="en-US" altLang="ko-KR" smtClean="0"/>
              <a:t>}).listen(3000);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7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오늘 할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Node.js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Node </a:t>
            </a:r>
            <a:r>
              <a:rPr lang="ko-KR" altLang="en-US" smtClean="0"/>
              <a:t>설치</a:t>
            </a:r>
            <a:r>
              <a:rPr lang="en-US" altLang="ko-KR" smtClean="0"/>
              <a:t>, REPL </a:t>
            </a:r>
            <a:r>
              <a:rPr lang="ko-KR" altLang="en-US" smtClean="0"/>
              <a:t>다뤄보기</a:t>
            </a:r>
            <a:endParaRPr lang="en-US" altLang="ko-KR" smtClean="0"/>
          </a:p>
          <a:p>
            <a:r>
              <a:rPr lang="en-US" altLang="ko-KR" smtClean="0"/>
              <a:t>NPM</a:t>
            </a:r>
            <a:r>
              <a:rPr lang="ko-KR" altLang="en-US"/>
              <a:t> </a:t>
            </a:r>
            <a:r>
              <a:rPr lang="ko-KR" altLang="en-US" smtClean="0"/>
              <a:t>개념 알아보기</a:t>
            </a:r>
            <a:endParaRPr lang="en-US" altLang="ko-KR" smtClean="0"/>
          </a:p>
          <a:p>
            <a:r>
              <a:rPr lang="en-US" altLang="ko-KR" smtClean="0"/>
              <a:t>Node</a:t>
            </a:r>
            <a:r>
              <a:rPr lang="ko-KR" altLang="en-US" smtClean="0"/>
              <a:t>의 모듈 개념 </a:t>
            </a:r>
            <a:endParaRPr lang="en-US" altLang="ko-KR" smtClean="0"/>
          </a:p>
          <a:p>
            <a:r>
              <a:rPr lang="en-US" altLang="ko-KR" smtClean="0"/>
              <a:t>Fs </a:t>
            </a:r>
            <a:r>
              <a:rPr lang="ko-KR" altLang="en-US" smtClean="0"/>
              <a:t>모듈을 이용한 </a:t>
            </a:r>
            <a:r>
              <a:rPr lang="en-US" altLang="ko-KR" smtClean="0"/>
              <a:t>CRUD </a:t>
            </a:r>
            <a:r>
              <a:rPr lang="ko-KR" altLang="en-US" smtClean="0"/>
              <a:t>실습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87430"/>
            <a:ext cx="3789040" cy="22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http </a:t>
            </a:r>
            <a:r>
              <a:rPr lang="ko-KR" altLang="en-US" smtClean="0"/>
              <a:t>모듈 톺아보기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http.createServer(</a:t>
            </a:r>
            <a:r>
              <a:rPr lang="ko-KR" altLang="en-US" smtClean="0"/>
              <a:t>콜백함수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이 콜백함수는 </a:t>
            </a:r>
            <a:r>
              <a:rPr lang="en-US" altLang="ko-KR" smtClean="0"/>
              <a:t>Request </a:t>
            </a:r>
            <a:r>
              <a:rPr lang="ko-KR" altLang="en-US" smtClean="0"/>
              <a:t>객체와 </a:t>
            </a:r>
            <a:r>
              <a:rPr lang="en-US" altLang="ko-KR" smtClean="0"/>
              <a:t>Response </a:t>
            </a:r>
            <a:r>
              <a:rPr lang="ko-KR" altLang="en-US" smtClean="0"/>
              <a:t>객체를 매개변수로 가짐</a:t>
            </a:r>
            <a:r>
              <a:rPr lang="en-US" altLang="ko-KR" smtClean="0"/>
              <a:t>(</a:t>
            </a:r>
            <a:r>
              <a:rPr lang="ko-KR" altLang="en-US" smtClean="0"/>
              <a:t>국룰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보통 </a:t>
            </a:r>
            <a:r>
              <a:rPr lang="en-US" altLang="ko-KR" smtClean="0"/>
              <a:t>req, res</a:t>
            </a:r>
            <a:r>
              <a:rPr lang="ko-KR" altLang="en-US" smtClean="0"/>
              <a:t>로 둘을 줄여 씀</a:t>
            </a:r>
            <a:endParaRPr lang="en-US" altLang="ko-KR" smtClean="0"/>
          </a:p>
          <a:p>
            <a:pPr lvl="1"/>
            <a:r>
              <a:rPr lang="en-US" altLang="ko-KR" smtClean="0"/>
              <a:t>createServer </a:t>
            </a:r>
            <a:r>
              <a:rPr lang="ko-KR" altLang="en-US" smtClean="0"/>
              <a:t>메소드는 </a:t>
            </a:r>
            <a:r>
              <a:rPr lang="en-US" altLang="ko-KR" smtClean="0"/>
              <a:t>http </a:t>
            </a:r>
            <a:r>
              <a:rPr lang="ko-KR" altLang="en-US" smtClean="0"/>
              <a:t>서버 객체를 반환</a:t>
            </a:r>
            <a:endParaRPr lang="en-US" altLang="ko-KR" smtClean="0"/>
          </a:p>
          <a:p>
            <a:pPr lvl="1"/>
            <a:r>
              <a:rPr lang="ko-KR" altLang="en-US" smtClean="0"/>
              <a:t>반환된 서버 객체에 </a:t>
            </a:r>
            <a:r>
              <a:rPr lang="en-US" altLang="ko-KR" smtClean="0"/>
              <a:t>listen(PORT)</a:t>
            </a:r>
            <a:r>
              <a:rPr lang="ko-KR" altLang="en-US" smtClean="0"/>
              <a:t>을 붙여 해당 </a:t>
            </a:r>
            <a:r>
              <a:rPr lang="en-US" altLang="ko-KR" smtClean="0"/>
              <a:t>PORT </a:t>
            </a:r>
            <a:r>
              <a:rPr lang="ko-KR" altLang="en-US" smtClean="0"/>
              <a:t>번호로 서버를 열 수 있음</a:t>
            </a:r>
            <a:endParaRPr lang="en-US" altLang="ko-KR" smtClean="0"/>
          </a:p>
          <a:p>
            <a:pPr lvl="1"/>
            <a:r>
              <a:rPr lang="en-US" altLang="ko-KR" smtClean="0"/>
              <a:t>http </a:t>
            </a:r>
            <a:r>
              <a:rPr lang="ko-KR" altLang="en-US" smtClean="0"/>
              <a:t>서버 객체는 해당 포트 번호로 요청에 대비해 </a:t>
            </a:r>
            <a:r>
              <a:rPr lang="en-US" altLang="ko-KR" smtClean="0"/>
              <a:t>listen</a:t>
            </a:r>
            <a:r>
              <a:rPr lang="ko-KR" altLang="en-US" smtClean="0"/>
              <a:t>하는 상태에 있다가 </a:t>
            </a:r>
            <a:r>
              <a:rPr lang="en-US" altLang="ko-KR" smtClean="0"/>
              <a:t>Request</a:t>
            </a:r>
            <a:r>
              <a:rPr lang="ko-KR" altLang="en-US" smtClean="0"/>
              <a:t>가 있을 때마다 </a:t>
            </a:r>
            <a:r>
              <a:rPr lang="en-US" altLang="ko-KR" smtClean="0"/>
              <a:t>requestListener(</a:t>
            </a:r>
            <a:r>
              <a:rPr lang="ko-KR" altLang="en-US" smtClean="0"/>
              <a:t>콜백</a:t>
            </a:r>
            <a:r>
              <a:rPr lang="en-US" altLang="ko-KR" smtClean="0"/>
              <a:t>) </a:t>
            </a:r>
            <a:r>
              <a:rPr lang="ko-KR" altLang="en-US" smtClean="0"/>
              <a:t>실행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2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Req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이 객체 따로따로 설명해도 </a:t>
            </a:r>
            <a:r>
              <a:rPr lang="en-US" altLang="ko-KR" smtClean="0"/>
              <a:t>30</a:t>
            </a:r>
            <a:r>
              <a:rPr lang="ko-KR" altLang="en-US" smtClean="0"/>
              <a:t>분씩 분량이 나오지만 생략하고 자주 쓰는 걸 알려드리겠습니다</a:t>
            </a:r>
            <a:r>
              <a:rPr lang="en-US" altLang="ko-KR" smtClean="0"/>
              <a:t>…</a:t>
            </a:r>
          </a:p>
          <a:p>
            <a:endParaRPr lang="en-US" altLang="ko-KR" smtClean="0"/>
          </a:p>
          <a:p>
            <a:r>
              <a:rPr lang="en-US" altLang="ko-KR" smtClean="0"/>
              <a:t>Req : </a:t>
            </a:r>
            <a:r>
              <a:rPr lang="ko-KR" altLang="en-US" smtClean="0"/>
              <a:t>클라이언트로부터 오는 요청을 나타내는 객체</a:t>
            </a:r>
            <a:endParaRPr lang="en-US" altLang="ko-KR"/>
          </a:p>
          <a:p>
            <a:r>
              <a:rPr lang="en-US" altLang="ko-KR" smtClean="0"/>
              <a:t>Req.url : </a:t>
            </a:r>
            <a:r>
              <a:rPr lang="ko-KR" altLang="en-US" smtClean="0"/>
              <a:t>요청이 들어온 </a:t>
            </a:r>
            <a:r>
              <a:rPr lang="en-US" altLang="ko-KR" smtClean="0"/>
              <a:t>URL</a:t>
            </a:r>
            <a:r>
              <a:rPr lang="ko-KR" altLang="en-US" smtClean="0"/>
              <a:t>을 </a:t>
            </a:r>
            <a:r>
              <a:rPr lang="en-US" altLang="ko-KR" smtClean="0"/>
              <a:t>String</a:t>
            </a:r>
            <a:r>
              <a:rPr lang="ko-KR" altLang="en-US" smtClean="0"/>
              <a:t>으로 반환</a:t>
            </a:r>
            <a:r>
              <a:rPr lang="en-US" altLang="ko-KR" smtClean="0"/>
              <a:t>. </a:t>
            </a:r>
            <a:r>
              <a:rPr lang="ko-KR" altLang="en-US" smtClean="0"/>
              <a:t>도메인 이름 다음의 </a:t>
            </a:r>
            <a:r>
              <a:rPr lang="en-US" altLang="ko-KR" smtClean="0"/>
              <a:t>pathname</a:t>
            </a:r>
            <a:r>
              <a:rPr lang="ko-KR" altLang="en-US" smtClean="0"/>
              <a:t>과 </a:t>
            </a:r>
            <a:r>
              <a:rPr lang="en-US" altLang="ko-KR" smtClean="0"/>
              <a:t>query</a:t>
            </a:r>
          </a:p>
          <a:p>
            <a:r>
              <a:rPr lang="en-US" altLang="ko-KR" smtClean="0"/>
              <a:t>statusCode, headers, httpVersion, url </a:t>
            </a:r>
            <a:r>
              <a:rPr lang="ko-KR" altLang="en-US" smtClean="0"/>
              <a:t>등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0122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사용자에게 돌려줄 </a:t>
            </a:r>
            <a:r>
              <a:rPr lang="en-US" altLang="ko-KR" smtClean="0"/>
              <a:t>response </a:t>
            </a:r>
            <a:r>
              <a:rPr lang="ko-KR" altLang="en-US" smtClean="0"/>
              <a:t>스트림을 처리하는 메소드를 가지는 응답 객체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Res.write(‘String’) : </a:t>
            </a:r>
            <a:r>
              <a:rPr lang="ko-KR" altLang="en-US" smtClean="0"/>
              <a:t>문자열을 화면에 뿌림</a:t>
            </a:r>
            <a:endParaRPr lang="en-US" altLang="ko-KR" smtClean="0"/>
          </a:p>
          <a:p>
            <a:r>
              <a:rPr lang="en-US" altLang="ko-KR" smtClean="0"/>
              <a:t>Res.writeHead(statusCode) : status</a:t>
            </a:r>
            <a:r>
              <a:rPr lang="ko-KR" altLang="en-US" smtClean="0"/>
              <a:t>와 </a:t>
            </a:r>
            <a:r>
              <a:rPr lang="en-US" altLang="ko-KR" smtClean="0"/>
              <a:t>response header</a:t>
            </a:r>
            <a:r>
              <a:rPr lang="ko-KR" altLang="en-US" smtClean="0"/>
              <a:t>를 클라이언트에 보냄</a:t>
            </a:r>
            <a:r>
              <a:rPr lang="en-US" altLang="ko-KR" smtClean="0"/>
              <a:t>. 200, 301, 404 </a:t>
            </a:r>
            <a:r>
              <a:rPr lang="ko-KR" altLang="en-US" smtClean="0"/>
              <a:t>등을 보낼 수 있음</a:t>
            </a:r>
            <a:endParaRPr lang="en-US" altLang="ko-KR"/>
          </a:p>
          <a:p>
            <a:r>
              <a:rPr lang="en-US" altLang="ko-KR" smtClean="0"/>
              <a:t>Res.end([String]) : </a:t>
            </a:r>
            <a:r>
              <a:rPr lang="ko-KR" altLang="en-US" smtClean="0"/>
              <a:t>서버가 응답을 끝낸다는 메소드</a:t>
            </a:r>
            <a:r>
              <a:rPr lang="en-US" altLang="ko-KR" smtClean="0"/>
              <a:t>. </a:t>
            </a:r>
            <a:r>
              <a:rPr lang="ko-KR" altLang="en-US" smtClean="0"/>
              <a:t>매개변수는 있을 수도 있고 없을 수도 있음</a:t>
            </a:r>
            <a:endParaRPr lang="en-US" altLang="ko-KR"/>
          </a:p>
          <a:p>
            <a:pPr lvl="1"/>
            <a:r>
              <a:rPr lang="ko-KR" altLang="en-US" smtClean="0"/>
              <a:t>있을 경우 매개변수 안의 문자열을 화면에 뿌리고 바로 </a:t>
            </a:r>
            <a:r>
              <a:rPr lang="en-US" altLang="ko-KR" smtClean="0"/>
              <a:t>end</a:t>
            </a:r>
            <a:r>
              <a:rPr lang="ko-KR" altLang="en-US" smtClean="0"/>
              <a:t>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1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간단한 </a:t>
            </a:r>
            <a:r>
              <a:rPr lang="en-US" altLang="ko-KR" smtClean="0"/>
              <a:t>http </a:t>
            </a:r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Hello World </a:t>
            </a:r>
            <a:r>
              <a:rPr lang="ko-KR" altLang="en-US" smtClean="0"/>
              <a:t>해보죠</a:t>
            </a:r>
            <a:endParaRPr lang="en-US" altLang="ko-KR" smtClean="0"/>
          </a:p>
          <a:p>
            <a:endParaRPr lang="en-US" altLang="ko-KR" b="1"/>
          </a:p>
          <a:p>
            <a:r>
              <a:rPr lang="en-US" altLang="ko-KR" smtClean="0"/>
              <a:t>http.createServer((req, res) =&gt; {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console.log(req.url);</a:t>
            </a:r>
          </a:p>
          <a:p>
            <a:pPr marL="457200" lvl="1" indent="0">
              <a:buNone/>
            </a:pPr>
            <a:r>
              <a:rPr lang="en-US" altLang="ko-KR" smtClean="0"/>
              <a:t>	r</a:t>
            </a:r>
            <a:r>
              <a:rPr lang="en-US" altLang="ko-KR" smtClean="0"/>
              <a:t>es.writeHead(200);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 smtClean="0"/>
              <a:t>res.end(‘&lt;h1&gt;Hello World!&lt;/h1&gt;’);</a:t>
            </a:r>
          </a:p>
          <a:p>
            <a:pPr marL="457200" lvl="1" indent="0">
              <a:buNone/>
            </a:pPr>
            <a:r>
              <a:rPr lang="en-US" altLang="ko-KR" smtClean="0"/>
              <a:t>}).listen(3000);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Fs </a:t>
            </a:r>
            <a:r>
              <a:rPr lang="ko-KR" altLang="en-US" smtClean="0"/>
              <a:t>모듈로 </a:t>
            </a:r>
            <a:r>
              <a:rPr lang="en-US" altLang="ko-KR" smtClean="0"/>
              <a:t>CRUD</a:t>
            </a:r>
            <a:r>
              <a:rPr lang="ko-KR" altLang="en-US" smtClean="0"/>
              <a:t>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Fs</a:t>
            </a:r>
            <a:r>
              <a:rPr lang="ko-KR" altLang="en-US" smtClean="0"/>
              <a:t>는 </a:t>
            </a:r>
            <a:r>
              <a:rPr lang="en-US" altLang="ko-KR" smtClean="0"/>
              <a:t>file system</a:t>
            </a:r>
            <a:r>
              <a:rPr lang="ko-KR" altLang="en-US" smtClean="0"/>
              <a:t>의 약자로</a:t>
            </a:r>
            <a:r>
              <a:rPr lang="en-US" altLang="ko-KR" smtClean="0"/>
              <a:t>, Node</a:t>
            </a:r>
            <a:r>
              <a:rPr lang="ko-KR" altLang="en-US" smtClean="0"/>
              <a:t>의 빌트인 모듈 중 하나임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사용자의 </a:t>
            </a:r>
            <a:r>
              <a:rPr lang="en-US" altLang="ko-KR" smtClean="0"/>
              <a:t>PC</a:t>
            </a:r>
            <a:r>
              <a:rPr lang="ko-KR" altLang="en-US" smtClean="0"/>
              <a:t>의 파일 시스템에 접근해 파일을 만들고</a:t>
            </a:r>
            <a:r>
              <a:rPr lang="en-US" altLang="ko-KR" smtClean="0"/>
              <a:t>/</a:t>
            </a:r>
            <a:r>
              <a:rPr lang="ko-KR" altLang="en-US" smtClean="0"/>
              <a:t>읽고</a:t>
            </a:r>
            <a:r>
              <a:rPr lang="en-US" altLang="ko-KR" smtClean="0"/>
              <a:t>/</a:t>
            </a:r>
            <a:r>
              <a:rPr lang="ko-KR" altLang="en-US" smtClean="0"/>
              <a:t>수정하고</a:t>
            </a:r>
            <a:r>
              <a:rPr lang="en-US" altLang="ko-KR" smtClean="0"/>
              <a:t>/</a:t>
            </a:r>
            <a:r>
              <a:rPr lang="ko-KR" altLang="en-US" smtClean="0"/>
              <a:t>삭제할 수 있음</a:t>
            </a:r>
            <a:r>
              <a:rPr lang="en-US" altLang="ko-KR" smtClean="0"/>
              <a:t>. </a:t>
            </a:r>
            <a:r>
              <a:rPr lang="ko-KR" altLang="en-US" smtClean="0"/>
              <a:t>물론 디렉터리도 가능</a:t>
            </a:r>
            <a:r>
              <a:rPr lang="en-US" altLang="ko-KR" smtClean="0"/>
              <a:t>!</a:t>
            </a:r>
          </a:p>
          <a:p>
            <a:r>
              <a:rPr lang="ko-KR" altLang="en-US" smtClean="0"/>
              <a:t>내장 모듈이더라도 시작은 항상 </a:t>
            </a:r>
            <a:r>
              <a:rPr lang="en-US" altLang="ko-KR" smtClean="0"/>
              <a:t>require</a:t>
            </a:r>
          </a:p>
          <a:p>
            <a:endParaRPr lang="en-US" altLang="ko-KR"/>
          </a:p>
          <a:p>
            <a:r>
              <a:rPr lang="en-US" altLang="ko-KR" smtClean="0"/>
              <a:t>Const fs = require(‘fs’);</a:t>
            </a:r>
          </a:p>
        </p:txBody>
      </p:sp>
    </p:spTree>
    <p:extLst>
      <p:ext uri="{BB962C8B-B14F-4D97-AF65-F5344CB8AC3E}">
        <p14:creationId xmlns:p14="http://schemas.microsoft.com/office/powerpoint/2010/main" val="230337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 전에 알아야할 것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웹페이지와 연동해 </a:t>
            </a:r>
            <a:r>
              <a:rPr lang="en-US" altLang="ko-KR" smtClean="0"/>
              <a:t>CRUD</a:t>
            </a:r>
            <a:r>
              <a:rPr lang="ko-KR" altLang="en-US" smtClean="0"/>
              <a:t>를 하려면 </a:t>
            </a:r>
            <a:r>
              <a:rPr lang="en-US" altLang="ko-KR" smtClean="0"/>
              <a:t>HTTP </a:t>
            </a:r>
            <a:r>
              <a:rPr lang="ko-KR" altLang="en-US" smtClean="0"/>
              <a:t>통신 메소드를 알아야 하며</a:t>
            </a:r>
            <a:r>
              <a:rPr lang="en-US" altLang="ko-KR" smtClean="0"/>
              <a:t>, &lt;form&gt; </a:t>
            </a:r>
            <a:r>
              <a:rPr lang="ko-KR" altLang="en-US" smtClean="0"/>
              <a:t>태그가 정확히 뭘 하는지도 알아야 함</a:t>
            </a:r>
            <a:endParaRPr lang="en-US" altLang="ko-KR" smtClean="0"/>
          </a:p>
          <a:p>
            <a:r>
              <a:rPr lang="ko-KR" altLang="en-US" smtClean="0"/>
              <a:t>여러 메소드가 있으나 </a:t>
            </a:r>
            <a:r>
              <a:rPr lang="en-US" altLang="ko-KR" smtClean="0"/>
              <a:t>GET, POST, PUT, PATCH, DELETE </a:t>
            </a:r>
            <a:r>
              <a:rPr lang="ko-KR" altLang="en-US" smtClean="0"/>
              <a:t>정도만 알면 충분함 </a:t>
            </a:r>
            <a:r>
              <a:rPr lang="en-US" altLang="ko-KR" smtClean="0"/>
              <a:t>(</a:t>
            </a:r>
            <a:r>
              <a:rPr lang="ko-KR" altLang="en-US" smtClean="0"/>
              <a:t>현재 상황에서는 </a:t>
            </a:r>
            <a:r>
              <a:rPr lang="en-US" altLang="ko-KR" smtClean="0"/>
              <a:t>GET/POST</a:t>
            </a:r>
            <a:r>
              <a:rPr lang="ko-KR" altLang="en-US" smtClean="0"/>
              <a:t>만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2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&lt;form&gt; </a:t>
            </a:r>
            <a:r>
              <a:rPr lang="ko-KR" altLang="en-US" smtClean="0"/>
              <a:t>태그의 역할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Action</a:t>
            </a:r>
            <a:r>
              <a:rPr lang="ko-KR" altLang="en-US" smtClean="0"/>
              <a:t>은 폼 데이터를 보낼 경로</a:t>
            </a:r>
            <a:endParaRPr lang="en-US" altLang="ko-KR" smtClean="0"/>
          </a:p>
          <a:p>
            <a:r>
              <a:rPr lang="en-US" altLang="ko-KR" smtClean="0"/>
              <a:t>Method</a:t>
            </a:r>
            <a:r>
              <a:rPr lang="ko-KR" altLang="en-US" smtClean="0"/>
              <a:t>는 데이터 전송 방식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&lt;form action=“/OK” method=“GET”&gt;</a:t>
            </a:r>
          </a:p>
          <a:p>
            <a:pPr lvl="1"/>
            <a:r>
              <a:rPr lang="ko-KR" altLang="en-US" smtClean="0"/>
              <a:t>이 </a:t>
            </a:r>
            <a:r>
              <a:rPr lang="en-US" altLang="ko-KR" smtClean="0"/>
              <a:t>form </a:t>
            </a:r>
            <a:r>
              <a:rPr lang="ko-KR" altLang="en-US" smtClean="0"/>
              <a:t>태그는 </a:t>
            </a:r>
            <a:r>
              <a:rPr lang="en-US" altLang="ko-KR" smtClean="0"/>
              <a:t>submit</a:t>
            </a:r>
            <a:r>
              <a:rPr lang="ko-KR" altLang="en-US" smtClean="0"/>
              <a:t>되었을 때 서버의 </a:t>
            </a:r>
            <a:r>
              <a:rPr lang="en-US" altLang="ko-KR" smtClean="0"/>
              <a:t>‘/OK’</a:t>
            </a:r>
            <a:r>
              <a:rPr lang="ko-KR" altLang="en-US" smtClean="0"/>
              <a:t>라는 경로로 폼을 전송하며</a:t>
            </a:r>
            <a:r>
              <a:rPr lang="en-US" altLang="ko-KR" smtClean="0"/>
              <a:t>, </a:t>
            </a:r>
            <a:r>
              <a:rPr lang="ko-KR" altLang="en-US" smtClean="0"/>
              <a:t>전송 메소드는 </a:t>
            </a:r>
            <a:r>
              <a:rPr lang="en-US" altLang="ko-KR" smtClean="0"/>
              <a:t>GET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endParaRPr lang="en-US" altLang="ko-KR" smtClean="0"/>
          </a:p>
          <a:p>
            <a:r>
              <a:rPr lang="en-US" altLang="ko-KR" smtClean="0"/>
              <a:t>&lt;form action=“/write” method=“POST”&gt;</a:t>
            </a:r>
          </a:p>
          <a:p>
            <a:pPr lvl="1"/>
            <a:r>
              <a:rPr lang="ko-KR" altLang="en-US" smtClean="0"/>
              <a:t>이 </a:t>
            </a:r>
            <a:r>
              <a:rPr lang="en-US" altLang="ko-KR" smtClean="0"/>
              <a:t>form </a:t>
            </a:r>
            <a:r>
              <a:rPr lang="ko-KR" altLang="en-US" smtClean="0"/>
              <a:t>태그는 </a:t>
            </a:r>
            <a:r>
              <a:rPr lang="en-US" altLang="ko-KR" smtClean="0"/>
              <a:t>submit</a:t>
            </a:r>
            <a:r>
              <a:rPr lang="ko-KR" altLang="en-US" smtClean="0"/>
              <a:t>되었을 때 서버의 </a:t>
            </a:r>
            <a:r>
              <a:rPr lang="en-US" altLang="ko-KR" smtClean="0"/>
              <a:t>‘/write’</a:t>
            </a:r>
            <a:r>
              <a:rPr lang="ko-KR" altLang="en-US" smtClean="0"/>
              <a:t>라는 경로로 폼을 전송하며</a:t>
            </a:r>
            <a:r>
              <a:rPr lang="en-US" altLang="ko-KR" smtClean="0"/>
              <a:t>, </a:t>
            </a:r>
            <a:r>
              <a:rPr lang="ko-KR" altLang="en-US" smtClean="0"/>
              <a:t>전송 메소드는 </a:t>
            </a:r>
            <a:r>
              <a:rPr lang="en-US" altLang="ko-KR" smtClean="0"/>
              <a:t>POST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25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GET/POST </a:t>
            </a:r>
            <a:r>
              <a:rPr lang="ko-KR" altLang="en-US" smtClean="0"/>
              <a:t>메소드 차이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GET </a:t>
            </a:r>
          </a:p>
          <a:p>
            <a:pPr lvl="1"/>
            <a:r>
              <a:rPr lang="ko-KR" altLang="en-US" smtClean="0"/>
              <a:t>폼 데이터가 전송될 때 페이지 주소창에 정보가 보임</a:t>
            </a:r>
            <a:r>
              <a:rPr lang="en-US" altLang="ko-KR" smtClean="0"/>
              <a:t>. Name=value </a:t>
            </a:r>
            <a:r>
              <a:rPr lang="ko-KR" altLang="en-US" smtClean="0"/>
              <a:t>쌍으로 붙음</a:t>
            </a:r>
            <a:endParaRPr lang="en-US" altLang="ko-KR"/>
          </a:p>
          <a:p>
            <a:pPr lvl="1"/>
            <a:r>
              <a:rPr lang="en-US" altLang="ko-KR" smtClean="0"/>
              <a:t>url </a:t>
            </a:r>
            <a:r>
              <a:rPr lang="ko-KR" altLang="en-US" smtClean="0"/>
              <a:t>길이 </a:t>
            </a:r>
            <a:r>
              <a:rPr lang="en-US" altLang="ko-KR" smtClean="0"/>
              <a:t>2048</a:t>
            </a:r>
            <a:r>
              <a:rPr lang="ko-KR" altLang="en-US" smtClean="0"/>
              <a:t>자 제한 때문에 아주 많은 데이터를 보내는 데는 적절하지 않음</a:t>
            </a:r>
            <a:endParaRPr lang="en-US" altLang="ko-KR" smtClean="0"/>
          </a:p>
          <a:p>
            <a:pPr lvl="1"/>
            <a:r>
              <a:rPr lang="ko-KR" altLang="en-US" smtClean="0"/>
              <a:t>또한 </a:t>
            </a:r>
            <a:r>
              <a:rPr lang="ko-KR" altLang="en-US" b="1" smtClean="0">
                <a:solidFill>
                  <a:srgbClr val="FF0000"/>
                </a:solidFill>
              </a:rPr>
              <a:t>암호 같은 민감한 정보는 절대 </a:t>
            </a:r>
            <a:r>
              <a:rPr lang="en-US" altLang="ko-KR" b="1" smtClean="0">
                <a:solidFill>
                  <a:srgbClr val="FF0000"/>
                </a:solidFill>
              </a:rPr>
              <a:t>GET</a:t>
            </a:r>
            <a:r>
              <a:rPr lang="ko-KR" altLang="en-US" b="1" smtClean="0">
                <a:solidFill>
                  <a:srgbClr val="FF0000"/>
                </a:solidFill>
              </a:rPr>
              <a:t>으로 보내서는 안 됨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검색 등의 작업을 할 때는 </a:t>
            </a:r>
            <a:r>
              <a:rPr lang="en-US" altLang="ko-KR" smtClean="0"/>
              <a:t>GET</a:t>
            </a:r>
            <a:r>
              <a:rPr lang="ko-KR" altLang="en-US" smtClean="0"/>
              <a:t>이 적합</a:t>
            </a:r>
            <a:endParaRPr lang="en-US" altLang="ko-KR" smtClean="0"/>
          </a:p>
          <a:p>
            <a:pPr lvl="1"/>
            <a:r>
              <a:rPr lang="en-US" altLang="ko-KR" smtClean="0"/>
              <a:t>HTTP </a:t>
            </a:r>
            <a:r>
              <a:rPr lang="ko-KR" altLang="en-US" smtClean="0"/>
              <a:t>패킷 헤더에 정보가 포함되어 </a:t>
            </a:r>
            <a:r>
              <a:rPr lang="en-US" altLang="ko-KR" smtClean="0"/>
              <a:t>Request body</a:t>
            </a:r>
            <a:r>
              <a:rPr lang="ko-KR" altLang="en-US" smtClean="0"/>
              <a:t>는 빈 상태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9442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GET/POST </a:t>
            </a:r>
            <a:r>
              <a:rPr lang="ko-KR" altLang="en-US" smtClean="0"/>
              <a:t>메소드 차이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POST</a:t>
            </a:r>
          </a:p>
          <a:p>
            <a:pPr lvl="1"/>
            <a:r>
              <a:rPr lang="ko-KR" altLang="en-US" smtClean="0"/>
              <a:t>폼 데이터가 민감한 개인 정보나 큰 정보를 담을 때 쓰는 메소드</a:t>
            </a:r>
            <a:endParaRPr lang="en-US" altLang="ko-KR" smtClean="0"/>
          </a:p>
          <a:p>
            <a:pPr lvl="1"/>
            <a:r>
              <a:rPr lang="ko-KR" altLang="en-US" smtClean="0"/>
              <a:t>크기 제한이 없음</a:t>
            </a:r>
            <a:endParaRPr lang="en-US" altLang="ko-KR" smtClean="0"/>
          </a:p>
          <a:p>
            <a:pPr lvl="1"/>
            <a:r>
              <a:rPr lang="ko-KR" altLang="en-US" smtClean="0"/>
              <a:t>주소창에 폼 데이터가 노출되지 않음</a:t>
            </a:r>
            <a:endParaRPr lang="en-US" altLang="ko-KR" smtClean="0"/>
          </a:p>
          <a:p>
            <a:pPr lvl="1"/>
            <a:r>
              <a:rPr lang="ko-KR" altLang="en-US" smtClean="0"/>
              <a:t>바로 그렇기 때문에 제출 결과를 북마크할 수 없음</a:t>
            </a:r>
            <a:endParaRPr lang="en-US" altLang="ko-KR" smtClean="0"/>
          </a:p>
          <a:p>
            <a:pPr lvl="1"/>
            <a:r>
              <a:rPr lang="en-US" altLang="ko-KR" smtClean="0"/>
              <a:t>Request body</a:t>
            </a:r>
            <a:r>
              <a:rPr lang="ko-KR" altLang="en-US" smtClean="0"/>
              <a:t>에 쿼리 내용이 붙음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5161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Fs </a:t>
            </a:r>
            <a:r>
              <a:rPr lang="ko-KR" altLang="en-US" smtClean="0"/>
              <a:t>모듈로 </a:t>
            </a:r>
            <a:r>
              <a:rPr lang="en-US" altLang="ko-KR" smtClean="0"/>
              <a:t>Read</a:t>
            </a:r>
            <a:r>
              <a:rPr lang="ko-KR" altLang="en-US" smtClean="0"/>
              <a:t>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Fs.readFile(‘</a:t>
            </a:r>
            <a:r>
              <a:rPr lang="ko-KR" altLang="en-US" smtClean="0"/>
              <a:t>경로를 포함한 이름</a:t>
            </a:r>
            <a:r>
              <a:rPr lang="en-US" altLang="ko-KR" smtClean="0"/>
              <a:t>’, (</a:t>
            </a:r>
            <a:r>
              <a:rPr lang="ko-KR" altLang="en-US" smtClean="0"/>
              <a:t>옵션</a:t>
            </a:r>
            <a:r>
              <a:rPr lang="en-US" altLang="ko-KR" smtClean="0"/>
              <a:t>-</a:t>
            </a:r>
            <a:r>
              <a:rPr lang="ko-KR" altLang="en-US" smtClean="0"/>
              <a:t>인코딩</a:t>
            </a:r>
            <a:r>
              <a:rPr lang="en-US" altLang="ko-KR" smtClean="0"/>
              <a:t>), </a:t>
            </a:r>
            <a:r>
              <a:rPr lang="ko-KR" altLang="en-US" smtClean="0"/>
              <a:t>콜백함수</a:t>
            </a:r>
            <a:r>
              <a:rPr lang="en-US" altLang="ko-KR" smtClean="0"/>
              <a:t>))</a:t>
            </a:r>
          </a:p>
          <a:p>
            <a:pPr lvl="1"/>
            <a:r>
              <a:rPr lang="en-US" altLang="ko-KR" smtClean="0"/>
              <a:t>Ex) fs.readFile(‘./1984.txt’, ‘utf8’, (err, data) =&gt; { });</a:t>
            </a:r>
          </a:p>
          <a:p>
            <a:pPr lvl="1"/>
            <a:r>
              <a:rPr lang="ko-KR" altLang="en-US" smtClean="0"/>
              <a:t>주로 텍스트 파일을 읽어올 때 쓰임</a:t>
            </a:r>
            <a:r>
              <a:rPr lang="en-US" altLang="ko-KR" smtClean="0"/>
              <a:t>. Data</a:t>
            </a:r>
            <a:r>
              <a:rPr lang="ko-KR" altLang="en-US" smtClean="0"/>
              <a:t>라는 매개변수 안에 해당 파일의 내용을 받음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Fs.readdir(‘</a:t>
            </a:r>
            <a:r>
              <a:rPr lang="ko-KR" altLang="en-US" smtClean="0"/>
              <a:t>경로를 포함한 이름</a:t>
            </a:r>
            <a:r>
              <a:rPr lang="en-US" altLang="ko-KR" smtClean="0"/>
              <a:t>’, </a:t>
            </a:r>
            <a:r>
              <a:rPr lang="ko-KR" altLang="en-US" smtClean="0"/>
              <a:t>콜백함수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Ex) fs.readdir(‘.’, (err, list) =&gt; { });</a:t>
            </a:r>
          </a:p>
          <a:p>
            <a:pPr lvl="1"/>
            <a:r>
              <a:rPr lang="ko-KR" altLang="en-US" smtClean="0"/>
              <a:t>지정된 경로의 디렉터리 안의 파일 목록들을 </a:t>
            </a:r>
            <a:r>
              <a:rPr lang="en-US" altLang="ko-KR" smtClean="0"/>
              <a:t>list</a:t>
            </a:r>
            <a:r>
              <a:rPr lang="ko-KR" altLang="en-US" smtClean="0"/>
              <a:t>라는 매개변수로 받아옴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5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Node.js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공식 홈페이지에서의 소개</a:t>
            </a:r>
            <a:endParaRPr lang="en-US" altLang="ko-KR" smtClean="0"/>
          </a:p>
          <a:p>
            <a:r>
              <a:rPr lang="en-US" altLang="ko-KR" u="sng" smtClean="0"/>
              <a:t>Node.js®</a:t>
            </a:r>
            <a:r>
              <a:rPr lang="ko-KR" altLang="en-US" u="sng" smtClean="0"/>
              <a:t>는 </a:t>
            </a:r>
            <a:r>
              <a:rPr lang="en-US" altLang="ko-KR" u="sng" smtClean="0"/>
              <a:t>Chrome V8 JavaScript </a:t>
            </a:r>
            <a:r>
              <a:rPr lang="ko-KR" altLang="en-US" u="sng" smtClean="0"/>
              <a:t>엔진으로 빌드된 </a:t>
            </a:r>
            <a:r>
              <a:rPr lang="en-US" altLang="ko-KR" u="sng" smtClean="0"/>
              <a:t>JavaScript </a:t>
            </a:r>
            <a:r>
              <a:rPr lang="ko-KR" altLang="en-US" u="sng" smtClean="0"/>
              <a:t>런타임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Non-Blocking I/O</a:t>
            </a:r>
          </a:p>
          <a:p>
            <a:r>
              <a:rPr lang="en-US" altLang="ko-KR" smtClean="0"/>
              <a:t>Single Thread System</a:t>
            </a:r>
          </a:p>
          <a:p>
            <a:endParaRPr lang="en-US" altLang="ko-KR" smtClean="0"/>
          </a:p>
          <a:p>
            <a:r>
              <a:rPr lang="ko-KR" altLang="en-US" smtClean="0"/>
              <a:t>그래서 그게 뭔데</a:t>
            </a:r>
            <a:r>
              <a:rPr lang="en-US" altLang="ko-KR" smtClean="0"/>
              <a:t>…?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01008"/>
            <a:ext cx="321162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Fs </a:t>
            </a:r>
            <a:r>
              <a:rPr lang="ko-KR" altLang="en-US" smtClean="0"/>
              <a:t>모듈로 </a:t>
            </a:r>
            <a:r>
              <a:rPr lang="en-US" altLang="ko-KR" smtClean="0"/>
              <a:t>Create/Update</a:t>
            </a:r>
            <a:r>
              <a:rPr lang="ko-KR" altLang="en-US" smtClean="0"/>
              <a:t>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Fs.writeFile(‘</a:t>
            </a:r>
            <a:r>
              <a:rPr lang="ko-KR" altLang="en-US" smtClean="0"/>
              <a:t>경로를 포함한 이름</a:t>
            </a:r>
            <a:r>
              <a:rPr lang="en-US" altLang="ko-KR" smtClean="0"/>
              <a:t>’, ‘</a:t>
            </a:r>
            <a:r>
              <a:rPr lang="ko-KR" altLang="en-US" smtClean="0"/>
              <a:t>내용</a:t>
            </a:r>
            <a:r>
              <a:rPr lang="en-US" altLang="ko-KR" smtClean="0"/>
              <a:t>’, ‘</a:t>
            </a:r>
            <a:r>
              <a:rPr lang="ko-KR" altLang="en-US" smtClean="0"/>
              <a:t>인코딩</a:t>
            </a:r>
            <a:r>
              <a:rPr lang="en-US" altLang="ko-KR" smtClean="0"/>
              <a:t>’, </a:t>
            </a:r>
            <a:r>
              <a:rPr lang="ko-KR" altLang="en-US" smtClean="0"/>
              <a:t>콜백함수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Ex) fs.writeFile(`./data/${title}.txt`, content, ‘utf8’, () =&gt; { });</a:t>
            </a:r>
          </a:p>
          <a:p>
            <a:endParaRPr lang="en-US" altLang="ko-KR"/>
          </a:p>
          <a:p>
            <a:r>
              <a:rPr lang="en-US" altLang="ko-KR" smtClean="0"/>
              <a:t>Fs.appendFile(‘</a:t>
            </a:r>
            <a:r>
              <a:rPr lang="ko-KR" altLang="en-US" smtClean="0"/>
              <a:t>경로를 포함한 이름</a:t>
            </a:r>
            <a:r>
              <a:rPr lang="en-US" altLang="ko-KR" smtClean="0"/>
              <a:t>’, ‘</a:t>
            </a:r>
            <a:r>
              <a:rPr lang="ko-KR" altLang="en-US" smtClean="0"/>
              <a:t>내용</a:t>
            </a:r>
            <a:r>
              <a:rPr lang="en-US" altLang="ko-KR" smtClean="0"/>
              <a:t>’, ‘</a:t>
            </a:r>
            <a:r>
              <a:rPr lang="ko-KR" altLang="en-US" smtClean="0"/>
              <a:t>인코딩</a:t>
            </a:r>
            <a:r>
              <a:rPr lang="en-US" altLang="ko-KR" smtClean="0"/>
              <a:t>’, </a:t>
            </a:r>
            <a:r>
              <a:rPr lang="ko-KR" altLang="en-US" smtClean="0"/>
              <a:t>콜백함수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Ex) fs.appendFile(`./data/${title}.txt`, content, ‘utf8’, () =&gt; { });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writeFile</a:t>
            </a:r>
            <a:r>
              <a:rPr lang="ko-KR" altLang="en-US" smtClean="0"/>
              <a:t>은 해당 파일이 이미 존재할 때 완전히 덮어쓰는 반면</a:t>
            </a:r>
            <a:r>
              <a:rPr lang="en-US" altLang="ko-KR" smtClean="0"/>
              <a:t>, appendFile</a:t>
            </a:r>
            <a:r>
              <a:rPr lang="ko-KR" altLang="en-US" smtClean="0"/>
              <a:t>은 파일 맨 끝에 이어서 씀</a:t>
            </a:r>
            <a:endParaRPr lang="en-US" altLang="ko-KR" smtClean="0"/>
          </a:p>
          <a:p>
            <a:pPr lvl="1"/>
            <a:r>
              <a:rPr lang="ko-KR" altLang="en-US" smtClean="0"/>
              <a:t>주로 </a:t>
            </a:r>
            <a:r>
              <a:rPr lang="en-US" altLang="ko-KR" smtClean="0"/>
              <a:t>writeFile</a:t>
            </a:r>
            <a:r>
              <a:rPr lang="ko-KR" altLang="en-US" smtClean="0"/>
              <a:t>을 더 많이 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Fs </a:t>
            </a:r>
            <a:r>
              <a:rPr lang="ko-KR" altLang="en-US" smtClean="0"/>
              <a:t>모듈로 </a:t>
            </a:r>
            <a:r>
              <a:rPr lang="en-US" altLang="ko-KR" smtClean="0"/>
              <a:t>Delete</a:t>
            </a:r>
            <a:r>
              <a:rPr lang="ko-KR" altLang="en-US" smtClean="0"/>
              <a:t>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Fs.unlink(‘</a:t>
            </a:r>
            <a:r>
              <a:rPr lang="ko-KR" altLang="en-US" smtClean="0"/>
              <a:t>파일이름</a:t>
            </a:r>
            <a:r>
              <a:rPr lang="en-US" altLang="ko-KR" smtClean="0"/>
              <a:t>’, </a:t>
            </a:r>
            <a:r>
              <a:rPr lang="ko-KR" altLang="en-US" smtClean="0"/>
              <a:t>콜백함수</a:t>
            </a:r>
            <a:r>
              <a:rPr lang="en-US" altLang="ko-KR" smtClean="0"/>
              <a:t>)</a:t>
            </a:r>
            <a:endParaRPr lang="en-US" altLang="ko-KR"/>
          </a:p>
          <a:p>
            <a:pPr lvl="1"/>
            <a:r>
              <a:rPr lang="en-US" altLang="ko-KR" smtClean="0"/>
              <a:t>Fs.unlink(`./data/${title}.txt`, () =&gt; { });</a:t>
            </a:r>
          </a:p>
          <a:p>
            <a:pPr lvl="1"/>
            <a:r>
              <a:rPr lang="ko-KR" altLang="en-US" smtClean="0"/>
              <a:t>파일이 존재하면 파일을 삭제함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2028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Fs </a:t>
            </a:r>
            <a:r>
              <a:rPr lang="ko-KR" altLang="en-US" smtClean="0"/>
              <a:t>모듈로 </a:t>
            </a:r>
            <a:r>
              <a:rPr lang="en-US" altLang="ko-KR" smtClean="0"/>
              <a:t>create</a:t>
            </a:r>
            <a:r>
              <a:rPr lang="ko-KR" altLang="en-US" smtClean="0"/>
              <a:t>하기 </a:t>
            </a:r>
            <a:r>
              <a:rPr lang="en-US" altLang="ko-KR" smtClean="0"/>
              <a:t>- </a:t>
            </a:r>
            <a:r>
              <a:rPr lang="ko-KR" altLang="en-US" smtClean="0"/>
              <a:t>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Let body = ‘’;	//</a:t>
            </a:r>
            <a:r>
              <a:rPr lang="ko-KR" altLang="en-US" smtClean="0"/>
              <a:t>일단 </a:t>
            </a:r>
            <a:r>
              <a:rPr lang="en-US" altLang="ko-KR" smtClean="0"/>
              <a:t>request body</a:t>
            </a:r>
            <a:r>
              <a:rPr lang="ko-KR" altLang="en-US" smtClean="0"/>
              <a:t>를 받을 변수를 선언</a:t>
            </a:r>
            <a:endParaRPr lang="en-US" altLang="ko-KR" smtClean="0"/>
          </a:p>
          <a:p>
            <a:r>
              <a:rPr lang="en-US" altLang="ko-KR" smtClean="0"/>
              <a:t>Req.on(‘data’, chunk =&gt; body += chunk);</a:t>
            </a:r>
          </a:p>
          <a:p>
            <a:r>
              <a:rPr lang="en-US" altLang="ko-KR" smtClean="0"/>
              <a:t>//</a:t>
            </a:r>
            <a:r>
              <a:rPr lang="ko-KR" altLang="en-US" smtClean="0"/>
              <a:t>객체에 </a:t>
            </a:r>
            <a:r>
              <a:rPr lang="en-US" altLang="ko-KR" smtClean="0"/>
              <a:t>on</a:t>
            </a:r>
            <a:r>
              <a:rPr lang="ko-KR" altLang="en-US" smtClean="0"/>
              <a:t>을 붙이면 쉽게 말해 이벤트 핸들러를 붙이는 것임</a:t>
            </a:r>
            <a:r>
              <a:rPr lang="en-US" altLang="ko-KR" smtClean="0"/>
              <a:t>. ‘data’</a:t>
            </a:r>
            <a:r>
              <a:rPr lang="ko-KR" altLang="en-US" smtClean="0"/>
              <a:t>라는 이벤트가 일어날 때마다 콜백함수 실행</a:t>
            </a:r>
            <a:endParaRPr lang="en-US" altLang="ko-KR" smtClean="0"/>
          </a:p>
          <a:p>
            <a:r>
              <a:rPr lang="en-US" altLang="ko-KR" smtClean="0"/>
              <a:t>Req.on(‘end’, () =&gt; { });</a:t>
            </a:r>
          </a:p>
          <a:p>
            <a:r>
              <a:rPr lang="en-US" altLang="ko-KR" smtClean="0"/>
              <a:t>//’data’ </a:t>
            </a:r>
            <a:r>
              <a:rPr lang="ko-KR" altLang="en-US" smtClean="0"/>
              <a:t>이벤트가 모두 일어나면</a:t>
            </a:r>
            <a:r>
              <a:rPr lang="en-US" altLang="ko-KR" smtClean="0"/>
              <a:t>(=</a:t>
            </a:r>
            <a:r>
              <a:rPr lang="ko-KR" altLang="en-US" smtClean="0"/>
              <a:t>모든 데이터를 다 받음</a:t>
            </a:r>
            <a:r>
              <a:rPr lang="en-US" altLang="ko-KR" smtClean="0"/>
              <a:t>) ‘end’</a:t>
            </a:r>
            <a:r>
              <a:rPr lang="ko-KR" altLang="en-US"/>
              <a:t> </a:t>
            </a:r>
            <a:r>
              <a:rPr lang="ko-KR" altLang="en-US" smtClean="0"/>
              <a:t>이벤트가 일어나는데</a:t>
            </a:r>
            <a:r>
              <a:rPr lang="en-US" altLang="ko-KR" smtClean="0"/>
              <a:t>, </a:t>
            </a:r>
            <a:r>
              <a:rPr lang="ko-KR" altLang="en-US" smtClean="0"/>
              <a:t>이 때 할 일을 콜백 함수 내에 정의함</a:t>
            </a:r>
            <a:endParaRPr lang="en-US" altLang="ko-KR" smtClean="0"/>
          </a:p>
          <a:p>
            <a:r>
              <a:rPr lang="en-US" altLang="ko-KR" smtClean="0"/>
              <a:t>End </a:t>
            </a:r>
            <a:r>
              <a:rPr lang="ko-KR" altLang="en-US" smtClean="0"/>
              <a:t>이벤트의 콜백 함수 내에 </a:t>
            </a:r>
            <a:r>
              <a:rPr lang="en-US" altLang="ko-KR" smtClean="0"/>
              <a:t>fs.writeFile</a:t>
            </a:r>
            <a:r>
              <a:rPr lang="ko-KR" altLang="en-US" smtClean="0"/>
              <a:t>을 쓰면 됨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04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Fs </a:t>
            </a:r>
            <a:r>
              <a:rPr lang="ko-KR" altLang="en-US" smtClean="0"/>
              <a:t>모듈로 </a:t>
            </a:r>
            <a:r>
              <a:rPr lang="en-US" altLang="ko-KR" smtClean="0"/>
              <a:t>update</a:t>
            </a:r>
            <a:r>
              <a:rPr lang="ko-KR" altLang="en-US" smtClean="0"/>
              <a:t>하기 </a:t>
            </a:r>
            <a:r>
              <a:rPr lang="en-US" altLang="ko-KR" smtClean="0"/>
              <a:t>- </a:t>
            </a:r>
            <a:r>
              <a:rPr lang="ko-KR" altLang="en-US" smtClean="0"/>
              <a:t>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Create</a:t>
            </a:r>
            <a:r>
              <a:rPr lang="ko-KR" altLang="en-US" smtClean="0"/>
              <a:t>랑 작업 처리는 비슷한데</a:t>
            </a:r>
            <a:r>
              <a:rPr lang="en-US" altLang="ko-KR" smtClean="0"/>
              <a:t>, </a:t>
            </a:r>
            <a:r>
              <a:rPr lang="ko-KR" altLang="en-US" smtClean="0"/>
              <a:t>기존에 있던 파일을 찾아 그 내용을 다시 </a:t>
            </a:r>
            <a:r>
              <a:rPr lang="en-US" altLang="ko-KR" smtClean="0"/>
              <a:t>update</a:t>
            </a:r>
            <a:r>
              <a:rPr lang="ko-KR" altLang="en-US" smtClean="0"/>
              <a:t>해야 한다는 것이 차이점임</a:t>
            </a:r>
            <a:endParaRPr lang="en-US" altLang="ko-KR" smtClean="0"/>
          </a:p>
          <a:p>
            <a:r>
              <a:rPr lang="ko-KR" altLang="en-US" smtClean="0"/>
              <a:t>따라서 </a:t>
            </a:r>
            <a:r>
              <a:rPr lang="en-US" altLang="ko-KR" smtClean="0"/>
              <a:t>form </a:t>
            </a:r>
            <a:r>
              <a:rPr lang="ko-KR" altLang="en-US" smtClean="0"/>
              <a:t>데이터에서 수정하려는 파일을 식별하는 식별자 값을 필히 받아야함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Node.js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본래 자바스크립트는 태생이 브라우저에서만 동작하도록 태어남</a:t>
            </a:r>
            <a:endParaRPr lang="en-US" altLang="ko-KR" smtClean="0"/>
          </a:p>
          <a:p>
            <a:r>
              <a:rPr lang="ko-KR" altLang="en-US" smtClean="0"/>
              <a:t>크롬</a:t>
            </a:r>
            <a:r>
              <a:rPr lang="en-US" altLang="ko-KR" smtClean="0"/>
              <a:t>, </a:t>
            </a:r>
            <a:r>
              <a:rPr lang="ko-KR" altLang="en-US" smtClean="0"/>
              <a:t>파이어폭스</a:t>
            </a:r>
            <a:r>
              <a:rPr lang="en-US" altLang="ko-KR" smtClean="0"/>
              <a:t>, </a:t>
            </a:r>
            <a:r>
              <a:rPr lang="ko-KR" altLang="en-US" smtClean="0"/>
              <a:t>사파리 같은 브라우저에는 자바스크립트 엔진이 있어 자바스크립트를 실행할 수 있음</a:t>
            </a:r>
            <a:endParaRPr lang="en-US" altLang="ko-KR" smtClean="0"/>
          </a:p>
          <a:p>
            <a:r>
              <a:rPr lang="ko-KR" altLang="en-US" smtClean="0"/>
              <a:t>하지만 브라우저를 벗어난 환경에서는 자바스크립트를 사용할 수 없었음</a:t>
            </a:r>
            <a:endParaRPr lang="en-US" altLang="ko-KR" smtClean="0"/>
          </a:p>
          <a:p>
            <a:r>
              <a:rPr lang="en-US" altLang="ko-KR" smtClean="0"/>
              <a:t>=&gt; </a:t>
            </a:r>
            <a:r>
              <a:rPr lang="ko-KR" altLang="en-US" smtClean="0"/>
              <a:t>브라우저 외의 환경에서도 </a:t>
            </a:r>
            <a:r>
              <a:rPr lang="en-US" altLang="ko-KR" smtClean="0"/>
              <a:t>js</a:t>
            </a:r>
            <a:r>
              <a:rPr lang="ko-KR" altLang="en-US" smtClean="0"/>
              <a:t>를 쓰자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=&gt; Node.js </a:t>
            </a:r>
            <a:r>
              <a:rPr lang="ko-KR" altLang="en-US" smtClean="0"/>
              <a:t>탄생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7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Node.js</a:t>
            </a:r>
            <a:r>
              <a:rPr lang="ko-KR" altLang="en-US" smtClean="0"/>
              <a:t>에 대한 오해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Q. Node.js</a:t>
            </a:r>
            <a:r>
              <a:rPr lang="ko-KR" altLang="en-US" smtClean="0"/>
              <a:t>는 백엔드 언어인가요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A. </a:t>
            </a:r>
            <a:r>
              <a:rPr lang="ko-KR" altLang="en-US" smtClean="0"/>
              <a:t>아닙니다</a:t>
            </a:r>
            <a:r>
              <a:rPr lang="en-US" altLang="ko-KR" smtClean="0"/>
              <a:t>. </a:t>
            </a:r>
            <a:r>
              <a:rPr lang="ko-KR" altLang="en-US" smtClean="0"/>
              <a:t>언어는 자바스크립트일 뿐 </a:t>
            </a:r>
            <a:r>
              <a:rPr lang="en-US" altLang="ko-KR" smtClean="0"/>
              <a:t>Node.js</a:t>
            </a:r>
            <a:r>
              <a:rPr lang="ko-KR" altLang="en-US" smtClean="0"/>
              <a:t>는 런타임 환경만 제공합니다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Q. </a:t>
            </a:r>
            <a:r>
              <a:rPr lang="ko-KR" altLang="en-US" smtClean="0"/>
              <a:t>그럼 </a:t>
            </a:r>
            <a:r>
              <a:rPr lang="en-US" altLang="ko-KR" smtClean="0"/>
              <a:t>Node.js</a:t>
            </a:r>
            <a:r>
              <a:rPr lang="ko-KR" altLang="en-US" smtClean="0"/>
              <a:t>는 서버인가요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A. </a:t>
            </a:r>
            <a:r>
              <a:rPr lang="ko-KR" altLang="en-US" smtClean="0"/>
              <a:t>그것도 아닙니다</a:t>
            </a:r>
            <a:r>
              <a:rPr lang="en-US" altLang="ko-KR" smtClean="0"/>
              <a:t>. Chrome</a:t>
            </a:r>
            <a:r>
              <a:rPr lang="ko-KR" altLang="en-US" smtClean="0"/>
              <a:t>의 </a:t>
            </a:r>
            <a:r>
              <a:rPr lang="en-US" altLang="ko-KR" smtClean="0"/>
              <a:t>V8 </a:t>
            </a:r>
            <a:r>
              <a:rPr lang="ko-KR" altLang="en-US" smtClean="0"/>
              <a:t>브라우저 엔진을 사용해 브라우저 외부에서도 </a:t>
            </a:r>
            <a:r>
              <a:rPr lang="en-US" altLang="ko-KR" smtClean="0"/>
              <a:t>js</a:t>
            </a:r>
            <a:r>
              <a:rPr lang="ko-KR" altLang="en-US" smtClean="0"/>
              <a:t>를 사용할 수 있게 해주는 것이 </a:t>
            </a:r>
            <a:r>
              <a:rPr lang="en-US" altLang="ko-KR" smtClean="0"/>
              <a:t>Node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런타임은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프로그래밍 언어가 구동되는 환경</a:t>
            </a:r>
            <a:endParaRPr lang="en-US" altLang="ko-KR" smtClean="0"/>
          </a:p>
          <a:p>
            <a:r>
              <a:rPr lang="en-US" altLang="ko-KR" smtClean="0"/>
              <a:t>Java</a:t>
            </a:r>
            <a:r>
              <a:rPr lang="ko-KR" altLang="en-US"/>
              <a:t> </a:t>
            </a:r>
            <a:r>
              <a:rPr lang="ko-KR" altLang="en-US" smtClean="0"/>
              <a:t>프로그래밍을 위해 </a:t>
            </a:r>
            <a:r>
              <a:rPr lang="en-US" altLang="ko-KR" smtClean="0"/>
              <a:t>JRE(Java Runtime Environment)</a:t>
            </a:r>
            <a:r>
              <a:rPr lang="ko-KR" altLang="en-US" smtClean="0"/>
              <a:t>를 설치해야 하듯</a:t>
            </a:r>
            <a:r>
              <a:rPr lang="en-US" altLang="ko-KR" smtClean="0"/>
              <a:t>, </a:t>
            </a:r>
            <a:r>
              <a:rPr lang="ko-KR" altLang="en-US" smtClean="0"/>
              <a:t>자바스크립트 엔진이 없는 </a:t>
            </a:r>
            <a:r>
              <a:rPr lang="en-US" altLang="ko-KR" smtClean="0"/>
              <a:t>PC</a:t>
            </a:r>
            <a:r>
              <a:rPr lang="ko-KR" altLang="en-US" smtClean="0"/>
              <a:t>에서 자바스크립트를 실행하려면 환경이 필요함</a:t>
            </a:r>
            <a:endParaRPr lang="en-US" altLang="ko-KR" smtClean="0"/>
          </a:p>
          <a:p>
            <a:r>
              <a:rPr lang="ko-KR" altLang="en-US" smtClean="0"/>
              <a:t>그것이 바로 </a:t>
            </a:r>
            <a:r>
              <a:rPr lang="en-US" altLang="ko-KR" smtClean="0"/>
              <a:t>Node.js!</a:t>
            </a:r>
          </a:p>
          <a:p>
            <a:r>
              <a:rPr lang="en-US" altLang="ko-KR" smtClean="0"/>
              <a:t>Node </a:t>
            </a:r>
            <a:r>
              <a:rPr lang="ko-KR" altLang="en-US" smtClean="0"/>
              <a:t>이전에 </a:t>
            </a:r>
            <a:r>
              <a:rPr lang="en-US" altLang="ko-KR" smtClean="0"/>
              <a:t>js</a:t>
            </a:r>
            <a:r>
              <a:rPr lang="ko-KR" altLang="en-US" smtClean="0"/>
              <a:t>가 구동되는 환경은 오직 브라우저뿐이었음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7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Node.js</a:t>
            </a:r>
            <a:r>
              <a:rPr lang="ko-KR" altLang="en-US" smtClean="0"/>
              <a:t>의 장단점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6251143" cy="4862000"/>
          </a:xfrm>
        </p:spPr>
      </p:pic>
    </p:spTree>
    <p:extLst>
      <p:ext uri="{BB962C8B-B14F-4D97-AF65-F5344CB8AC3E}">
        <p14:creationId xmlns:p14="http://schemas.microsoft.com/office/powerpoint/2010/main" val="366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Node.js</a:t>
            </a:r>
            <a:r>
              <a:rPr lang="ko-KR" altLang="en-US"/>
              <a:t> </a:t>
            </a:r>
            <a:r>
              <a:rPr lang="ko-KR" altLang="en-US" smtClean="0"/>
              <a:t>설</a:t>
            </a:r>
            <a:r>
              <a:rPr lang="ko-KR" altLang="en-US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구글에 </a:t>
            </a:r>
            <a:r>
              <a:rPr lang="en-US" altLang="ko-KR" smtClean="0"/>
              <a:t>Node.js </a:t>
            </a:r>
            <a:r>
              <a:rPr lang="ko-KR" altLang="en-US" smtClean="0"/>
              <a:t>검색 </a:t>
            </a:r>
            <a:r>
              <a:rPr lang="en-US" altLang="ko-KR" smtClean="0"/>
              <a:t>-&gt; nodejs.org</a:t>
            </a:r>
            <a:r>
              <a:rPr lang="ko-KR" altLang="en-US" smtClean="0"/>
              <a:t>에서 </a:t>
            </a:r>
            <a:r>
              <a:rPr lang="en-US" altLang="ko-KR" smtClean="0"/>
              <a:t>LTS </a:t>
            </a:r>
            <a:r>
              <a:rPr lang="ko-KR" altLang="en-US" smtClean="0"/>
              <a:t>버전 다운로드받기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https://nodejs.org/ko/download/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설치 후 </a:t>
            </a:r>
            <a:r>
              <a:rPr lang="en-US" altLang="ko-KR" smtClean="0"/>
              <a:t>cmd</a:t>
            </a:r>
            <a:r>
              <a:rPr lang="ko-KR" altLang="en-US" smtClean="0"/>
              <a:t>를 열어 </a:t>
            </a:r>
            <a:r>
              <a:rPr lang="en-US" altLang="ko-KR" smtClean="0"/>
              <a:t>node –v</a:t>
            </a:r>
            <a:r>
              <a:rPr lang="ko-KR" altLang="en-US" smtClean="0"/>
              <a:t>를 입력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43580"/>
            <a:ext cx="509658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Node.js REPL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REPL : Read Eval Print Loop.</a:t>
            </a:r>
          </a:p>
          <a:p>
            <a:r>
              <a:rPr lang="ko-KR" altLang="en-US" smtClean="0"/>
              <a:t>말그대로 </a:t>
            </a:r>
            <a:r>
              <a:rPr lang="en-US" altLang="ko-KR" smtClean="0"/>
              <a:t>js </a:t>
            </a:r>
            <a:r>
              <a:rPr lang="ko-KR" altLang="en-US" smtClean="0"/>
              <a:t>문장을 읽고 계산해 출력하는 것을 반복하는 환경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Cmd</a:t>
            </a:r>
            <a:r>
              <a:rPr lang="ko-KR" altLang="en-US" smtClean="0"/>
              <a:t>에 </a:t>
            </a:r>
            <a:r>
              <a:rPr lang="en-US" altLang="ko-KR" smtClean="0"/>
              <a:t>node</a:t>
            </a:r>
            <a:r>
              <a:rPr lang="ko-KR" altLang="en-US" smtClean="0"/>
              <a:t>를 입력하면 바로 </a:t>
            </a:r>
            <a:r>
              <a:rPr lang="en-US" altLang="ko-KR" smtClean="0"/>
              <a:t>REPL </a:t>
            </a:r>
            <a:r>
              <a:rPr lang="ko-KR" altLang="en-US" smtClean="0"/>
              <a:t>실행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기본적인 연산은 실행 가능하나</a:t>
            </a:r>
            <a:r>
              <a:rPr lang="en-US" altLang="ko-KR" smtClean="0"/>
              <a:t>, document</a:t>
            </a:r>
            <a:r>
              <a:rPr lang="ko-KR" altLang="en-US" smtClean="0"/>
              <a:t>처럼 </a:t>
            </a:r>
            <a:r>
              <a:rPr lang="en-US" altLang="ko-KR" smtClean="0"/>
              <a:t>DOM, BOM</a:t>
            </a:r>
            <a:r>
              <a:rPr lang="ko-KR" altLang="en-US" smtClean="0"/>
              <a:t>이 필요한 프론트엔드 </a:t>
            </a:r>
            <a:r>
              <a:rPr lang="en-US" altLang="ko-KR" smtClean="0"/>
              <a:t>js </a:t>
            </a:r>
            <a:r>
              <a:rPr lang="ko-KR" altLang="en-US" smtClean="0"/>
              <a:t>문장은 실행할 수 없음</a:t>
            </a:r>
            <a:endParaRPr lang="en-US" altLang="ko-KR" smtClean="0"/>
          </a:p>
          <a:p>
            <a:r>
              <a:rPr lang="ko-KR" altLang="en-US" smtClean="0"/>
              <a:t>이유는 브라우저 환경이 아니기 때문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810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1490</Words>
  <Application>Microsoft Office PowerPoint</Application>
  <PresentationFormat>화면 슬라이드 쇼(4:3)</PresentationFormat>
  <Paragraphs>201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3주차 발표</vt:lpstr>
      <vt:lpstr>오늘 할 내용</vt:lpstr>
      <vt:lpstr>Node.js란 무엇인가?</vt:lpstr>
      <vt:lpstr>Node.js란 무엇인가?</vt:lpstr>
      <vt:lpstr>Node.js에 대한 오해</vt:lpstr>
      <vt:lpstr>런타임은 무엇인가?</vt:lpstr>
      <vt:lpstr>Node.js의 장단점</vt:lpstr>
      <vt:lpstr>Node.js 설치</vt:lpstr>
      <vt:lpstr>Node.js REPL</vt:lpstr>
      <vt:lpstr>NPM 알아보기</vt:lpstr>
      <vt:lpstr>NPM 명령어</vt:lpstr>
      <vt:lpstr>NPM 명령어 – package.json</vt:lpstr>
      <vt:lpstr>NPM 명령어</vt:lpstr>
      <vt:lpstr>NPM 명령어</vt:lpstr>
      <vt:lpstr>Node의 모듈 개념</vt:lpstr>
      <vt:lpstr>Node의 모듈 개념</vt:lpstr>
      <vt:lpstr>모듈 프로그래밍 뭐가 좋은가?</vt:lpstr>
      <vt:lpstr>간단한 실습</vt:lpstr>
      <vt:lpstr>http 빌트인 모듈로 서버 띄우기</vt:lpstr>
      <vt:lpstr>http 모듈 톺아보기</vt:lpstr>
      <vt:lpstr>Req 객체</vt:lpstr>
      <vt:lpstr>Res 객체</vt:lpstr>
      <vt:lpstr>간단한 http 서버</vt:lpstr>
      <vt:lpstr>Fs 모듈로 CRUD하기</vt:lpstr>
      <vt:lpstr>그 전에 알아야할 것…</vt:lpstr>
      <vt:lpstr>&lt;form&gt; 태그의 역할</vt:lpstr>
      <vt:lpstr>GET/POST 메소드 차이</vt:lpstr>
      <vt:lpstr>GET/POST 메소드 차이</vt:lpstr>
      <vt:lpstr>Fs 모듈로 Read하기</vt:lpstr>
      <vt:lpstr>Fs 모듈로 Create/Update하기</vt:lpstr>
      <vt:lpstr>Fs 모듈로 Delete하기</vt:lpstr>
      <vt:lpstr>Fs 모듈로 create하기 - 웹</vt:lpstr>
      <vt:lpstr>Fs 모듈로 update하기 - 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발표</dc:title>
  <dc:creator>K</dc:creator>
  <cp:lastModifiedBy>K</cp:lastModifiedBy>
  <cp:revision>8</cp:revision>
  <dcterms:created xsi:type="dcterms:W3CDTF">2020-10-14T14:36:17Z</dcterms:created>
  <dcterms:modified xsi:type="dcterms:W3CDTF">2020-10-14T15:50:55Z</dcterms:modified>
</cp:coreProperties>
</file>