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jWZfzJK1O0WYMVXa1bI0EKJAN5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-dain.tistory.com/66?category=85855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-dain.tistory.com/category/Javascrip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xpressjs.com/k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4주차 수업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발표자 김다인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Express의 기능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Const express = require(‘express’);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Express 미들웨어를 불러와 express 상수에 할당한다.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이 미들웨어는 express(), express.Router(), express.static(), express.urlencoded() 등의 메소드를 가짐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Express.Router()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Router 객체를 생성하는 메소드</a:t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미들웨어와 </a:t>
            </a:r>
            <a:r>
              <a:rPr b="1" lang="en-US" sz="2720" u="sng"/>
              <a:t>HTTP 메소드 라우트(.get, .post 등)</a:t>
            </a:r>
            <a:r>
              <a:rPr lang="en-US" sz="2720"/>
              <a:t>를 router 객체에 붙일 수 있음</a:t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Char char="•"/>
            </a:pPr>
            <a:r>
              <a:rPr lang="en-US" sz="2720">
                <a:solidFill>
                  <a:srgbClr val="FF0000"/>
                </a:solidFill>
              </a:rPr>
              <a:t>Const express = require(‘express’);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Char char="•"/>
            </a:pPr>
            <a:r>
              <a:rPr lang="en-US" sz="2720">
                <a:solidFill>
                  <a:srgbClr val="FF0000"/>
                </a:solidFill>
              </a:rPr>
              <a:t>Const router = express.Router();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Char char="•"/>
            </a:pPr>
            <a:r>
              <a:rPr lang="en-US" sz="2720">
                <a:solidFill>
                  <a:srgbClr val="FF0000"/>
                </a:solidFill>
              </a:rPr>
              <a:t>Router.get(‘/’, (req, res) =&gt; { }) </a:t>
            </a:r>
            <a:r>
              <a:rPr lang="en-US" sz="2720"/>
              <a:t>: ‘/’ 경로에 대한 GET 방식 요청을 처리</a:t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ts val="2720"/>
              <a:buChar char="•"/>
            </a:pPr>
            <a:r>
              <a:rPr lang="en-US" sz="2720">
                <a:solidFill>
                  <a:srgbClr val="FF0000"/>
                </a:solidFill>
              </a:rPr>
              <a:t>Router.post(‘/create’, (req, res) =&gt; { }) </a:t>
            </a:r>
            <a:r>
              <a:rPr lang="en-US" sz="2720"/>
              <a:t>: ‘/create’ 경로에 대한 POST 방식 요청을 처리</a:t>
            </a:r>
            <a:endParaRPr sz="27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Express.static()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정적 파일(css, js, image)을 서브하는 역할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파일이 없으면 404 대신 next()를 호출해 다음 미들웨어로 옮겨감</a:t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Char char="•"/>
            </a:pPr>
            <a:r>
              <a:rPr lang="en-US" sz="2960">
                <a:solidFill>
                  <a:srgbClr val="FF0000"/>
                </a:solidFill>
              </a:rPr>
              <a:t>App.use(express.static(__dirname, ‘/public’)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이 때 __dirname은 현재 작업 중인 파일이 있는 디렉토리의 전체 주소를 담고 있음</a:t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이 경우 디렉토리 전체 주소/public 이라는 경로에서 정적 파일들을 불러옴</a:t>
            </a:r>
            <a:endParaRPr sz="29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Express.urlencoded({ option })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Body-parser에 기반해 요청에 붙은 정보를 파싱하는 역할</a:t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반환 타입은 미들웨어</a:t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POST 메소드로 오는 요청의 request body를 파싱해줌</a:t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App.post(‘*’, express.urlencoded({ extended: false }));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이 경우 app 객체에 들어오는 모든 경로(‘*’)에 대한 POST 요청에 express.urlencoded 메소드를 실행하게 됨</a:t>
            </a:r>
            <a:endParaRPr sz="296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App.use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App.use([path], middleware)는 특정 경로에 미들웨어 함수를 등록하는 함수</a:t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만약 path 부분 없이 미들웨어만 있다면, 모든 요청에 대해 미들웨어를 실행하게 됨</a:t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App.use(‘/article’, router);	//’/article’ 경로에 대한 요청에 router라는 미들웨어 콜백을 실행함</a:t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App.use(helmet());	//모든 경로의 요청에 대해 helmet()이라는 미들웨어 실행</a:t>
            </a:r>
            <a:endParaRPr sz="296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App.HTTP_METHOD()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App에 들어오는 .get()이나 .post() 요청에 대한 미들웨어를 등록해줌</a:t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App.get(‘/’, (req, res, next) =&gt; res.send(‘index page’));	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루트 경로로 들어오는 get 요청에 index.page라는 문자열을 보내 응답함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App.post((req, res, next) =&gt; res.status(200).send(‘hi’);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모든 경로로 들어오는 post 요청에 ‘hi’라는 문자열을 보내 응답함.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App.listen(PORT)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App.listen(PORT[, callback]) : PORT 번호로 리스닝이 성공했을 때 콜백함수를 실행함.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콜백함수는 생략이 가능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App.listen(3000);	//3000번 포트로 리스닝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App.listen만 안 쓸 뿐이지 app과 사용하는 메소드가 비슷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이 router 객체는 미들웨어처럼 동작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즉, app.use()나 다른 router.use()의 미들웨어 인자로 router 객체를 넣을 수 있음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자세한 설명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https://dev-dain.tistory.com/66?category=858558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Req 객체</a:t>
            </a:r>
            <a:endParaRPr/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HTTP 요청을 나타내는 객체. 요청에 대한 쿼리 스트링, 파라미터, 바디, 헤더 등을 프로퍼티로 가짐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Req.body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Key-value 쌍을 포함해 POST 메소드를 통해 제출된 값을 담고 있는 프로퍼티</a:t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기본은 undefined이며, express.json()이나 express.urlencoded()를 하고 난 다음 씀</a:t>
            </a:r>
            <a:endParaRPr sz="2960"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App.post(‘*’, express.urlencoded({ extended: false }));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App.post(‘/profile’, (req, res, next) =&gt; console.log(req.body.name, req.body.major));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이 경우 ‘/profile’로 들어가는 post 요청에 담긴 name과 major라는 key의 value를 콘솔에 로그로 남김</a:t>
            </a:r>
            <a:endParaRPr sz="2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오늘 할 내용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Node.js 의존성 다루기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Express.js 프레임워크 다루기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Express.js로 CRUD하기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파일 업로드 다루기</a:t>
            </a:r>
            <a:endParaRPr/>
          </a:p>
        </p:txBody>
      </p:sp>
      <p:pic>
        <p:nvPicPr>
          <p:cNvPr descr="Express.js - Workshop Fullstack JS Developer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4263271"/>
            <a:ext cx="4536504" cy="208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Req.params</a:t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이건 직접 보여드리겠습니다.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Res.redirect(status, path)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특정 path로 리다이렉트한다.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Status code를 생략한다면 302 Found를 보내게 됨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Res.redirect(‘/’);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Node에서 res.writeHead(302, { Location: ‘/’ }) 하는 것과 같음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Res.send([body])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HTTP 응답 전송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Body 파라미터는 Buffer 객체, String 객체, 배열 등이 될 수 있음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Node에서의 Res.write()와 용도 비슷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혼란스러우시죠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당장 이해가 되지 않아도 괜찮습니다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https://dev-dain.tistory.com/category/Javascript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위의 블로그에 express에 대해 많이 정리해뒀으니 참고하기 바랍니다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CRUD 연습을 해봅시다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Node.js 의존성이란?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쉽게 말해 모듈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라이브러리/도구 등 require할 수 있는 모듈들을 가리킴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Npm을 통해 설치할 수 있음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Express.js 설치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Npm i express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Package.json 파일을 살펴보면, dependencies에 express가 추가된 것을 볼 수 있음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Express.js 소개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Node.js 기반 웹앱 프레임워크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라우팅, 세션 관리 등 귀찮은 일들을 도와줌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일례로 Node.js에서 삽질하던 Create와 Update 등은 Express에서 아주 쉽게 가능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더 많은 정보는 공식 문서에서 확인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https://expressjs.com/ko/</a:t>
            </a:r>
            <a:r>
              <a:rPr lang="en-US"/>
              <a:t>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en-US" sz="3959"/>
              <a:t>Express로 Hello World를 해보자</a:t>
            </a:r>
            <a:endParaRPr sz="3959"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순수 Node.js와 express.js 비교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미들웨어란?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Express에서는 거의 모든 것이 미들웨어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미들웨어는 애플리케이션의 요청-응답 주기 중 req, res 객체에 대한 접근 권한을 갖고 이 req, res 객체를 변형시킬 수 있다.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미들웨어 스택 내 다음 미들웨어 함수에 대한 접근 권한을 ‘next’라는 인자로 갖는 함수이다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쉽게 말해 </a:t>
            </a:r>
            <a:r>
              <a:rPr lang="en-US">
                <a:solidFill>
                  <a:srgbClr val="FF0000"/>
                </a:solidFill>
              </a:rPr>
              <a:t>요청, 응답 객체에 접근할 수 있는 </a:t>
            </a:r>
            <a:r>
              <a:rPr b="1" lang="en-US">
                <a:solidFill>
                  <a:srgbClr val="FF0000"/>
                </a:solidFill>
              </a:rPr>
              <a:t>함수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Express의 app 개념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Const express = require(‘express’)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Const app = express()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Express() 생성자로 얻을 수 있는 앱 객체이다. http.createServer()로 생성되는 객체와 비슷한 기능을 한다고 할 수 있다.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2020-10-31T10:30:01Z</dcterms:created>
  <dc:creator>K</dc:creator>
</cp:coreProperties>
</file>