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58" r:id="rId6"/>
    <p:sldId id="264" r:id="rId7"/>
    <p:sldId id="261" r:id="rId8"/>
    <p:sldId id="262" r:id="rId9"/>
    <p:sldId id="268" r:id="rId10"/>
    <p:sldId id="269" r:id="rId11"/>
    <p:sldId id="270" r:id="rId12"/>
    <p:sldId id="271" r:id="rId13"/>
    <p:sldId id="263" r:id="rId14"/>
    <p:sldId id="265" r:id="rId15"/>
    <p:sldId id="266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25C7-754F-4BE0-A779-CED0831620AD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585CF-03E1-4210-9B8E-CE9BD1534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2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85CF-03E1-4210-9B8E-CE9BD15347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1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4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4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5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1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3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5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9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3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3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4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A36C-97C3-48CD-AD9A-FAB40268CE9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2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bjh7007/22182954863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sungkang.tistory.com/entry/MySQL-MacOS-%EC%97%90%EC%84%9C-MySQL-%EC%84%A4%EC%B9%9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bonnie@gmail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bob@gmail.com" TargetMode="External"/><Relationship Id="rId2" Type="http://schemas.openxmlformats.org/officeDocument/2006/relationships/hyperlink" Target="mailto:alice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5</a:t>
            </a:r>
            <a:r>
              <a:rPr lang="ko-KR" altLang="en-US" smtClean="0"/>
              <a:t>주차 수업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발표자 김다인</a:t>
            </a:r>
            <a:endParaRPr lang="en-US" altLang="ko-KR" smtClean="0"/>
          </a:p>
          <a:p>
            <a:r>
              <a:rPr lang="en-US" altLang="ko-KR" smtClean="0"/>
              <a:t>11/12 (</a:t>
            </a:r>
            <a:r>
              <a:rPr lang="ko-KR" altLang="en-US" smtClean="0"/>
              <a:t>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5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mtClean="0"/>
              <a:t>각자 합시다</a:t>
            </a:r>
            <a:endParaRPr lang="en-US" altLang="ko-KR" smtClean="0"/>
          </a:p>
          <a:p>
            <a:r>
              <a:rPr lang="ko-KR" altLang="en-US" smtClean="0"/>
              <a:t>설치 경로</a:t>
            </a:r>
            <a:r>
              <a:rPr lang="en-US" altLang="ko-KR" smtClean="0"/>
              <a:t>, PORT </a:t>
            </a:r>
            <a:r>
              <a:rPr lang="ko-KR" altLang="en-US" smtClean="0"/>
              <a:t>번호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root </a:t>
            </a:r>
            <a:r>
              <a:rPr lang="ko-KR" altLang="en-US" smtClean="0"/>
              <a:t>비밀번호 반드시 기억할 것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Windows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en-US" altLang="ko-KR" smtClean="0">
                <a:hlinkClick r:id="rId3"/>
              </a:rPr>
              <a:t>https://m.blog.naver.com/bjh7007/221829548634</a:t>
            </a:r>
            <a:endParaRPr lang="en-US" altLang="ko-KR" smtClean="0"/>
          </a:p>
          <a:p>
            <a:r>
              <a:rPr lang="en-US" altLang="ko-KR" smtClean="0"/>
              <a:t>Mac : homebrew</a:t>
            </a:r>
            <a:r>
              <a:rPr lang="ko-KR" altLang="en-US"/>
              <a:t> </a:t>
            </a:r>
            <a:r>
              <a:rPr lang="ko-KR" altLang="en-US" smtClean="0"/>
              <a:t>방법이 실패할 경우 글의 </a:t>
            </a:r>
            <a:r>
              <a:rPr lang="en-US" altLang="ko-KR" smtClean="0"/>
              <a:t>&lt;</a:t>
            </a:r>
            <a:r>
              <a:rPr lang="ko-KR" altLang="en-US" smtClean="0"/>
              <a:t>직접 설치</a:t>
            </a:r>
            <a:r>
              <a:rPr lang="en-US" altLang="ko-KR" smtClean="0"/>
              <a:t>&gt; </a:t>
            </a:r>
            <a:r>
              <a:rPr lang="ko-KR" altLang="en-US" smtClean="0"/>
              <a:t>섹션으로 넘어가서 설치할 것</a:t>
            </a:r>
            <a:endParaRPr lang="en-US" altLang="ko-KR" smtClean="0"/>
          </a:p>
          <a:p>
            <a:r>
              <a:rPr lang="en-US" altLang="ko-KR" smtClean="0">
                <a:hlinkClick r:id="rId4"/>
              </a:rPr>
              <a:t>https://ssungkang.tistory.com/entry/MySQL-MacOS-%EC%97%90%EC%84%9C-MySQL-%EC%84%A4%EC%B9%98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2691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로그인</a:t>
            </a:r>
            <a:r>
              <a:rPr lang="en-US" altLang="ko-KR" smtClean="0"/>
              <a:t>, </a:t>
            </a:r>
            <a:r>
              <a:rPr lang="ko-KR" altLang="en-US" smtClean="0"/>
              <a:t>데이터베이스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mtClean="0"/>
              <a:t>Cmd</a:t>
            </a:r>
            <a:r>
              <a:rPr lang="ko-KR" altLang="en-US" smtClean="0"/>
              <a:t>나 터미널 창을 열어 설치된 경로</a:t>
            </a:r>
            <a:r>
              <a:rPr lang="en-US" altLang="ko-KR" smtClean="0"/>
              <a:t>(mysql.exe</a:t>
            </a:r>
            <a:r>
              <a:rPr lang="ko-KR" altLang="en-US" smtClean="0"/>
              <a:t>가 있는</a:t>
            </a:r>
            <a:r>
              <a:rPr lang="en-US" altLang="ko-KR"/>
              <a:t> </a:t>
            </a:r>
            <a:r>
              <a:rPr lang="ko-KR" altLang="en-US" smtClean="0"/>
              <a:t>경로</a:t>
            </a:r>
            <a:r>
              <a:rPr lang="en-US" altLang="ko-KR" smtClean="0"/>
              <a:t>)</a:t>
            </a:r>
            <a:r>
              <a:rPr lang="ko-KR" altLang="en-US" smtClean="0"/>
              <a:t>로 이동</a:t>
            </a:r>
            <a:endParaRPr lang="en-US" altLang="ko-KR" smtClean="0"/>
          </a:p>
          <a:p>
            <a:r>
              <a:rPr lang="en-US" altLang="ko-KR" smtClean="0"/>
              <a:t>Mysql –uroot –p </a:t>
            </a:r>
            <a:r>
              <a:rPr lang="ko-KR" altLang="en-US" smtClean="0"/>
              <a:t>입력</a:t>
            </a:r>
            <a:endParaRPr lang="en-US" altLang="ko-KR" smtClean="0"/>
          </a:p>
          <a:p>
            <a:r>
              <a:rPr lang="en-US" altLang="ko-KR" smtClean="0"/>
              <a:t>Root </a:t>
            </a:r>
            <a:r>
              <a:rPr lang="ko-KR" altLang="en-US" smtClean="0"/>
              <a:t>비밀번호 입력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SHOW DATABASES;</a:t>
            </a:r>
          </a:p>
          <a:p>
            <a:pPr lvl="1"/>
            <a:r>
              <a:rPr lang="ko-KR" altLang="en-US" smtClean="0"/>
              <a:t>데이터베이스 목록 조회</a:t>
            </a:r>
            <a:endParaRPr lang="en-US" altLang="ko-KR" smtClean="0"/>
          </a:p>
          <a:p>
            <a:r>
              <a:rPr lang="en-US" altLang="ko-KR" smtClean="0"/>
              <a:t>CREATE DATABASE (DB_NAME);</a:t>
            </a:r>
          </a:p>
          <a:p>
            <a:pPr lvl="1"/>
            <a:r>
              <a:rPr lang="ko-KR" altLang="en-US" smtClean="0"/>
              <a:t>데이터베이스 생성</a:t>
            </a:r>
            <a:endParaRPr lang="en-US" altLang="ko-KR" smtClean="0"/>
          </a:p>
          <a:p>
            <a:r>
              <a:rPr lang="en-US" altLang="ko-KR" smtClean="0"/>
              <a:t>USE DATABASE (DB_NAME);</a:t>
            </a:r>
          </a:p>
          <a:p>
            <a:pPr lvl="1"/>
            <a:r>
              <a:rPr lang="ko-KR" altLang="en-US" smtClean="0"/>
              <a:t>데이터베이스 사용</a:t>
            </a:r>
            <a:endParaRPr lang="en-US" altLang="ko-KR" smtClean="0"/>
          </a:p>
          <a:p>
            <a:r>
              <a:rPr lang="en-US" altLang="ko-KR" smtClean="0"/>
              <a:t>DROP DATABASE (DB_NAME);</a:t>
            </a:r>
          </a:p>
          <a:p>
            <a:pPr lvl="1"/>
            <a:r>
              <a:rPr lang="ko-KR" altLang="en-US" smtClean="0"/>
              <a:t>데이터베이스 삭제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715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CREATE TABLE table_name (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ID INT NOT NULL AUTO_INCREMENT,</a:t>
            </a:r>
          </a:p>
          <a:p>
            <a:pPr marL="0" indent="0">
              <a:buNone/>
            </a:pPr>
            <a:r>
              <a:rPr lang="en-US" altLang="ko-KR" smtClean="0"/>
              <a:t>	TITLE VARCHAR(127) NOT NULL,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CONTENT TEXT,</a:t>
            </a:r>
          </a:p>
          <a:p>
            <a:pPr marL="0" indent="0">
              <a:buNone/>
            </a:pPr>
            <a:r>
              <a:rPr lang="en-US" altLang="ko-KR" smtClean="0"/>
              <a:t>	CREATED_TIME DATETIME NOT NULL</a:t>
            </a:r>
          </a:p>
          <a:p>
            <a:pPr marL="0" indent="0">
              <a:buNone/>
            </a:pPr>
            <a:r>
              <a:rPr lang="en-US" altLang="ko-KR" smtClean="0"/>
              <a:t>	</a:t>
            </a:r>
            <a:r>
              <a:rPr lang="en-US" altLang="ko-KR" smtClean="0"/>
              <a:t>AUTHOR_ID INT NOT NULL,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	PRIMARY KEY(ID)</a:t>
            </a:r>
          </a:p>
          <a:p>
            <a:pPr marL="0" indent="0">
              <a:buNone/>
            </a:pPr>
            <a:r>
              <a:rPr lang="en-US" altLang="ko-KR" smtClean="0"/>
              <a:t>);</a:t>
            </a:r>
          </a:p>
          <a:p>
            <a:pPr marL="0" indent="0">
              <a:buNone/>
            </a:pPr>
            <a:r>
              <a:rPr lang="en-US" altLang="ko-KR" smtClean="0"/>
              <a:t>-&gt; </a:t>
            </a:r>
            <a:r>
              <a:rPr lang="ko-KR" altLang="en-US" smtClean="0"/>
              <a:t>테이블 생성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DROP TABLE table_name;</a:t>
            </a:r>
          </a:p>
          <a:p>
            <a:pPr marL="0" indent="0">
              <a:buNone/>
            </a:pPr>
            <a:r>
              <a:rPr lang="en-US" altLang="ko-KR" smtClean="0"/>
              <a:t>-&gt; </a:t>
            </a:r>
            <a:r>
              <a:rPr lang="ko-KR" altLang="en-US" smtClean="0"/>
              <a:t>테이블 삭제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6568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</a:t>
            </a:r>
            <a:r>
              <a:rPr lang="ko-KR" altLang="en-US" smtClean="0"/>
              <a:t>로 </a:t>
            </a:r>
            <a:r>
              <a:rPr lang="en-US" altLang="ko-KR" smtClean="0"/>
              <a:t>Read (SELECT)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SELECT (column1, column2, …) FROM (table);</a:t>
            </a:r>
          </a:p>
          <a:p>
            <a:r>
              <a:rPr lang="en-US" altLang="ko-KR" smtClean="0"/>
              <a:t>SELECT * FROM table;</a:t>
            </a:r>
          </a:p>
          <a:p>
            <a:pPr lvl="1"/>
            <a:r>
              <a:rPr lang="ko-KR" altLang="en-US" smtClean="0"/>
              <a:t>테이블의 모든 레코드를 다 조회함</a:t>
            </a:r>
            <a:endParaRPr lang="en-US" altLang="ko-KR" smtClean="0"/>
          </a:p>
          <a:p>
            <a:r>
              <a:rPr lang="en-US" altLang="ko-KR" smtClean="0"/>
              <a:t>SELECT DISTINCT (column1, column2, …) FROM (table) LIMIT 5;</a:t>
            </a:r>
          </a:p>
          <a:p>
            <a:pPr lvl="1"/>
            <a:r>
              <a:rPr lang="ko-KR" altLang="en-US" smtClean="0"/>
              <a:t>중복을 제거한 레코드를 </a:t>
            </a:r>
            <a:r>
              <a:rPr lang="en-US" altLang="ko-KR" smtClean="0"/>
              <a:t>5</a:t>
            </a:r>
            <a:r>
              <a:rPr lang="ko-KR" altLang="en-US" smtClean="0"/>
              <a:t>개만 조회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6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WHERE </a:t>
            </a:r>
            <a:r>
              <a:rPr lang="ko-KR" altLang="en-US" smtClean="0"/>
              <a:t>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레코드 조회</a:t>
            </a:r>
            <a:r>
              <a:rPr lang="en-US" altLang="ko-KR" smtClean="0"/>
              <a:t>, 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삭제 시 어떤 레코드를 선택할지 필터링해준다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필수로 알아둬야 함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SELECT (col1, col2, …) from (table) WHERE (condition);</a:t>
            </a:r>
          </a:p>
          <a:p>
            <a:r>
              <a:rPr lang="en-US" altLang="ko-KR" smtClean="0"/>
              <a:t>Ex) SELECT Name FROM Member WHERE NOT (ID=5 AND ID &gt; 10);</a:t>
            </a:r>
          </a:p>
          <a:p>
            <a:pPr lvl="1"/>
            <a:r>
              <a:rPr lang="en-US" altLang="ko-KR" smtClean="0"/>
              <a:t>ID</a:t>
            </a:r>
            <a:r>
              <a:rPr lang="ko-KR" altLang="en-US" smtClean="0"/>
              <a:t>가 </a:t>
            </a:r>
            <a:r>
              <a:rPr lang="en-US" altLang="ko-KR" smtClean="0"/>
              <a:t>5</a:t>
            </a:r>
            <a:r>
              <a:rPr lang="ko-KR" altLang="en-US" smtClean="0"/>
              <a:t>가 아니면서 </a:t>
            </a:r>
            <a:r>
              <a:rPr lang="en-US" altLang="ko-KR" smtClean="0"/>
              <a:t>10</a:t>
            </a:r>
            <a:r>
              <a:rPr lang="ko-KR" altLang="en-US" smtClean="0"/>
              <a:t>보다 큰 레코드들을 제외하고 조회함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2831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WHERE </a:t>
            </a:r>
            <a:r>
              <a:rPr lang="ko-KR" altLang="en-US" smtClean="0"/>
              <a:t>절 바리에이션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AND, OR </a:t>
            </a:r>
            <a:r>
              <a:rPr lang="ko-KR" altLang="en-US" smtClean="0"/>
              <a:t>등으로 여러 절을 묶을 수 있음</a:t>
            </a:r>
            <a:endParaRPr lang="en-US" altLang="ko-KR" smtClean="0"/>
          </a:p>
          <a:p>
            <a:r>
              <a:rPr lang="en-US" altLang="ko-KR" smtClean="0"/>
              <a:t>SELECT * FROM Member WHERE ID &gt; 5 OR ID &lt;&gt; 10 OR ID BETWEEN 10 AND 20;</a:t>
            </a:r>
          </a:p>
          <a:p>
            <a:pPr lvl="1"/>
            <a:r>
              <a:rPr lang="en-US" altLang="ko-KR" smtClean="0"/>
              <a:t>ID</a:t>
            </a:r>
            <a:r>
              <a:rPr lang="ko-KR" altLang="en-US" smtClean="0"/>
              <a:t>가 </a:t>
            </a:r>
            <a:r>
              <a:rPr lang="en-US" altLang="ko-KR" smtClean="0"/>
              <a:t>5</a:t>
            </a:r>
            <a:r>
              <a:rPr lang="ko-KR" altLang="en-US" smtClean="0"/>
              <a:t>보다 크거나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10</a:t>
            </a:r>
            <a:r>
              <a:rPr lang="ko-KR" altLang="en-US" smtClean="0"/>
              <a:t>이 아니거나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10</a:t>
            </a:r>
            <a:r>
              <a:rPr lang="ko-KR" altLang="en-US" smtClean="0"/>
              <a:t>과 </a:t>
            </a:r>
            <a:r>
              <a:rPr lang="en-US" altLang="ko-KR" smtClean="0"/>
              <a:t>20 </a:t>
            </a:r>
            <a:r>
              <a:rPr lang="ko-KR" altLang="en-US" smtClean="0"/>
              <a:t>중간인 레코드들의 모든 </a:t>
            </a:r>
            <a:r>
              <a:rPr lang="en-US" altLang="ko-KR" smtClean="0"/>
              <a:t>column </a:t>
            </a:r>
            <a:r>
              <a:rPr lang="ko-KR" altLang="en-US" smtClean="0"/>
              <a:t>값을 조회함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= (</a:t>
            </a:r>
            <a:r>
              <a:rPr lang="ko-KR" altLang="en-US" smtClean="0"/>
              <a:t>같다는 의미의 연산자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&lt;&gt; (</a:t>
            </a:r>
            <a:r>
              <a:rPr lang="ko-KR" altLang="en-US" smtClean="0"/>
              <a:t>다르다는 의미의 연산자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BETWEEN (</a:t>
            </a:r>
            <a:r>
              <a:rPr lang="ko-KR" altLang="en-US" smtClean="0"/>
              <a:t>특정 범위 내에 있는지 검사함</a:t>
            </a:r>
            <a:r>
              <a:rPr lang="en-US" altLang="ko-KR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96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</a:t>
            </a:r>
            <a:r>
              <a:rPr lang="ko-KR" altLang="en-US" smtClean="0"/>
              <a:t>로 </a:t>
            </a:r>
            <a:r>
              <a:rPr lang="en-US" altLang="ko-KR" smtClean="0"/>
              <a:t>CREATE (INSERT)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mtClean="0"/>
              <a:t>INSERT INTO table_name (col1, col2, …) VALUES (val1, val2, …);</a:t>
            </a:r>
          </a:p>
          <a:p>
            <a:pPr lvl="1"/>
            <a:r>
              <a:rPr lang="en-US" altLang="ko-KR" smtClean="0"/>
              <a:t>NULL</a:t>
            </a:r>
            <a:r>
              <a:rPr lang="ko-KR" altLang="en-US" smtClean="0"/>
              <a:t>을 허용하지 않는 </a:t>
            </a:r>
            <a:r>
              <a:rPr lang="en-US" altLang="ko-KR" smtClean="0"/>
              <a:t>NOT NULL </a:t>
            </a:r>
            <a:r>
              <a:rPr lang="ko-KR" altLang="en-US" smtClean="0"/>
              <a:t>컬럼들만 채우거나 특정 컬럼만 채울 때 사용</a:t>
            </a:r>
            <a:endParaRPr lang="en-US" altLang="ko-KR" smtClean="0"/>
          </a:p>
          <a:p>
            <a:r>
              <a:rPr lang="en-US" altLang="ko-KR" smtClean="0"/>
              <a:t>INSERT INTO table_name VALUES (val1, val2, val3, …);</a:t>
            </a:r>
          </a:p>
          <a:p>
            <a:pPr lvl="1"/>
            <a:r>
              <a:rPr lang="ko-KR" altLang="en-US" smtClean="0"/>
              <a:t>모든 컬럼에 값을 다 줄 때는 컬럼 목록 나열 생략 가능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INSERT INTO Member (Name, Country, MailAddress) VALUES (‘David’, ‘Ireland’, ‘david@gmail.com’);</a:t>
            </a:r>
          </a:p>
          <a:p>
            <a:pPr lvl="1"/>
            <a:r>
              <a:rPr lang="en-US" altLang="ko-KR" smtClean="0"/>
              <a:t>Member </a:t>
            </a:r>
            <a:r>
              <a:rPr lang="ko-KR" altLang="en-US" smtClean="0"/>
              <a:t>테이블에 </a:t>
            </a:r>
            <a:r>
              <a:rPr lang="en-US" altLang="ko-KR" smtClean="0"/>
              <a:t>column </a:t>
            </a:r>
            <a:r>
              <a:rPr lang="ko-KR" altLang="en-US" smtClean="0"/>
              <a:t>순서대로 데이터를 넣어 레코드를 삽입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3461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</a:t>
            </a:r>
            <a:r>
              <a:rPr lang="ko-KR" altLang="en-US" smtClean="0"/>
              <a:t>로 </a:t>
            </a:r>
            <a:r>
              <a:rPr lang="en-US" altLang="ko-KR" smtClean="0"/>
              <a:t>UPDATE (UPDATE)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mtClean="0"/>
              <a:t>UPDATE table_name SET col1=val1, col2=val2, … WHERE condition;</a:t>
            </a:r>
          </a:p>
          <a:p>
            <a:r>
              <a:rPr lang="en-US" altLang="ko-KR" smtClean="0"/>
              <a:t>WHERE </a:t>
            </a:r>
            <a:r>
              <a:rPr lang="ko-KR" altLang="en-US" smtClean="0"/>
              <a:t>절로 수정할 레코드를 특정해야 하기 때문에 </a:t>
            </a:r>
            <a:r>
              <a:rPr lang="en-US" altLang="ko-KR" smtClean="0"/>
              <a:t>WHERE </a:t>
            </a:r>
            <a:r>
              <a:rPr lang="ko-KR" altLang="en-US" smtClean="0"/>
              <a:t>절이 무조건 필요함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WHERE </a:t>
            </a:r>
            <a:r>
              <a:rPr lang="ko-KR" altLang="en-US" smtClean="0"/>
              <a:t>절이 없다면</a:t>
            </a:r>
            <a:r>
              <a:rPr lang="en-US" altLang="ko-KR" smtClean="0"/>
              <a:t>…… </a:t>
            </a:r>
            <a:r>
              <a:rPr lang="ko-KR" altLang="en-US" smtClean="0"/>
              <a:t>자세한 설명은 생략한다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UPDATE Member SET Name=‘Bonnie’, MailAddress=‘bonnie@gmail.com’ WHERE ID=2;</a:t>
            </a:r>
          </a:p>
          <a:p>
            <a:pPr lvl="1"/>
            <a:r>
              <a:rPr lang="en-US" altLang="ko-KR" smtClean="0"/>
              <a:t>ID</a:t>
            </a:r>
            <a:r>
              <a:rPr lang="ko-KR" altLang="en-US" smtClean="0"/>
              <a:t>가 </a:t>
            </a:r>
            <a:r>
              <a:rPr lang="en-US" altLang="ko-KR" smtClean="0"/>
              <a:t>2</a:t>
            </a:r>
            <a:r>
              <a:rPr lang="ko-KR" altLang="en-US" smtClean="0"/>
              <a:t>인 레코드를 골라 </a:t>
            </a:r>
            <a:r>
              <a:rPr lang="en-US" altLang="ko-KR" smtClean="0"/>
              <a:t>Name</a:t>
            </a:r>
            <a:r>
              <a:rPr lang="ko-KR" altLang="en-US" smtClean="0"/>
              <a:t>을 </a:t>
            </a:r>
            <a:r>
              <a:rPr lang="en-US" altLang="ko-KR" smtClean="0"/>
              <a:t>Bonnie, MailAddress</a:t>
            </a:r>
            <a:r>
              <a:rPr lang="ko-KR" altLang="en-US" smtClean="0"/>
              <a:t>를 </a:t>
            </a:r>
            <a:r>
              <a:rPr lang="en-US" altLang="ko-KR" smtClean="0">
                <a:hlinkClick r:id="rId2"/>
              </a:rPr>
              <a:t>bonnie@gmail.com</a:t>
            </a:r>
            <a:r>
              <a:rPr lang="ko-KR" altLang="en-US" smtClean="0"/>
              <a:t>으로 변경함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5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</a:t>
            </a:r>
            <a:r>
              <a:rPr lang="ko-KR" altLang="en-US" smtClean="0"/>
              <a:t>로 </a:t>
            </a:r>
            <a:r>
              <a:rPr lang="en-US" altLang="ko-KR" smtClean="0"/>
              <a:t>DELETE (DELETE)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DELETE FROM table_name WHERE condition;</a:t>
            </a:r>
          </a:p>
          <a:p>
            <a:r>
              <a:rPr lang="ko-KR" altLang="en-US" smtClean="0"/>
              <a:t>이 경우에도 </a:t>
            </a:r>
            <a:r>
              <a:rPr lang="en-US" altLang="ko-KR" smtClean="0"/>
              <a:t>WHERE</a:t>
            </a:r>
            <a:r>
              <a:rPr lang="ko-KR" altLang="en-US" smtClean="0"/>
              <a:t>절이 필수</a:t>
            </a:r>
            <a:endParaRPr lang="en-US" altLang="ko-KR"/>
          </a:p>
          <a:p>
            <a:r>
              <a:rPr lang="en-US" altLang="ko-KR" smtClean="0"/>
              <a:t>WHERE </a:t>
            </a:r>
            <a:r>
              <a:rPr lang="ko-KR" altLang="en-US" smtClean="0"/>
              <a:t>절이 없다면 테이블 안의 레코드를 통째로 날리게 됨</a:t>
            </a:r>
            <a:endParaRPr lang="en-US" altLang="ko-KR"/>
          </a:p>
          <a:p>
            <a:r>
              <a:rPr lang="ko-KR" altLang="en-US" smtClean="0"/>
              <a:t>만약 테이블 구조를 유지하면서 테이블 레코드를 리셋하는 게 필요하다면 </a:t>
            </a:r>
            <a:r>
              <a:rPr lang="en-US" altLang="ko-KR" smtClean="0"/>
              <a:t>WHERE </a:t>
            </a:r>
            <a:r>
              <a:rPr lang="ko-KR" altLang="en-US" smtClean="0"/>
              <a:t>절 없이 쓰면 됨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DELETE FROM Member WHERE ID=3;</a:t>
            </a:r>
          </a:p>
          <a:p>
            <a:pPr lvl="1"/>
            <a:r>
              <a:rPr lang="en-US" altLang="ko-KR" smtClean="0"/>
              <a:t>ID</a:t>
            </a:r>
            <a:r>
              <a:rPr lang="ko-KR" altLang="en-US" smtClean="0"/>
              <a:t>가 </a:t>
            </a:r>
            <a:r>
              <a:rPr lang="en-US" altLang="ko-KR" smtClean="0"/>
              <a:t>3</a:t>
            </a:r>
            <a:r>
              <a:rPr lang="ko-KR" altLang="en-US" smtClean="0"/>
              <a:t>인 레코드를 골라 삭제함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1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ORDER BY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오름차순이나 내림차순으로 레코드를 조회할 수 있도록 하는 키워드</a:t>
            </a:r>
            <a:endParaRPr lang="en-US" altLang="ko-KR" smtClean="0"/>
          </a:p>
          <a:p>
            <a:r>
              <a:rPr lang="ko-KR" altLang="en-US" smtClean="0"/>
              <a:t>기본은 오름차순</a:t>
            </a:r>
            <a:r>
              <a:rPr lang="en-US" altLang="ko-KR" smtClean="0"/>
              <a:t>(ASC). </a:t>
            </a:r>
            <a:r>
              <a:rPr lang="ko-KR" altLang="en-US" smtClean="0"/>
              <a:t>내림차순일 때만 </a:t>
            </a:r>
            <a:r>
              <a:rPr lang="en-US" altLang="ko-KR" smtClean="0"/>
              <a:t>DESC </a:t>
            </a:r>
            <a:r>
              <a:rPr lang="ko-KR" altLang="en-US" smtClean="0"/>
              <a:t>키워드를 붙이면 됨</a:t>
            </a:r>
            <a:endParaRPr lang="en-US" altLang="ko-KR" smtClean="0"/>
          </a:p>
          <a:p>
            <a:r>
              <a:rPr lang="en-US" altLang="ko-KR" smtClean="0"/>
              <a:t>SELECT (col1, col2, …) FROM table ORDER BY (col1, col2, …) ASC | DESC;</a:t>
            </a:r>
          </a:p>
          <a:p>
            <a:r>
              <a:rPr lang="en-US" altLang="ko-KR" smtClean="0"/>
              <a:t>SELECT Name FROM table ORDER BY ID;</a:t>
            </a:r>
          </a:p>
          <a:p>
            <a:pPr lvl="1"/>
            <a:r>
              <a:rPr lang="en-US" altLang="ko-KR" smtClean="0"/>
              <a:t>ID</a:t>
            </a:r>
            <a:r>
              <a:rPr lang="ko-KR" altLang="en-US" smtClean="0"/>
              <a:t>가 작은 것부터 큰 순서대로 레코드를 정렬하여 </a:t>
            </a:r>
            <a:r>
              <a:rPr lang="en-US" altLang="ko-KR" smtClean="0"/>
              <a:t>Name</a:t>
            </a:r>
            <a:r>
              <a:rPr lang="ko-KR" altLang="en-US" smtClean="0"/>
              <a:t>들을 출력함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오늘 할 내용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관계형 데이터베이스와 </a:t>
            </a:r>
            <a:r>
              <a:rPr lang="en-US" altLang="ko-KR" smtClean="0"/>
              <a:t>SQL</a:t>
            </a:r>
          </a:p>
          <a:p>
            <a:r>
              <a:rPr lang="en-US" altLang="ko-KR" smtClean="0"/>
              <a:t>MySQL</a:t>
            </a:r>
            <a:r>
              <a:rPr lang="ko-KR" altLang="en-US" smtClean="0"/>
              <a:t>로 </a:t>
            </a:r>
            <a:r>
              <a:rPr lang="en-US" altLang="ko-KR" smtClean="0"/>
              <a:t>CRUD </a:t>
            </a:r>
            <a:r>
              <a:rPr lang="ko-KR" altLang="en-US" smtClean="0"/>
              <a:t>조작법 배우기</a:t>
            </a:r>
            <a:endParaRPr lang="en-US" altLang="ko-KR" smtClean="0"/>
          </a:p>
          <a:p>
            <a:r>
              <a:rPr lang="en-US" altLang="ko-KR" smtClean="0"/>
              <a:t>Node</a:t>
            </a:r>
            <a:r>
              <a:rPr lang="ko-KR" altLang="en-US" smtClean="0"/>
              <a:t>와 데이터베이스 연동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2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COUNT, AVG, SUM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SELECT COUNT(col) FROM table_name WHERE condition;</a:t>
            </a:r>
          </a:p>
          <a:p>
            <a:r>
              <a:rPr lang="en-US" altLang="ko-KR" smtClean="0"/>
              <a:t>SELECT COUNT(Country) FROM MEMBER;</a:t>
            </a:r>
          </a:p>
          <a:p>
            <a:endParaRPr lang="en-US" altLang="ko-KR"/>
          </a:p>
          <a:p>
            <a:r>
              <a:rPr lang="en-US" altLang="ko-KR" smtClean="0"/>
              <a:t>SELECT AVG(col) FROM table_name WHERE condition;</a:t>
            </a:r>
          </a:p>
          <a:p>
            <a:r>
              <a:rPr lang="en-US" altLang="ko-KR" smtClean="0"/>
              <a:t>SELECT SUM(col) FROM table_name WHERE condition;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5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 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JOIN</a:t>
            </a:r>
            <a:r>
              <a:rPr lang="ko-KR" altLang="en-US" smtClean="0"/>
              <a:t>으로 </a:t>
            </a:r>
            <a:r>
              <a:rPr lang="en-US" altLang="ko-KR" smtClean="0"/>
              <a:t>2</a:t>
            </a:r>
            <a:r>
              <a:rPr lang="ko-KR" altLang="en-US" smtClean="0"/>
              <a:t>개나 그 이상의 테이블을 결합하여 사용할 수 있음</a:t>
            </a:r>
            <a:endParaRPr lang="en-US" altLang="ko-KR"/>
          </a:p>
          <a:p>
            <a:r>
              <a:rPr lang="ko-KR" altLang="en-US" smtClean="0"/>
              <a:t>이 경우 결합되는 테이블 간 적어도 한 개의 겹치는 </a:t>
            </a:r>
            <a:r>
              <a:rPr lang="en-US" altLang="ko-KR" smtClean="0"/>
              <a:t>column</a:t>
            </a:r>
            <a:r>
              <a:rPr lang="ko-KR" altLang="en-US" smtClean="0"/>
              <a:t>이 있어야 결합 가능</a:t>
            </a:r>
            <a:endParaRPr lang="en-US" altLang="ko-KR" smtClean="0"/>
          </a:p>
          <a:p>
            <a:r>
              <a:rPr lang="en-US" altLang="ko-KR" smtClean="0"/>
              <a:t>SELECT table.col, table.col, table.col FROM table1 INNER JOIN table2 ON condition;</a:t>
            </a:r>
          </a:p>
          <a:p>
            <a:r>
              <a:rPr lang="en-US" altLang="ko-KR" smtClean="0"/>
              <a:t>ON</a:t>
            </a:r>
            <a:r>
              <a:rPr lang="ko-KR" altLang="en-US" smtClean="0"/>
              <a:t>이 </a:t>
            </a:r>
            <a:r>
              <a:rPr lang="en-US" altLang="ko-KR" smtClean="0"/>
              <a:t>WHERE </a:t>
            </a:r>
            <a:r>
              <a:rPr lang="ko-KR" altLang="en-US" smtClean="0"/>
              <a:t>절과 비슷한 기능을 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13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 JOIN</a:t>
            </a:r>
            <a:r>
              <a:rPr lang="ko-KR" altLang="en-US" smtClean="0"/>
              <a:t>의 종류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7490"/>
            <a:ext cx="7560840" cy="501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69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Node</a:t>
            </a:r>
            <a:r>
              <a:rPr lang="ko-KR" altLang="en-US" smtClean="0"/>
              <a:t>와 </a:t>
            </a:r>
            <a:r>
              <a:rPr lang="en-US" altLang="ko-KR" smtClean="0"/>
              <a:t>MySQL </a:t>
            </a:r>
            <a:r>
              <a:rPr lang="ko-KR" altLang="en-US" smtClean="0"/>
              <a:t>연동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여기부터는 실습으로 합니다</a:t>
            </a:r>
            <a:r>
              <a:rPr lang="en-US" altLang="ko-KR" smtClean="0"/>
              <a:t>!</a:t>
            </a:r>
          </a:p>
          <a:p>
            <a:r>
              <a:rPr lang="en-US" altLang="ko-KR" smtClean="0"/>
              <a:t>Npm</a:t>
            </a:r>
            <a:r>
              <a:rPr lang="ko-KR" altLang="en-US" smtClean="0"/>
              <a:t>에서 </a:t>
            </a:r>
            <a:r>
              <a:rPr lang="en-US" altLang="ko-KR" smtClean="0"/>
              <a:t>‘mysql’ </a:t>
            </a:r>
            <a:r>
              <a:rPr lang="ko-KR" altLang="en-US" smtClean="0"/>
              <a:t>모</a:t>
            </a:r>
            <a:r>
              <a:rPr lang="ko-KR" altLang="en-US"/>
              <a:t>듈</a:t>
            </a:r>
            <a:r>
              <a:rPr lang="ko-KR" altLang="en-US" smtClean="0"/>
              <a:t> 설치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Structrued Query Language</a:t>
            </a:r>
          </a:p>
          <a:p>
            <a:r>
              <a:rPr lang="ko-KR" altLang="en-US" smtClean="0"/>
              <a:t>관계형 데이터베이스</a:t>
            </a:r>
            <a:r>
              <a:rPr lang="en-US" altLang="ko-KR" smtClean="0"/>
              <a:t>(RDBMS)</a:t>
            </a:r>
            <a:r>
              <a:rPr lang="ko-KR" altLang="en-US" smtClean="0"/>
              <a:t>에 데이터를 저장</a:t>
            </a:r>
            <a:r>
              <a:rPr lang="en-US" altLang="ko-KR" smtClean="0"/>
              <a:t>/</a:t>
            </a:r>
            <a:r>
              <a:rPr lang="ko-KR" altLang="en-US" smtClean="0"/>
              <a:t>조작</a:t>
            </a:r>
            <a:r>
              <a:rPr lang="en-US" altLang="ko-KR" smtClean="0"/>
              <a:t>/</a:t>
            </a:r>
            <a:r>
              <a:rPr lang="ko-KR" altLang="en-US" smtClean="0"/>
              <a:t>접근하는 표준 언어</a:t>
            </a:r>
            <a:endParaRPr lang="en-US" altLang="ko-KR" smtClean="0"/>
          </a:p>
          <a:p>
            <a:r>
              <a:rPr lang="en-US" altLang="ko-KR" smtClean="0"/>
              <a:t>DB</a:t>
            </a:r>
            <a:r>
              <a:rPr lang="ko-KR" altLang="en-US" smtClean="0"/>
              <a:t>에서 쿼리 실행</a:t>
            </a:r>
            <a:r>
              <a:rPr lang="en-US" altLang="ko-KR" smtClean="0"/>
              <a:t>, </a:t>
            </a:r>
            <a:r>
              <a:rPr lang="ko-KR" altLang="en-US" smtClean="0"/>
              <a:t>데이터 가져오기</a:t>
            </a:r>
            <a:r>
              <a:rPr lang="en-US" altLang="ko-KR" smtClean="0"/>
              <a:t>, </a:t>
            </a:r>
            <a:r>
              <a:rPr lang="ko-KR" altLang="en-US" smtClean="0"/>
              <a:t>데이터베이스 생성</a:t>
            </a:r>
            <a:r>
              <a:rPr lang="en-US" altLang="ko-KR" smtClean="0"/>
              <a:t>, </a:t>
            </a:r>
            <a:r>
              <a:rPr lang="ko-KR" altLang="en-US" smtClean="0"/>
              <a:t>테이블 생성</a:t>
            </a:r>
            <a:r>
              <a:rPr lang="en-US" altLang="ko-KR" smtClean="0"/>
              <a:t>, </a:t>
            </a:r>
            <a:r>
              <a:rPr lang="ko-KR" altLang="en-US" smtClean="0"/>
              <a:t>레코드 삽입</a:t>
            </a:r>
            <a:r>
              <a:rPr lang="en-US" altLang="ko-KR" smtClean="0"/>
              <a:t>/</a:t>
            </a:r>
            <a:r>
              <a:rPr lang="ko-KR" altLang="en-US" smtClean="0"/>
              <a:t>수정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r>
              <a:rPr lang="en-US" altLang="ko-KR"/>
              <a:t> </a:t>
            </a:r>
            <a:r>
              <a:rPr lang="ko-KR" altLang="en-US" smtClean="0"/>
              <a:t>등이 가능</a:t>
            </a:r>
            <a:endParaRPr lang="en-US" altLang="ko-KR" smtClean="0"/>
          </a:p>
          <a:p>
            <a:r>
              <a:rPr lang="ko-KR" altLang="en-US" smtClean="0"/>
              <a:t>키워드는 대소문자 구분이 없으나</a:t>
            </a:r>
            <a:r>
              <a:rPr lang="en-US" altLang="ko-KR" smtClean="0"/>
              <a:t>, </a:t>
            </a:r>
            <a:r>
              <a:rPr lang="ko-KR" altLang="en-US" smtClean="0"/>
              <a:t>보통 대문자를 이용함</a:t>
            </a:r>
            <a:endParaRPr lang="en-US" altLang="ko-KR" smtClean="0"/>
          </a:p>
          <a:p>
            <a:r>
              <a:rPr lang="ko-KR" altLang="en-US" smtClean="0"/>
              <a:t>세미콜론으로 문장을 마무리해야 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관계형 데이터베이스</a:t>
            </a:r>
            <a:r>
              <a:rPr lang="en-US" altLang="ko-KR" smtClean="0"/>
              <a:t>(RDBMS)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Relational Database Management System</a:t>
            </a:r>
          </a:p>
          <a:p>
            <a:r>
              <a:rPr lang="en-US" altLang="ko-KR" smtClean="0"/>
              <a:t>SQL</a:t>
            </a:r>
            <a:r>
              <a:rPr lang="ko-KR" altLang="en-US" smtClean="0"/>
              <a:t>에 근간을 둔 데이터베이스</a:t>
            </a:r>
            <a:endParaRPr lang="en-US" altLang="ko-KR" smtClean="0"/>
          </a:p>
          <a:p>
            <a:r>
              <a:rPr lang="ko-KR" altLang="en-US" smtClean="0"/>
              <a:t>데이터는 </a:t>
            </a:r>
            <a:r>
              <a:rPr lang="en-US" altLang="ko-KR" smtClean="0"/>
              <a:t>‘</a:t>
            </a:r>
            <a:r>
              <a:rPr lang="ko-KR" altLang="en-US" smtClean="0"/>
              <a:t>테이블</a:t>
            </a:r>
            <a:r>
              <a:rPr lang="en-US" altLang="ko-KR" smtClean="0"/>
              <a:t>’</a:t>
            </a:r>
            <a:r>
              <a:rPr lang="ko-KR" altLang="en-US" smtClean="0"/>
              <a:t>이라고 불리는 </a:t>
            </a:r>
            <a:r>
              <a:rPr lang="en-US" altLang="ko-KR" smtClean="0"/>
              <a:t>DB </a:t>
            </a:r>
            <a:r>
              <a:rPr lang="ko-KR" altLang="en-US" smtClean="0"/>
              <a:t>객체에 레코드</a:t>
            </a:r>
            <a:r>
              <a:rPr lang="en-US" altLang="ko-KR" smtClean="0"/>
              <a:t>(row)</a:t>
            </a:r>
            <a:r>
              <a:rPr lang="ko-KR" altLang="en-US" smtClean="0"/>
              <a:t>로 저장됨</a:t>
            </a:r>
            <a:endParaRPr lang="en-US" altLang="ko-KR" smtClean="0"/>
          </a:p>
          <a:p>
            <a:r>
              <a:rPr lang="ko-KR" altLang="en-US" smtClean="0"/>
              <a:t>테이블은 관계된 데이터의 모음</a:t>
            </a:r>
            <a:endParaRPr lang="en-US" altLang="ko-KR" smtClean="0"/>
          </a:p>
          <a:p>
            <a:pPr lvl="1"/>
            <a:r>
              <a:rPr lang="en-US" altLang="ko-KR" smtClean="0"/>
              <a:t>row (</a:t>
            </a:r>
            <a:r>
              <a:rPr lang="ko-KR" altLang="en-US" smtClean="0"/>
              <a:t>테이블의 가로 방향</a:t>
            </a:r>
            <a:r>
              <a:rPr lang="en-US" altLang="ko-KR" smtClean="0"/>
              <a:t>. </a:t>
            </a:r>
            <a:r>
              <a:rPr lang="ko-KR" altLang="en-US" smtClean="0"/>
              <a:t>행</a:t>
            </a:r>
            <a:r>
              <a:rPr lang="en-US" altLang="ko-KR" smtClean="0"/>
              <a:t>. record, tuple)</a:t>
            </a:r>
          </a:p>
          <a:p>
            <a:pPr lvl="1"/>
            <a:r>
              <a:rPr lang="ko-KR" altLang="en-US" smtClean="0"/>
              <a:t>테이블에 존재하는 각각의 데이터를 가리킴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Column (</a:t>
            </a:r>
            <a:r>
              <a:rPr lang="ko-KR" altLang="en-US" smtClean="0"/>
              <a:t>테이블의 세로 방향</a:t>
            </a:r>
            <a:r>
              <a:rPr lang="en-US" altLang="ko-KR" smtClean="0"/>
              <a:t>. </a:t>
            </a:r>
            <a:r>
              <a:rPr lang="ko-KR" altLang="en-US" smtClean="0"/>
              <a:t>열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테이블의 필드 정보를 이루는 세로열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2069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관계형 데이터베이스</a:t>
            </a:r>
            <a:r>
              <a:rPr lang="en-US" altLang="ko-KR" smtClean="0"/>
              <a:t>(RDBMS)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데이터를 </a:t>
            </a:r>
            <a:r>
              <a:rPr lang="en-US" altLang="ko-KR" smtClean="0"/>
              <a:t>column</a:t>
            </a:r>
            <a:r>
              <a:rPr lang="ko-KR" altLang="en-US" smtClean="0"/>
              <a:t>과 </a:t>
            </a:r>
            <a:r>
              <a:rPr lang="en-US" altLang="ko-KR" smtClean="0"/>
              <a:t>row</a:t>
            </a:r>
            <a:r>
              <a:rPr lang="ko-KR" altLang="en-US" smtClean="0"/>
              <a:t>를 이루는 </a:t>
            </a:r>
            <a:r>
              <a:rPr lang="en-US" altLang="ko-KR" smtClean="0"/>
              <a:t>1</a:t>
            </a:r>
            <a:r>
              <a:rPr lang="ko-KR" altLang="en-US" smtClean="0"/>
              <a:t>개 이상의 테이블</a:t>
            </a:r>
            <a:r>
              <a:rPr lang="en-US" altLang="ko-KR" smtClean="0"/>
              <a:t>(</a:t>
            </a:r>
            <a:r>
              <a:rPr lang="ko-KR" altLang="en-US" smtClean="0"/>
              <a:t>관계</a:t>
            </a:r>
            <a:r>
              <a:rPr lang="en-US" altLang="ko-KR" smtClean="0"/>
              <a:t>)</a:t>
            </a:r>
            <a:r>
              <a:rPr lang="ko-KR" altLang="en-US" smtClean="0"/>
              <a:t>로 정리</a:t>
            </a:r>
            <a:endParaRPr lang="en-US" altLang="ko-KR" smtClean="0"/>
          </a:p>
          <a:p>
            <a:r>
              <a:rPr lang="ko-KR" altLang="en-US" smtClean="0"/>
              <a:t>고유 키</a:t>
            </a:r>
            <a:r>
              <a:rPr lang="en-US" altLang="ko-KR" smtClean="0"/>
              <a:t>(key)</a:t>
            </a:r>
            <a:r>
              <a:rPr lang="ko-KR" altLang="en-US" smtClean="0"/>
              <a:t>가 </a:t>
            </a:r>
            <a:r>
              <a:rPr lang="en-US" altLang="ko-KR" smtClean="0"/>
              <a:t>row</a:t>
            </a:r>
            <a:r>
              <a:rPr lang="ko-KR" altLang="en-US" smtClean="0"/>
              <a:t>를 식별함</a:t>
            </a:r>
            <a:endParaRPr lang="en-US" altLang="ko-KR" smtClean="0"/>
          </a:p>
          <a:p>
            <a:pPr lvl="1"/>
            <a:r>
              <a:rPr lang="en-US" altLang="ko-KR" smtClean="0"/>
              <a:t>primary key</a:t>
            </a:r>
          </a:p>
          <a:p>
            <a:pPr lvl="1"/>
            <a:r>
              <a:rPr lang="en-US" altLang="ko-KR" smtClean="0"/>
              <a:t>Foreign key(</a:t>
            </a:r>
            <a:r>
              <a:rPr lang="ko-KR" altLang="en-US" smtClean="0"/>
              <a:t>외래 키</a:t>
            </a:r>
            <a:r>
              <a:rPr lang="en-US" altLang="ko-KR" smtClean="0"/>
              <a:t>): </a:t>
            </a:r>
            <a:r>
              <a:rPr lang="ko-KR" altLang="en-US" smtClean="0"/>
              <a:t>다른 테이블과의 연결을 위한 키</a:t>
            </a:r>
            <a:endParaRPr lang="en-US" altLang="ko-KR" smtClean="0"/>
          </a:p>
          <a:p>
            <a:r>
              <a:rPr lang="ko-KR" altLang="en-US" smtClean="0"/>
              <a:t>각 </a:t>
            </a:r>
            <a:r>
              <a:rPr lang="en-US" altLang="ko-KR" smtClean="0"/>
              <a:t>row</a:t>
            </a:r>
            <a:r>
              <a:rPr lang="ko-KR" altLang="en-US" smtClean="0"/>
              <a:t>는 레코드</a:t>
            </a:r>
            <a:r>
              <a:rPr lang="en-US" altLang="ko-KR" smtClean="0"/>
              <a:t>(record)</a:t>
            </a:r>
            <a:r>
              <a:rPr lang="ko-KR" altLang="en-US" smtClean="0"/>
              <a:t>나 튜플</a:t>
            </a:r>
            <a:r>
              <a:rPr lang="en-US" altLang="ko-KR" smtClean="0"/>
              <a:t>(tuple)</a:t>
            </a:r>
            <a:r>
              <a:rPr lang="ko-KR" altLang="en-US" smtClean="0"/>
              <a:t>로 불림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3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관계형 데이터베이스</a:t>
            </a:r>
            <a:r>
              <a:rPr lang="en-US" altLang="ko-KR" smtClean="0"/>
              <a:t> </a:t>
            </a:r>
            <a:r>
              <a:rPr lang="ko-KR" altLang="en-US" smtClean="0"/>
              <a:t>테이블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03751"/>
              </p:ext>
            </p:extLst>
          </p:nvPr>
        </p:nvGraphicFramePr>
        <p:xfrm>
          <a:off x="457200" y="1600200"/>
          <a:ext cx="81472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80"/>
                <a:gridCol w="1292820"/>
                <a:gridCol w="1083444"/>
                <a:gridCol w="2160240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rgbClr val="FF0000"/>
                          </a:solidFill>
                        </a:rPr>
                        <a:t>Country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rgbClr val="FF0000"/>
                          </a:solidFill>
                        </a:rPr>
                        <a:t>MailAddress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rgbClr val="FF0000"/>
                          </a:solidFill>
                        </a:rPr>
                        <a:t>LastAccessTime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Alice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hlinkClick r:id="rId2"/>
                        </a:rPr>
                        <a:t>alice@gmail.com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2020-11-12 00:03:33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Bob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hlinkClick r:id="rId3"/>
                        </a:rPr>
                        <a:t>bob@gmail.com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2020-11-11 11:11:11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Carol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Canada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carol@gmail.com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2020-11-12</a:t>
                      </a:r>
                      <a:r>
                        <a:rPr lang="en-US" altLang="ko-KR" baseline="0" smtClean="0"/>
                        <a:t> 01:31:52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5861"/>
              </p:ext>
            </p:extLst>
          </p:nvPr>
        </p:nvGraphicFramePr>
        <p:xfrm>
          <a:off x="467544" y="3645024"/>
          <a:ext cx="82089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96144"/>
                <a:gridCol w="1656184"/>
                <a:gridCol w="1584176"/>
                <a:gridCol w="244827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Int(6)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Varchar(32)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Varchar(32)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Varchar(128)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Datetime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457200" y="4365104"/>
            <a:ext cx="8229600" cy="176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위 테이블은 </a:t>
            </a:r>
            <a:r>
              <a:rPr lang="en-US" altLang="ko-KR" smtClean="0"/>
              <a:t>5</a:t>
            </a:r>
            <a:r>
              <a:rPr lang="ko-KR" altLang="en-US" smtClean="0"/>
              <a:t>개 </a:t>
            </a:r>
            <a:r>
              <a:rPr lang="en-US" altLang="ko-KR" smtClean="0"/>
              <a:t>column</a:t>
            </a:r>
            <a:r>
              <a:rPr lang="ko-KR" altLang="en-US" smtClean="0"/>
              <a:t>과 </a:t>
            </a:r>
            <a:r>
              <a:rPr lang="en-US" altLang="ko-KR" smtClean="0"/>
              <a:t>3</a:t>
            </a:r>
            <a:r>
              <a:rPr lang="ko-KR" altLang="en-US" smtClean="0"/>
              <a:t>개 </a:t>
            </a:r>
            <a:r>
              <a:rPr lang="en-US" altLang="ko-KR" smtClean="0"/>
              <a:t>record</a:t>
            </a:r>
            <a:r>
              <a:rPr lang="ko-KR" altLang="en-US" smtClean="0"/>
              <a:t>로 이뤄져 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16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</a:t>
            </a:r>
            <a:r>
              <a:rPr lang="ko-KR" altLang="en-US" smtClean="0"/>
              <a:t>의 주요 자료형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Char (</a:t>
            </a:r>
            <a:r>
              <a:rPr lang="ko-KR" altLang="en-US" smtClean="0"/>
              <a:t>고정 문자</a:t>
            </a:r>
            <a:r>
              <a:rPr lang="en-US" altLang="ko-KR" smtClean="0"/>
              <a:t>. 255</a:t>
            </a:r>
            <a:r>
              <a:rPr lang="ko-KR" altLang="en-US" smtClean="0"/>
              <a:t>자까지 허용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Varchar (</a:t>
            </a:r>
            <a:r>
              <a:rPr lang="ko-KR" altLang="en-US" smtClean="0"/>
              <a:t>가변 문자일 때 사용</a:t>
            </a:r>
            <a:r>
              <a:rPr lang="en-US" altLang="ko-KR" smtClean="0"/>
              <a:t>. 255</a:t>
            </a:r>
            <a:r>
              <a:rPr lang="ko-KR" altLang="en-US" smtClean="0"/>
              <a:t>자까지 허용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Text (65536byte</a:t>
            </a:r>
            <a:r>
              <a:rPr lang="ko-KR" altLang="en-US" smtClean="0"/>
              <a:t>까지 허용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Int (</a:t>
            </a:r>
            <a:r>
              <a:rPr lang="ko-KR" altLang="en-US" smtClean="0"/>
              <a:t>약 </a:t>
            </a:r>
            <a:r>
              <a:rPr lang="en-US" altLang="ko-KR" smtClean="0"/>
              <a:t>40</a:t>
            </a:r>
            <a:r>
              <a:rPr lang="ko-KR" altLang="en-US" smtClean="0"/>
              <a:t>억</a:t>
            </a:r>
            <a:r>
              <a:rPr lang="en-US" altLang="ko-KR" smtClean="0"/>
              <a:t>(2^32)</a:t>
            </a:r>
            <a:r>
              <a:rPr lang="ko-KR" altLang="en-US" smtClean="0"/>
              <a:t>까지 허용</a:t>
            </a:r>
            <a:r>
              <a:rPr lang="en-US" altLang="ko-KR" smtClean="0"/>
              <a:t>. 4byte)</a:t>
            </a:r>
          </a:p>
          <a:p>
            <a:r>
              <a:rPr lang="en-US" altLang="ko-KR" smtClean="0"/>
              <a:t>Blob (65536byte</a:t>
            </a:r>
            <a:r>
              <a:rPr lang="ko-KR" altLang="en-US" smtClean="0"/>
              <a:t>까지 허용</a:t>
            </a:r>
            <a:r>
              <a:rPr lang="en-US" altLang="ko-KR" smtClean="0"/>
              <a:t>. Binary </a:t>
            </a:r>
            <a:r>
              <a:rPr lang="ko-KR" altLang="en-US" smtClean="0"/>
              <a:t>데이터 저장에 유리함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Datetime (</a:t>
            </a:r>
            <a:r>
              <a:rPr lang="ko-KR" altLang="en-US" smtClean="0"/>
              <a:t>날짜</a:t>
            </a:r>
            <a:r>
              <a:rPr lang="en-US" altLang="ko-KR" smtClean="0"/>
              <a:t>, </a:t>
            </a:r>
            <a:r>
              <a:rPr lang="ko-KR" altLang="en-US" smtClean="0"/>
              <a:t>시간을 같이 저장함</a:t>
            </a:r>
            <a:r>
              <a:rPr lang="en-US" altLang="ko-KR" smtClean="0"/>
              <a:t>. 8byte)</a:t>
            </a:r>
          </a:p>
          <a:p>
            <a:pPr lvl="1"/>
            <a:r>
              <a:rPr lang="en-US" altLang="ko-KR" smtClean="0"/>
              <a:t>‘yyyy-mm-dd hh:mm:ss’</a:t>
            </a:r>
            <a:r>
              <a:rPr lang="ko-KR" altLang="en-US" smtClean="0"/>
              <a:t>로 저장됨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0174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Char</a:t>
            </a:r>
            <a:r>
              <a:rPr lang="ko-KR" altLang="en-US" smtClean="0"/>
              <a:t>형과 </a:t>
            </a:r>
            <a:r>
              <a:rPr lang="en-US" altLang="ko-KR" smtClean="0"/>
              <a:t>varchar</a:t>
            </a:r>
            <a:r>
              <a:rPr lang="ko-KR" altLang="en-US" smtClean="0"/>
              <a:t>형의 차이점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mtClean="0"/>
              <a:t>Char(10) : </a:t>
            </a:r>
            <a:r>
              <a:rPr lang="ko-KR" altLang="en-US" smtClean="0"/>
              <a:t>데이터를 </a:t>
            </a:r>
            <a:r>
              <a:rPr lang="en-US" altLang="ko-KR" smtClean="0"/>
              <a:t>6byte</a:t>
            </a:r>
            <a:r>
              <a:rPr lang="ko-KR" altLang="en-US" smtClean="0"/>
              <a:t>만 넣어도 </a:t>
            </a:r>
            <a:r>
              <a:rPr lang="en-US" altLang="ko-KR" smtClean="0"/>
              <a:t>10byte</a:t>
            </a:r>
            <a:r>
              <a:rPr lang="ko-KR" altLang="en-US" smtClean="0"/>
              <a:t>만큼 무조건 공간을 차지함</a:t>
            </a:r>
            <a:r>
              <a:rPr lang="en-US" altLang="ko-KR" smtClean="0"/>
              <a:t>. </a:t>
            </a:r>
            <a:r>
              <a:rPr lang="ko-KR" altLang="en-US" smtClean="0"/>
              <a:t>나머지는 공백</a:t>
            </a:r>
            <a:endParaRPr lang="en-US" altLang="ko-KR"/>
          </a:p>
          <a:p>
            <a:r>
              <a:rPr lang="en-US" altLang="ko-KR" smtClean="0"/>
              <a:t>Varchar(10) : </a:t>
            </a:r>
            <a:r>
              <a:rPr lang="ko-KR" altLang="en-US" smtClean="0"/>
              <a:t>데이터를 </a:t>
            </a:r>
            <a:r>
              <a:rPr lang="en-US" altLang="ko-KR" smtClean="0"/>
              <a:t>6byte </a:t>
            </a:r>
            <a:r>
              <a:rPr lang="ko-KR" altLang="en-US" smtClean="0"/>
              <a:t>넣을 경우 저장된 바이트 수인 </a:t>
            </a:r>
            <a:r>
              <a:rPr lang="en-US" altLang="ko-KR" smtClean="0"/>
              <a:t>6</a:t>
            </a:r>
            <a:r>
              <a:rPr lang="ko-KR" altLang="en-US" smtClean="0"/>
              <a:t>에 길이 기록용 </a:t>
            </a:r>
            <a:r>
              <a:rPr lang="en-US" altLang="ko-KR" smtClean="0"/>
              <a:t>1byte</a:t>
            </a:r>
            <a:r>
              <a:rPr lang="ko-KR" altLang="en-US" smtClean="0"/>
              <a:t>를 사용해 </a:t>
            </a:r>
            <a:r>
              <a:rPr lang="en-US" altLang="ko-KR" smtClean="0"/>
              <a:t>7byte</a:t>
            </a:r>
            <a:r>
              <a:rPr lang="ko-KR" altLang="en-US" smtClean="0"/>
              <a:t>만큼 공간을 차지함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실제 사용 바이트 수 </a:t>
            </a:r>
            <a:r>
              <a:rPr lang="en-US" altLang="ko-KR" smtClean="0"/>
              <a:t>+ 1byte</a:t>
            </a:r>
            <a:r>
              <a:rPr lang="ko-KR" altLang="en-US" smtClean="0"/>
              <a:t>만큼 차지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고정 문자일 경우 </a:t>
            </a:r>
            <a:r>
              <a:rPr lang="en-US" altLang="ko-KR" smtClean="0"/>
              <a:t>char</a:t>
            </a:r>
            <a:r>
              <a:rPr lang="ko-KR" altLang="en-US" smtClean="0"/>
              <a:t> 사용하도록 권장</a:t>
            </a:r>
            <a:endParaRPr lang="en-US" altLang="ko-KR" smtClean="0"/>
          </a:p>
          <a:p>
            <a:r>
              <a:rPr lang="ko-KR" altLang="en-US" smtClean="0"/>
              <a:t>가변 길이일 경우 </a:t>
            </a:r>
            <a:r>
              <a:rPr lang="en-US" altLang="ko-KR" smtClean="0"/>
              <a:t>varchar </a:t>
            </a:r>
            <a:r>
              <a:rPr lang="ko-KR" altLang="en-US" smtClean="0"/>
              <a:t>사용</a:t>
            </a:r>
            <a:endParaRPr lang="en-US" altLang="ko-KR" smtClean="0"/>
          </a:p>
          <a:p>
            <a:r>
              <a:rPr lang="en-US" altLang="ko-KR" smtClean="0"/>
              <a:t>Char</a:t>
            </a:r>
            <a:r>
              <a:rPr lang="ko-KR" altLang="en-US" smtClean="0"/>
              <a:t>보다는 </a:t>
            </a:r>
            <a:r>
              <a:rPr lang="en-US" altLang="ko-KR" smtClean="0"/>
              <a:t>varchar</a:t>
            </a:r>
            <a:r>
              <a:rPr lang="ko-KR" altLang="en-US" smtClean="0"/>
              <a:t>를 쓰기를 권장함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완전한 고정 길이 데이터가 아닌 이상</a:t>
            </a:r>
            <a:r>
              <a:rPr lang="en-US" altLang="ko-KR" smtClean="0"/>
              <a:t>, </a:t>
            </a:r>
            <a:r>
              <a:rPr lang="ko-KR" altLang="en-US" smtClean="0"/>
              <a:t>남는 공간에 공백 문자가 들어가 </a:t>
            </a:r>
            <a:r>
              <a:rPr lang="en-US" altLang="ko-KR" smtClean="0"/>
              <a:t>equals</a:t>
            </a:r>
            <a:r>
              <a:rPr lang="ko-KR" altLang="en-US" smtClean="0"/>
              <a:t>로 비교했을 때 의도치 않은 결과가 생길 수 있음</a:t>
            </a:r>
            <a:endParaRPr lang="en-US" altLang="ko-KR" smtClean="0"/>
          </a:p>
          <a:p>
            <a:pPr lvl="1"/>
            <a:r>
              <a:rPr lang="ko-KR" altLang="en-US" smtClean="0"/>
              <a:t>공간 낭비를 줄이기엔 </a:t>
            </a:r>
            <a:r>
              <a:rPr lang="en-US" altLang="ko-KR" smtClean="0"/>
              <a:t>varchar</a:t>
            </a:r>
            <a:r>
              <a:rPr lang="ko-KR" altLang="en-US" smtClean="0"/>
              <a:t>가 더 좋음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5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세계에서 가장 많이 쓰이는 </a:t>
            </a:r>
            <a:r>
              <a:rPr lang="en-US" altLang="ko-KR" smtClean="0"/>
              <a:t>RDBMS</a:t>
            </a:r>
          </a:p>
          <a:p>
            <a:r>
              <a:rPr lang="ko-KR" altLang="en-US" smtClean="0"/>
              <a:t>기본적으로 무료이나</a:t>
            </a:r>
            <a:r>
              <a:rPr lang="en-US" altLang="ko-KR" smtClean="0"/>
              <a:t>, </a:t>
            </a:r>
            <a:r>
              <a:rPr lang="ko-KR" altLang="en-US" smtClean="0"/>
              <a:t>오라클 소유로 넘어가며 불확실한 라이선스 상태가 됨</a:t>
            </a:r>
            <a:endParaRPr lang="en-US" altLang="ko-KR" smtClean="0"/>
          </a:p>
          <a:p>
            <a:r>
              <a:rPr lang="ko-KR" altLang="en-US" smtClean="0"/>
              <a:t>개인용으로는 무료이지만 상업용에서는 그 라이선스가 모호한 상태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MariaDB</a:t>
            </a:r>
            <a:r>
              <a:rPr lang="ko-KR" altLang="en-US" smtClean="0"/>
              <a:t>는 완전히 무료이고</a:t>
            </a:r>
            <a:r>
              <a:rPr lang="en-US" altLang="ko-KR" smtClean="0"/>
              <a:t>, MySQL</a:t>
            </a:r>
            <a:r>
              <a:rPr lang="ko-KR" altLang="en-US" smtClean="0"/>
              <a:t>과 동일한 소스 코드를 기반으로 하며 문법도 똑같기 때문에 상업용으로 </a:t>
            </a:r>
            <a:r>
              <a:rPr lang="en-US" altLang="ko-KR" smtClean="0"/>
              <a:t>DB</a:t>
            </a:r>
            <a:r>
              <a:rPr lang="ko-KR" altLang="en-US" smtClean="0"/>
              <a:t>를 사용할 때는 </a:t>
            </a:r>
            <a:r>
              <a:rPr lang="en-US" altLang="ko-KR" smtClean="0"/>
              <a:t>MariaDB</a:t>
            </a:r>
            <a:r>
              <a:rPr lang="ko-KR" altLang="en-US" smtClean="0"/>
              <a:t>를 쓰는 것이 권장됨</a:t>
            </a:r>
            <a:endParaRPr lang="en-US" altLang="ko-KR" smtClean="0"/>
          </a:p>
          <a:p>
            <a:r>
              <a:rPr lang="ko-KR" altLang="en-US" smtClean="0"/>
              <a:t>그러나 어차피 </a:t>
            </a:r>
            <a:r>
              <a:rPr lang="en-US" altLang="ko-KR" smtClean="0"/>
              <a:t>90% </a:t>
            </a:r>
            <a:r>
              <a:rPr lang="ko-KR" altLang="en-US" smtClean="0"/>
              <a:t>이상 똑같으니</a:t>
            </a:r>
            <a:r>
              <a:rPr lang="en-US" altLang="ko-KR" smtClean="0"/>
              <a:t>, </a:t>
            </a:r>
            <a:r>
              <a:rPr lang="ko-KR" altLang="en-US" smtClean="0"/>
              <a:t>교육용으로 </a:t>
            </a:r>
            <a:r>
              <a:rPr lang="en-US" altLang="ko-KR" smtClean="0"/>
              <a:t>MySQL</a:t>
            </a:r>
            <a:r>
              <a:rPr lang="ko-KR" altLang="en-US" smtClean="0"/>
              <a:t>을 학습하기로 함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6117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1118</Words>
  <Application>Microsoft Office PowerPoint</Application>
  <PresentationFormat>화면 슬라이드 쇼(4:3)</PresentationFormat>
  <Paragraphs>180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5주차 수업</vt:lpstr>
      <vt:lpstr>오늘 할 내용</vt:lpstr>
      <vt:lpstr>SQL</vt:lpstr>
      <vt:lpstr>관계형 데이터베이스(RDBMS)</vt:lpstr>
      <vt:lpstr>관계형 데이터베이스(RDBMS)</vt:lpstr>
      <vt:lpstr>관계형 데이터베이스 테이블</vt:lpstr>
      <vt:lpstr>SQL의 주요 자료형</vt:lpstr>
      <vt:lpstr>Char형과 varchar형의 차이점</vt:lpstr>
      <vt:lpstr>MySQL</vt:lpstr>
      <vt:lpstr>MySQL 설치</vt:lpstr>
      <vt:lpstr>로그인, 데이터베이스 생성</vt:lpstr>
      <vt:lpstr>테이블 생성</vt:lpstr>
      <vt:lpstr>SQL로 Read (SELECT)</vt:lpstr>
      <vt:lpstr>WHERE 절</vt:lpstr>
      <vt:lpstr>WHERE 절 바리에이션</vt:lpstr>
      <vt:lpstr>SQL로 CREATE (INSERT)</vt:lpstr>
      <vt:lpstr>SQL로 UPDATE (UPDATE)</vt:lpstr>
      <vt:lpstr>SQL로 DELETE (DELETE)</vt:lpstr>
      <vt:lpstr>ORDER BY</vt:lpstr>
      <vt:lpstr>COUNT, AVG, SUM</vt:lpstr>
      <vt:lpstr>SQL JOIN</vt:lpstr>
      <vt:lpstr>SQL JOIN의 종류</vt:lpstr>
      <vt:lpstr>Node와 MySQL 연동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5주차 수업</dc:title>
  <dc:creator>K</dc:creator>
  <cp:lastModifiedBy>K</cp:lastModifiedBy>
  <cp:revision>12</cp:revision>
  <dcterms:created xsi:type="dcterms:W3CDTF">2020-11-11T14:24:57Z</dcterms:created>
  <dcterms:modified xsi:type="dcterms:W3CDTF">2020-11-11T16:30:18Z</dcterms:modified>
</cp:coreProperties>
</file>