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5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5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6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0D7B-EC25-42C2-9CA0-84A96BA479E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TP/Cook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주차 수업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11/19 (</a:t>
            </a:r>
            <a:r>
              <a:rPr lang="ko-KR" altLang="en-US"/>
              <a:t>목</a:t>
            </a:r>
            <a:r>
              <a:rPr lang="en-US" altLang="ko-KR"/>
              <a:t>)</a:t>
            </a:r>
          </a:p>
          <a:p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김다인</a:t>
            </a:r>
          </a:p>
        </p:txBody>
      </p:sp>
    </p:spTree>
    <p:extLst>
      <p:ext uri="{BB962C8B-B14F-4D97-AF65-F5344CB8AC3E}">
        <p14:creationId xmlns:p14="http://schemas.microsoft.com/office/powerpoint/2010/main" val="408782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세션은 </a:t>
            </a:r>
            <a:r>
              <a:rPr lang="en-US" altLang="ko-KR"/>
              <a:t>cid</a:t>
            </a:r>
            <a:r>
              <a:rPr lang="ko-KR" altLang="en-US"/>
              <a:t>나 </a:t>
            </a:r>
            <a:r>
              <a:rPr lang="en-US" altLang="ko-KR"/>
              <a:t>sessionid</a:t>
            </a:r>
            <a:r>
              <a:rPr lang="ko-KR" altLang="en-US"/>
              <a:t>만 쿠키에 넣고</a:t>
            </a:r>
            <a:r>
              <a:rPr lang="en-US" altLang="ko-KR"/>
              <a:t>, </a:t>
            </a:r>
            <a:r>
              <a:rPr lang="ko-KR" altLang="en-US"/>
              <a:t>그마저도 해시값으로 암호화하기 때문에 탈취해도 값을 알기 어려움</a:t>
            </a:r>
            <a:endParaRPr lang="en-US" altLang="ko-KR"/>
          </a:p>
          <a:p>
            <a:r>
              <a:rPr lang="ko-KR" altLang="en-US"/>
              <a:t>세션을 사용하자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Npm I express-session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8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기본적으로 서버 메모리에 저장됨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서버가 한 번 죽으면 모두 초기화돼서 없어짐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세션을 저장할 저장소를 따로 지정할 수 있음</a:t>
            </a:r>
            <a:endParaRPr lang="en-US" altLang="ko-KR"/>
          </a:p>
          <a:p>
            <a:r>
              <a:rPr lang="ko-KR" altLang="en-US"/>
              <a:t>실제 배포 시에는 </a:t>
            </a:r>
            <a:r>
              <a:rPr lang="en-US" altLang="ko-KR"/>
              <a:t>DB</a:t>
            </a:r>
            <a:r>
              <a:rPr lang="ko-KR" altLang="en-US"/>
              <a:t>를 연동하거나 </a:t>
            </a:r>
            <a:r>
              <a:rPr lang="en-US" altLang="ko-KR"/>
              <a:t>Redis </a:t>
            </a:r>
            <a:r>
              <a:rPr lang="ko-KR" altLang="en-US"/>
              <a:t>등의 서비스를 사용함</a:t>
            </a:r>
            <a:endParaRPr lang="en-US" altLang="ko-KR"/>
          </a:p>
          <a:p>
            <a:r>
              <a:rPr lang="ko-KR" altLang="en-US"/>
              <a:t>사용하는 </a:t>
            </a:r>
            <a:r>
              <a:rPr lang="en-US" altLang="ko-KR"/>
              <a:t>DB</a:t>
            </a:r>
            <a:r>
              <a:rPr lang="ko-KR" altLang="en-US"/>
              <a:t>에 따라서도 모듈이 다름</a:t>
            </a:r>
            <a:endParaRPr lang="en-US" altLang="ko-KR"/>
          </a:p>
          <a:p>
            <a:r>
              <a:rPr lang="en-US" altLang="ko-KR"/>
              <a:t>Ex) mySQL -&gt; express-mysql-session</a:t>
            </a:r>
          </a:p>
          <a:p>
            <a:r>
              <a:rPr lang="en-US" altLang="ko-KR"/>
              <a:t>Ex) Redis, MongoDB -&gt; fortune-session </a:t>
            </a:r>
            <a:r>
              <a:rPr lang="ko-KR" altLang="en-US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06450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여기서는 서버상의 드라이브에 저장하기로 함</a:t>
            </a:r>
            <a:endParaRPr lang="en-US" altLang="ko-KR"/>
          </a:p>
          <a:p>
            <a:r>
              <a:rPr lang="en-US" altLang="ko-KR"/>
              <a:t>Npm I session-file-store</a:t>
            </a:r>
          </a:p>
          <a:p>
            <a:endParaRPr lang="en-US" altLang="ko-KR"/>
          </a:p>
          <a:p>
            <a:r>
              <a:rPr lang="ko-KR" altLang="en-US"/>
              <a:t>반드시 </a:t>
            </a:r>
            <a:r>
              <a:rPr lang="en-US" altLang="ko-KR"/>
              <a:t>express-session</a:t>
            </a:r>
            <a:r>
              <a:rPr lang="ko-KR" altLang="en-US"/>
              <a:t>을 먼저 가져오고</a:t>
            </a:r>
            <a:r>
              <a:rPr lang="en-US" altLang="ko-KR"/>
              <a:t>, </a:t>
            </a:r>
            <a:r>
              <a:rPr lang="ko-KR" altLang="en-US"/>
              <a:t>그 다음 </a:t>
            </a:r>
            <a:r>
              <a:rPr lang="en-US" altLang="ko-KR"/>
              <a:t>session-file-store</a:t>
            </a:r>
            <a:r>
              <a:rPr lang="ko-KR" altLang="en-US"/>
              <a:t>를 가져와야 함</a:t>
            </a:r>
          </a:p>
        </p:txBody>
      </p:sp>
    </p:spTree>
    <p:extLst>
      <p:ext uri="{BB962C8B-B14F-4D97-AF65-F5344CB8AC3E}">
        <p14:creationId xmlns:p14="http://schemas.microsoft.com/office/powerpoint/2010/main" val="258265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3814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34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Express </a:t>
            </a:r>
            <a:r>
              <a:rPr lang="ko-KR" altLang="en-US"/>
              <a:t>앱에서 </a:t>
            </a:r>
            <a:r>
              <a:rPr lang="en-US" altLang="ko-KR"/>
              <a:t>session </a:t>
            </a:r>
            <a:r>
              <a:rPr lang="ko-KR" altLang="en-US"/>
              <a:t>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사용자가 접속할 때마다 </a:t>
            </a:r>
            <a:r>
              <a:rPr lang="en-US" altLang="ko-KR"/>
              <a:t>sessions</a:t>
            </a:r>
            <a:r>
              <a:rPr lang="ko-KR" altLang="en-US"/>
              <a:t>라는 폴더에 세션 파일이 생성됨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세션 객체는 </a:t>
            </a:r>
            <a:r>
              <a:rPr lang="en-US" altLang="ko-KR"/>
              <a:t>express </a:t>
            </a:r>
            <a:r>
              <a:rPr lang="ko-KR" altLang="en-US"/>
              <a:t>앱에서 </a:t>
            </a:r>
            <a:r>
              <a:rPr lang="en-US" altLang="ko-KR"/>
              <a:t>req.session</a:t>
            </a:r>
            <a:r>
              <a:rPr lang="ko-KR" altLang="en-US"/>
              <a:t>으로 접근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로그아웃 등으로 브라우저를 끄기 전 미리 세션 객체를 없애고 싶다면 </a:t>
            </a:r>
            <a:r>
              <a:rPr lang="en-US" altLang="ko-KR"/>
              <a:t>req.session.destroy </a:t>
            </a:r>
            <a:r>
              <a:rPr lang="ko-KR" altLang="en-US"/>
              <a:t>를 하면 됨</a:t>
            </a:r>
          </a:p>
        </p:txBody>
      </p:sp>
    </p:spTree>
    <p:extLst>
      <p:ext uri="{BB962C8B-B14F-4D97-AF65-F5344CB8AC3E}">
        <p14:creationId xmlns:p14="http://schemas.microsoft.com/office/powerpoint/2010/main" val="18140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업로드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파일을 업로드할 때는 </a:t>
            </a:r>
            <a:r>
              <a:rPr lang="en-US" altLang="ko-KR"/>
              <a:t>multipart </a:t>
            </a:r>
            <a:r>
              <a:rPr lang="ko-KR" altLang="en-US"/>
              <a:t>포맷으로 된 파일 업로드 기능을 사용하면 됨</a:t>
            </a:r>
            <a:endParaRPr lang="en-US" altLang="ko-KR"/>
          </a:p>
          <a:p>
            <a:r>
              <a:rPr lang="en-US" altLang="ko-KR"/>
              <a:t>Multipart </a:t>
            </a:r>
            <a:r>
              <a:rPr lang="ko-KR" altLang="en-US"/>
              <a:t>포맷 </a:t>
            </a:r>
            <a:r>
              <a:rPr lang="en-US" altLang="ko-KR"/>
              <a:t>: </a:t>
            </a:r>
            <a:r>
              <a:rPr lang="ko-KR" altLang="en-US"/>
              <a:t>음악</a:t>
            </a:r>
            <a:r>
              <a:rPr lang="en-US" altLang="ko-KR"/>
              <a:t>, </a:t>
            </a:r>
            <a:r>
              <a:rPr lang="ko-KR" altLang="en-US"/>
              <a:t>이미지 파일 등을 일반 데이터와 함께 서버로 보내는 표준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Multer </a:t>
            </a:r>
            <a:r>
              <a:rPr lang="ko-KR" altLang="en-US"/>
              <a:t>미들웨어로 파일 업로드 가능</a:t>
            </a:r>
            <a:endParaRPr lang="en-US" altLang="ko-KR"/>
          </a:p>
          <a:p>
            <a:r>
              <a:rPr lang="en-US" altLang="ko-KR"/>
              <a:t>Npm I multer</a:t>
            </a:r>
          </a:p>
          <a:p>
            <a:r>
              <a:rPr lang="en-US" altLang="ko-KR"/>
              <a:t>Cors</a:t>
            </a:r>
            <a:r>
              <a:rPr lang="ko-KR" altLang="en-US"/>
              <a:t>도 </a:t>
            </a:r>
            <a:r>
              <a:rPr lang="en-US" altLang="ko-KR"/>
              <a:t>require</a:t>
            </a:r>
            <a:r>
              <a:rPr lang="ko-KR" altLang="en-US"/>
              <a:t>해서 가져올 것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클라이언트에서 </a:t>
            </a:r>
            <a:r>
              <a:rPr lang="en-US" altLang="ko-KR"/>
              <a:t>ajax</a:t>
            </a:r>
            <a:r>
              <a:rPr lang="ko-KR" altLang="en-US"/>
              <a:t>로 요청했을 때 </a:t>
            </a:r>
            <a:r>
              <a:rPr lang="en-US" altLang="ko-KR"/>
              <a:t>CORS-</a:t>
            </a:r>
            <a:r>
              <a:rPr lang="ko-KR" altLang="en-US"/>
              <a:t>다중 서버 접속</a:t>
            </a:r>
            <a:r>
              <a:rPr lang="en-US" altLang="ko-KR"/>
              <a:t>-</a:t>
            </a:r>
            <a:r>
              <a:rPr lang="ko-KR" altLang="en-US"/>
              <a:t>지원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9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미들웨어 사용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App.use(express.urlencoded({ });</a:t>
            </a:r>
          </a:p>
          <a:p>
            <a:r>
              <a:rPr lang="en-US" altLang="ko-KR"/>
              <a:t>App.use(cors());</a:t>
            </a:r>
          </a:p>
          <a:p>
            <a:r>
              <a:rPr lang="en-US" altLang="ko-KR"/>
              <a:t>Multer </a:t>
            </a:r>
            <a:r>
              <a:rPr lang="ko-KR" altLang="en-US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84274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0274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82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 </a:t>
            </a:r>
            <a:r>
              <a:rPr lang="ko-KR" altLang="en-US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384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Single </a:t>
            </a:r>
            <a:r>
              <a:rPr lang="ko-KR" altLang="en-US"/>
              <a:t>미들웨어를 라우터 미들웨어 앞에 넣어두면</a:t>
            </a:r>
            <a:r>
              <a:rPr lang="en-US" altLang="ko-KR"/>
              <a:t>, multer </a:t>
            </a:r>
            <a:r>
              <a:rPr lang="ko-KR" altLang="en-US"/>
              <a:t>설정에 따라 파일 업로드 후 </a:t>
            </a:r>
            <a:r>
              <a:rPr lang="en-US" altLang="ko-KR"/>
              <a:t>req.file </a:t>
            </a:r>
            <a:r>
              <a:rPr lang="ko-KR" altLang="en-US"/>
              <a:t>객체가 생성됨</a:t>
            </a:r>
            <a:endParaRPr lang="en-US" altLang="ko-KR"/>
          </a:p>
          <a:p>
            <a:r>
              <a:rPr lang="ko-KR" altLang="en-US"/>
              <a:t>이 때 </a:t>
            </a:r>
            <a:r>
              <a:rPr lang="en-US" altLang="ko-KR"/>
              <a:t>single </a:t>
            </a:r>
            <a:r>
              <a:rPr lang="ko-KR" altLang="en-US"/>
              <a:t>미들웨어 안의 변수 이름은 </a:t>
            </a:r>
            <a:r>
              <a:rPr lang="en-US" altLang="ko-KR"/>
              <a:t>&lt;input type=“file”&gt; </a:t>
            </a:r>
            <a:r>
              <a:rPr lang="ko-KR" altLang="en-US"/>
              <a:t>안의 </a:t>
            </a:r>
            <a:r>
              <a:rPr lang="en-US" altLang="ko-KR"/>
              <a:t>name</a:t>
            </a:r>
            <a:r>
              <a:rPr lang="ko-KR" altLang="en-US"/>
              <a:t>과 같음</a:t>
            </a:r>
            <a:endParaRPr lang="en-US" altLang="ko-KR"/>
          </a:p>
          <a:p>
            <a:r>
              <a:rPr lang="ko-KR" altLang="en-US"/>
              <a:t>업로드 성공 시 결과는 </a:t>
            </a:r>
            <a:r>
              <a:rPr lang="en-US" altLang="ko-KR"/>
              <a:t>req.file</a:t>
            </a:r>
            <a:r>
              <a:rPr lang="ko-KR" altLang="en-US"/>
              <a:t>에 담김</a:t>
            </a:r>
            <a:endParaRPr lang="en-US" altLang="ko-KR"/>
          </a:p>
          <a:p>
            <a:r>
              <a:rPr lang="ko-KR" altLang="en-US"/>
              <a:t>이 경우 </a:t>
            </a:r>
            <a:r>
              <a:rPr lang="en-US" altLang="ko-KR"/>
              <a:t>1</a:t>
            </a:r>
            <a:r>
              <a:rPr lang="ko-KR" altLang="en-US"/>
              <a:t>개 파일만 업로드하는 것</a:t>
            </a:r>
            <a:r>
              <a:rPr lang="en-US" altLang="ko-KR"/>
              <a:t>(single)</a:t>
            </a:r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60840" cy="12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8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사진 파일만 업로드하려면 어떻게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정규식을 사용할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3C833-4BC4-447E-B73A-E1089A2F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4" y="2714761"/>
            <a:ext cx="8563091" cy="22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오늘 할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</a:t>
            </a:r>
            <a:r>
              <a:rPr lang="ko-KR" altLang="en-US"/>
              <a:t> 쿠키</a:t>
            </a:r>
            <a:endParaRPr lang="en-US" altLang="ko-KR"/>
          </a:p>
          <a:p>
            <a:r>
              <a:rPr lang="en-US" altLang="ko-KR"/>
              <a:t>HTTP </a:t>
            </a:r>
            <a:r>
              <a:rPr lang="ko-KR" altLang="en-US"/>
              <a:t>세션</a:t>
            </a:r>
            <a:endParaRPr lang="en-US" altLang="ko-KR"/>
          </a:p>
          <a:p>
            <a:r>
              <a:rPr lang="ko-KR" altLang="en-US"/>
              <a:t>쿠키와 세션의 차이점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r>
              <a:rPr lang="ko-KR" altLang="en-US"/>
              <a:t>파일 업로드 방법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73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25854-5AC6-4CF5-8B92-41A5CE5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쿠키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03A76-AEC8-4A31-A7A0-5D35637E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프로토콜에 포함된 기술</a:t>
            </a:r>
            <a:endParaRPr lang="en-US" altLang="ko-KR" dirty="0"/>
          </a:p>
          <a:p>
            <a:r>
              <a:rPr lang="ko-KR" altLang="en-US" dirty="0"/>
              <a:t>서버가 사용자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에 전송하는 데이터 조각</a:t>
            </a:r>
            <a:endParaRPr lang="en-US" altLang="ko-KR" dirty="0"/>
          </a:p>
          <a:p>
            <a:r>
              <a:rPr lang="ko-KR" altLang="en-US" dirty="0"/>
              <a:t>브라우저는 이것을 저장해 뒀다가 동일 서버에 요청을 보낼 때 쿠키를 같이 보냄</a:t>
            </a:r>
            <a:endParaRPr lang="en-US" altLang="ko-KR" dirty="0"/>
          </a:p>
          <a:p>
            <a:r>
              <a:rPr lang="en-US" altLang="ko-KR" dirty="0"/>
              <a:t>Key-value </a:t>
            </a:r>
            <a:r>
              <a:rPr lang="ko-KR" altLang="en-US" dirty="0"/>
              <a:t>식의 데이터 파일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만료날짜</a:t>
            </a:r>
            <a:r>
              <a:rPr lang="en-US" altLang="ko-KR" dirty="0"/>
              <a:t>, </a:t>
            </a:r>
            <a:r>
              <a:rPr lang="ko-KR" altLang="en-US" dirty="0"/>
              <a:t>경로 정보 등으로 이뤄짐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https://developer.mozilla.org/ko/docs/Web/HTTP/Cookies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1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ACEE-98DE-4D06-84FB-687BF644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쿠키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56ACA-D675-4562-A7DD-5660DB07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관리 </a:t>
            </a:r>
            <a:r>
              <a:rPr lang="en-US" altLang="ko-KR" dirty="0"/>
              <a:t>/ </a:t>
            </a:r>
            <a:r>
              <a:rPr lang="ko-KR" altLang="en-US" dirty="0"/>
              <a:t>개인화 </a:t>
            </a:r>
            <a:r>
              <a:rPr lang="en-US" altLang="ko-KR" dirty="0"/>
              <a:t>/ </a:t>
            </a:r>
            <a:r>
              <a:rPr lang="ko-KR" altLang="en-US" dirty="0" err="1"/>
              <a:t>트래킹</a:t>
            </a:r>
            <a:r>
              <a:rPr lang="ko-KR" altLang="en-US" dirty="0"/>
              <a:t> 목적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통신은 기본적으로 </a:t>
            </a:r>
            <a:r>
              <a:rPr lang="en-US" altLang="ko-KR" dirty="0"/>
              <a:t>stateless, connectionless</a:t>
            </a:r>
            <a:r>
              <a:rPr lang="ko-KR" altLang="en-US" dirty="0"/>
              <a:t>이기 때문에 상태 정보를 기억하기 위한 수단으로 사용됨</a:t>
            </a:r>
            <a:endParaRPr lang="en-US" altLang="ko-KR" dirty="0"/>
          </a:p>
          <a:p>
            <a:r>
              <a:rPr lang="en-US" altLang="ko-KR" dirty="0" err="1"/>
              <a:t>LocalStorage</a:t>
            </a:r>
            <a:r>
              <a:rPr lang="en-US" altLang="ko-KR" dirty="0"/>
              <a:t>, </a:t>
            </a:r>
            <a:r>
              <a:rPr lang="en-US" altLang="ko-KR" dirty="0" err="1"/>
              <a:t>IndexDB</a:t>
            </a:r>
            <a:r>
              <a:rPr lang="en-US" altLang="ko-KR" dirty="0"/>
              <a:t> </a:t>
            </a:r>
            <a:r>
              <a:rPr lang="ko-KR" altLang="en-US" dirty="0"/>
              <a:t>등의 대안이 있음</a:t>
            </a:r>
            <a:endParaRPr lang="en-US" altLang="ko-KR" dirty="0"/>
          </a:p>
          <a:p>
            <a:r>
              <a:rPr lang="en-US" altLang="ko-KR" dirty="0" err="1"/>
              <a:t>LocalStorage</a:t>
            </a:r>
            <a:r>
              <a:rPr lang="ko-KR" altLang="en-US" dirty="0"/>
              <a:t>의 경우 오직 클라이언트에서만 읽을 수 있기 때문에</a:t>
            </a:r>
            <a:r>
              <a:rPr lang="en-US" altLang="ko-KR" dirty="0"/>
              <a:t> HTTP </a:t>
            </a:r>
            <a:r>
              <a:rPr lang="ko-KR" altLang="en-US" dirty="0"/>
              <a:t>요청에 포함되지 않으므로 트래픽을 줄일 수 있음</a:t>
            </a:r>
          </a:p>
        </p:txBody>
      </p:sp>
    </p:spTree>
    <p:extLst>
      <p:ext uri="{BB962C8B-B14F-4D97-AF65-F5344CB8AC3E}">
        <p14:creationId xmlns:p14="http://schemas.microsoft.com/office/powerpoint/2010/main" val="161267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223-F73E-4882-9468-8CEB4B81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쿠키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AA8EF-377A-407E-A4CB-6350EF7B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주로 인증 토큰을 위해 쓰임</a:t>
            </a:r>
            <a:endParaRPr lang="en-US" altLang="ko-KR" dirty="0"/>
          </a:p>
          <a:p>
            <a:r>
              <a:rPr lang="ko-KR" altLang="en-US" dirty="0"/>
              <a:t>언어 코드</a:t>
            </a:r>
            <a:r>
              <a:rPr lang="en-US" altLang="ko-KR" dirty="0"/>
              <a:t>, </a:t>
            </a:r>
            <a:r>
              <a:rPr lang="ko-KR" altLang="en-US" dirty="0" err="1"/>
              <a:t>다크모드</a:t>
            </a:r>
            <a:r>
              <a:rPr lang="ko-KR" altLang="en-US" dirty="0"/>
              <a:t> 설정 등을 </a:t>
            </a:r>
            <a:r>
              <a:rPr lang="ko-KR" altLang="en-US" dirty="0" err="1"/>
              <a:t>기억해둠</a:t>
            </a:r>
            <a:endParaRPr lang="en-US" altLang="ko-KR" dirty="0"/>
          </a:p>
          <a:p>
            <a:r>
              <a:rPr lang="en-US" altLang="ko-KR" dirty="0"/>
              <a:t>XSS </a:t>
            </a:r>
            <a:r>
              <a:rPr lang="ko-KR" altLang="en-US" dirty="0"/>
              <a:t>공격에는 안전하지만 </a:t>
            </a:r>
            <a:r>
              <a:rPr lang="en-US" altLang="ko-KR" dirty="0"/>
              <a:t>CSRF </a:t>
            </a:r>
            <a:r>
              <a:rPr lang="ko-KR" altLang="en-US" dirty="0"/>
              <a:t>공격에는 불완전하므로</a:t>
            </a:r>
            <a:r>
              <a:rPr lang="en-US" altLang="ko-KR" dirty="0"/>
              <a:t>, Node</a:t>
            </a:r>
            <a:r>
              <a:rPr lang="ko-KR" altLang="en-US" dirty="0"/>
              <a:t>의 경우 </a:t>
            </a:r>
            <a:r>
              <a:rPr lang="en-US" altLang="ko-KR" dirty="0" err="1"/>
              <a:t>csurf</a:t>
            </a:r>
            <a:r>
              <a:rPr lang="en-US" altLang="ko-KR" dirty="0"/>
              <a:t> </a:t>
            </a:r>
            <a:r>
              <a:rPr lang="ko-KR" altLang="en-US" dirty="0"/>
              <a:t>등의 기능을 사용하는 것이 좋음</a:t>
            </a:r>
            <a:endParaRPr lang="en-US" altLang="ko-KR" dirty="0"/>
          </a:p>
          <a:p>
            <a:r>
              <a:rPr lang="ko-KR" altLang="en-US" dirty="0"/>
              <a:t>쿠키에 담긴 정보는 사용자가 같은 웹사이트를 방문할 때마다 읽히고</a:t>
            </a:r>
            <a:r>
              <a:rPr lang="en-US" altLang="ko-KR" dirty="0"/>
              <a:t>, </a:t>
            </a:r>
            <a:r>
              <a:rPr lang="ko-KR" altLang="en-US" dirty="0"/>
              <a:t>수시로 새로운 정보로 변경됨</a:t>
            </a:r>
            <a:endParaRPr lang="en-US" altLang="ko-KR" dirty="0"/>
          </a:p>
          <a:p>
            <a:r>
              <a:rPr lang="ko-KR" altLang="en-US" dirty="0"/>
              <a:t>쿠키는 단순한 데이터 조각</a:t>
            </a:r>
            <a:endParaRPr lang="en-US" altLang="ko-KR" dirty="0"/>
          </a:p>
          <a:p>
            <a:r>
              <a:rPr lang="ko-KR" altLang="en-US" dirty="0"/>
              <a:t>쿠키를 탈취해 사용자의 웹 접근 권한을 훔칠 수 있으므로 보안에 </a:t>
            </a:r>
            <a:r>
              <a:rPr lang="ko-KR" altLang="en-US"/>
              <a:t>유의해야 함</a:t>
            </a:r>
            <a:endParaRPr lang="en-US" altLang="ko-KR"/>
          </a:p>
          <a:p>
            <a:r>
              <a:rPr lang="en-US" altLang="ko-KR"/>
              <a:t>ID,</a:t>
            </a:r>
            <a:r>
              <a:rPr lang="ko-KR" altLang="en-US"/>
              <a:t> 비밀번호 등의 정보를 넣어서는 안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37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쿠키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쿠키는 브라우저 콘솔에서 접근 가능</a:t>
            </a:r>
            <a:endParaRPr lang="en-US" altLang="ko-KR"/>
          </a:p>
          <a:p>
            <a:r>
              <a:rPr lang="en-US" altLang="ko-KR"/>
              <a:t>Document.cookie</a:t>
            </a:r>
            <a:r>
              <a:rPr lang="ko-KR" altLang="en-US"/>
              <a:t>로 쿠키를 읽을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HttpOnly : </a:t>
            </a:r>
            <a:r>
              <a:rPr lang="ko-KR" altLang="en-US"/>
              <a:t>웹브라우저와 서버가 통신할 때만 쿠키가 발행됨</a:t>
            </a:r>
            <a:endParaRPr lang="en-US" altLang="ko-KR"/>
          </a:p>
          <a:p>
            <a:r>
              <a:rPr lang="en-US" altLang="ko-KR"/>
              <a:t>Secure : HTTPS</a:t>
            </a:r>
            <a:r>
              <a:rPr lang="ko-KR" altLang="en-US"/>
              <a:t>를 통해 통신하 경우에만 쿠키 전송</a:t>
            </a:r>
          </a:p>
        </p:txBody>
      </p:sp>
    </p:spTree>
    <p:extLst>
      <p:ext uri="{BB962C8B-B14F-4D97-AF65-F5344CB8AC3E}">
        <p14:creationId xmlns:p14="http://schemas.microsoft.com/office/powerpoint/2010/main" val="148234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405-AC90-4C50-B22F-2D96E5B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B93B8-7233-46CA-9D87-78E0E3D8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서버에 저장되고 관리됨</a:t>
            </a:r>
            <a:endParaRPr lang="en-US" altLang="ko-KR" dirty="0"/>
          </a:p>
          <a:p>
            <a:r>
              <a:rPr lang="ko-KR" altLang="en-US" dirty="0"/>
              <a:t>클라이언트 구분을 위해 세션 </a:t>
            </a:r>
            <a:r>
              <a:rPr lang="en-US" altLang="ko-KR" dirty="0"/>
              <a:t>ID</a:t>
            </a:r>
            <a:r>
              <a:rPr lang="ko-KR" altLang="en-US" dirty="0"/>
              <a:t>를 부여</a:t>
            </a:r>
            <a:r>
              <a:rPr lang="en-US" altLang="ko-KR" dirty="0"/>
              <a:t>, </a:t>
            </a:r>
            <a:r>
              <a:rPr lang="ko-KR" altLang="en-US" dirty="0"/>
              <a:t>브라우저 종료 시까지 인증 상태를 유지함</a:t>
            </a:r>
            <a:endParaRPr lang="en-US" altLang="ko-KR" dirty="0"/>
          </a:p>
          <a:p>
            <a:r>
              <a:rPr lang="ko-KR" altLang="en-US" dirty="0"/>
              <a:t>클라이언트가 연결을 끊으면</a:t>
            </a:r>
            <a:r>
              <a:rPr lang="en-US" altLang="ko-KR" dirty="0"/>
              <a:t>(</a:t>
            </a:r>
            <a:r>
              <a:rPr lang="ko-KR" altLang="en-US" dirty="0"/>
              <a:t>브라우저를 닫으면</a:t>
            </a:r>
            <a:r>
              <a:rPr lang="en-US" altLang="ko-KR" dirty="0"/>
              <a:t>) </a:t>
            </a:r>
            <a:r>
              <a:rPr lang="ko-KR" altLang="en-US" dirty="0"/>
              <a:t>인증 상태와 세션이 만료 기간에 관계없이 삭제됨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세션은 쿠키를 이용해 </a:t>
            </a:r>
            <a:r>
              <a:rPr lang="en-US" altLang="ko-KR" dirty="0" err="1"/>
              <a:t>sessionID</a:t>
            </a:r>
            <a:r>
              <a:rPr lang="ko-KR" altLang="en-US" dirty="0"/>
              <a:t>만 저장하고</a:t>
            </a:r>
            <a:r>
              <a:rPr lang="en-US" altLang="ko-KR" dirty="0"/>
              <a:t>, </a:t>
            </a:r>
            <a:r>
              <a:rPr lang="ko-KR" altLang="en-US" dirty="0"/>
              <a:t>서버에 나머지 정보를 저장하기 때문에 보안성이 좋음</a:t>
            </a:r>
            <a:endParaRPr lang="en-US" altLang="ko-KR" dirty="0"/>
          </a:p>
          <a:p>
            <a:r>
              <a:rPr lang="ko-KR" altLang="en-US" dirty="0"/>
              <a:t>그러나 서버 자원을 사용하기 때문에 동시 접속자가 많으면 서버 과부하의 가능성이 있음</a:t>
            </a:r>
          </a:p>
        </p:txBody>
      </p:sp>
    </p:spTree>
    <p:extLst>
      <p:ext uri="{BB962C8B-B14F-4D97-AF65-F5344CB8AC3E}">
        <p14:creationId xmlns:p14="http://schemas.microsoft.com/office/powerpoint/2010/main" val="287041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763F5-BA82-4A6D-9ED5-F89553B7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D80D8-0C9A-4009-A36D-40DAAAFB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세션은 서버가 클라이언트를 식별하는 법</a:t>
            </a:r>
            <a:endParaRPr lang="en-US" altLang="ko-KR" dirty="0"/>
          </a:p>
          <a:p>
            <a:r>
              <a:rPr lang="ko-KR" altLang="en-US" dirty="0"/>
              <a:t>쿠키를 기반으로 한 기술이지만</a:t>
            </a:r>
            <a:r>
              <a:rPr lang="en-US" altLang="ko-KR" dirty="0"/>
              <a:t>, </a:t>
            </a:r>
            <a:r>
              <a:rPr lang="ko-KR" altLang="en-US" dirty="0"/>
              <a:t>정보 파일은 서버에서 관리하는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캐시는 쿠키</a:t>
            </a:r>
            <a:r>
              <a:rPr lang="en-US" altLang="ko-KR" dirty="0"/>
              <a:t>/</a:t>
            </a:r>
            <a:r>
              <a:rPr lang="ko-KR" altLang="en-US" dirty="0"/>
              <a:t>세션과 다름</a:t>
            </a:r>
            <a:endParaRPr lang="en-US" altLang="ko-KR" dirty="0"/>
          </a:p>
          <a:p>
            <a:r>
              <a:rPr lang="ko-KR" altLang="en-US" dirty="0"/>
              <a:t>캐시는 이미지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등의 정적 파일들이 브라우저에 저장되는 것</a:t>
            </a:r>
            <a:endParaRPr lang="en-US" altLang="ko-KR" dirty="0"/>
          </a:p>
          <a:p>
            <a:r>
              <a:rPr lang="ko-KR" altLang="en-US" dirty="0"/>
              <a:t>쿠키와 세션은 클라이언트를 식별하기 위한 정보를 저장하는 용도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694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쿠키와 세션의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u="sng"/>
              <a:t>클라이언트</a:t>
            </a:r>
            <a:r>
              <a:rPr lang="ko-KR" altLang="en-US"/>
              <a:t>에 저장</a:t>
            </a:r>
            <a:endParaRPr lang="en-US" altLang="ko-KR"/>
          </a:p>
          <a:p>
            <a:r>
              <a:rPr lang="ko-KR" altLang="en-US"/>
              <a:t>파일로 저장됨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브라우저를 </a:t>
            </a:r>
            <a:r>
              <a:rPr lang="ko-KR" altLang="en-US" b="1"/>
              <a:t>종료해도</a:t>
            </a:r>
            <a:r>
              <a:rPr lang="ko-KR" altLang="en-US"/>
              <a:t> </a:t>
            </a:r>
            <a:r>
              <a:rPr lang="en-US" altLang="ko-KR"/>
              <a:t>MaxAge</a:t>
            </a:r>
            <a:r>
              <a:rPr lang="ko-KR" altLang="en-US"/>
              <a:t>나 </a:t>
            </a:r>
            <a:r>
              <a:rPr lang="en-US" altLang="ko-KR"/>
              <a:t>Expires </a:t>
            </a:r>
            <a:r>
              <a:rPr lang="ko-KR" altLang="en-US"/>
              <a:t>기간까지 시간이 남아 있다면 만료 기간에 따라 </a:t>
            </a:r>
            <a:r>
              <a:rPr lang="ko-KR" altLang="en-US">
                <a:solidFill>
                  <a:srgbClr val="FF0000"/>
                </a:solidFill>
              </a:rPr>
              <a:t>정보가 남을 수 있음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52648" y="1628800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u="sng"/>
              <a:t>서버</a:t>
            </a:r>
            <a:r>
              <a:rPr lang="ko-KR" altLang="en-US"/>
              <a:t>에 저장</a:t>
            </a:r>
            <a:r>
              <a:rPr lang="en-US" altLang="ko-KR"/>
              <a:t>, </a:t>
            </a:r>
            <a:r>
              <a:rPr lang="ko-KR" altLang="en-US"/>
              <a:t>관리</a:t>
            </a:r>
            <a:endParaRPr lang="en-US" altLang="ko-KR"/>
          </a:p>
          <a:p>
            <a:r>
              <a:rPr lang="ko-KR" altLang="en-US"/>
              <a:t>클라이언트 구분을 위해 세션 </a:t>
            </a:r>
            <a:r>
              <a:rPr lang="en-US" altLang="ko-KR"/>
              <a:t>ID </a:t>
            </a:r>
            <a:r>
              <a:rPr lang="ko-KR" altLang="en-US"/>
              <a:t>부여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브라우저 종료 시까지 인증 유지</a:t>
            </a:r>
            <a:endParaRPr lang="en-US" altLang="ko-KR"/>
          </a:p>
          <a:p>
            <a:r>
              <a:rPr lang="ko-KR" altLang="en-US"/>
              <a:t>브라우저 </a:t>
            </a:r>
            <a:r>
              <a:rPr lang="ko-KR" altLang="en-US" b="1"/>
              <a:t>종료 시</a:t>
            </a:r>
            <a:r>
              <a:rPr lang="ko-KR" altLang="en-US"/>
              <a:t> 인증 상태와 세션은 </a:t>
            </a:r>
            <a:r>
              <a:rPr lang="ko-KR" altLang="en-US">
                <a:solidFill>
                  <a:srgbClr val="FF0000"/>
                </a:solidFill>
              </a:rPr>
              <a:t>만료 기간에 관계없이 삭제됨</a:t>
            </a:r>
          </a:p>
        </p:txBody>
      </p:sp>
    </p:spTree>
    <p:extLst>
      <p:ext uri="{BB962C8B-B14F-4D97-AF65-F5344CB8AC3E}">
        <p14:creationId xmlns:p14="http://schemas.microsoft.com/office/powerpoint/2010/main" val="200426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653</Words>
  <Application>Microsoft Office PowerPoint</Application>
  <PresentationFormat>화면 슬라이드 쇼(4:3)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6주차 수업</vt:lpstr>
      <vt:lpstr>오늘 할 내용</vt:lpstr>
      <vt:lpstr>HTTP 쿠키</vt:lpstr>
      <vt:lpstr>HTTP 쿠키</vt:lpstr>
      <vt:lpstr>HTTP 쿠키</vt:lpstr>
      <vt:lpstr>HTTP 쿠키</vt:lpstr>
      <vt:lpstr>HTTP 세션</vt:lpstr>
      <vt:lpstr>HTTP 세션</vt:lpstr>
      <vt:lpstr>쿠키와 세션의 차이점</vt:lpstr>
      <vt:lpstr>실습</vt:lpstr>
      <vt:lpstr>실습</vt:lpstr>
      <vt:lpstr>실습</vt:lpstr>
      <vt:lpstr>PowerPoint 프레젠테이션</vt:lpstr>
      <vt:lpstr>Express 앱에서 session 접근</vt:lpstr>
      <vt:lpstr>파일 업로드 기능</vt:lpstr>
      <vt:lpstr>미들웨어 사용 순서</vt:lpstr>
      <vt:lpstr>PowerPoint 프레젠테이션</vt:lpstr>
      <vt:lpstr>POST 요청 처리</vt:lpstr>
      <vt:lpstr>사진 파일만 업로드하려면 어떻게?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수업</dc:title>
  <dc:creator>K</dc:creator>
  <cp:lastModifiedBy>KimDain</cp:lastModifiedBy>
  <cp:revision>9</cp:revision>
  <dcterms:created xsi:type="dcterms:W3CDTF">2020-11-18T04:29:02Z</dcterms:created>
  <dcterms:modified xsi:type="dcterms:W3CDTF">2020-11-18T09:07:23Z</dcterms:modified>
</cp:coreProperties>
</file>