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5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5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6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0D7B-EC25-42C2-9CA0-84A96BA479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5F28-A9F1-44F8-BA20-4B1CC7F4F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ssport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주차 수업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11/26 (</a:t>
            </a:r>
            <a:r>
              <a:rPr lang="ko-KR" altLang="en-US"/>
              <a:t>목</a:t>
            </a:r>
            <a:r>
              <a:rPr lang="en-US" altLang="ko-KR"/>
              <a:t>)</a:t>
            </a:r>
          </a:p>
          <a:p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김다인</a:t>
            </a:r>
          </a:p>
        </p:txBody>
      </p:sp>
    </p:spTree>
    <p:extLst>
      <p:ext uri="{BB962C8B-B14F-4D97-AF65-F5344CB8AC3E}">
        <p14:creationId xmlns:p14="http://schemas.microsoft.com/office/powerpoint/2010/main" val="408782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F4921-5D40-4D33-8B73-E1A0E04B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8AEB8-7083-4575-93F1-15D20C4C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Client</a:t>
            </a:r>
            <a:r>
              <a:rPr lang="ko-KR" altLang="en-US" dirty="0"/>
              <a:t>가 본인 서비스를 </a:t>
            </a:r>
            <a:r>
              <a:rPr lang="en-US" altLang="ko-KR" dirty="0"/>
              <a:t>Resource Server</a:t>
            </a:r>
            <a:r>
              <a:rPr lang="ko-KR" altLang="en-US" dirty="0"/>
              <a:t>에 등록</a:t>
            </a:r>
            <a:endParaRPr lang="en-US" altLang="ko-KR" dirty="0"/>
          </a:p>
          <a:p>
            <a:r>
              <a:rPr lang="en-US" altLang="ko-KR" dirty="0"/>
              <a:t>(2) Access Token</a:t>
            </a:r>
            <a:r>
              <a:rPr lang="ko-KR" altLang="en-US" dirty="0"/>
              <a:t>을 받기 위한 과정</a:t>
            </a:r>
            <a:endParaRPr lang="en-US" altLang="ko-KR" dirty="0"/>
          </a:p>
          <a:p>
            <a:pPr lvl="1"/>
            <a:r>
              <a:rPr lang="ko-KR" altLang="en-US" dirty="0"/>
              <a:t>인증 요청</a:t>
            </a:r>
            <a:endParaRPr lang="en-US" altLang="ko-KR" dirty="0"/>
          </a:p>
          <a:p>
            <a:pPr lvl="1"/>
            <a:r>
              <a:rPr lang="en-US" altLang="ko-KR" dirty="0"/>
              <a:t>Authorization Code </a:t>
            </a:r>
            <a:r>
              <a:rPr lang="ko-KR" altLang="en-US" dirty="0"/>
              <a:t>발급</a:t>
            </a:r>
            <a:endParaRPr lang="en-US" altLang="ko-KR" dirty="0"/>
          </a:p>
          <a:p>
            <a:pPr lvl="1"/>
            <a:r>
              <a:rPr lang="en-US" altLang="ko-KR" dirty="0"/>
              <a:t>Access Token </a:t>
            </a:r>
            <a:r>
              <a:rPr lang="ko-KR" altLang="en-US" dirty="0"/>
              <a:t>발급</a:t>
            </a:r>
            <a:endParaRPr lang="en-US" altLang="ko-KR" dirty="0"/>
          </a:p>
          <a:p>
            <a:pPr lvl="1"/>
            <a:r>
              <a:rPr lang="en-US" altLang="ko-KR" dirty="0"/>
              <a:t>Access Token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(3)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을 이용해 정보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193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555AB-C5F5-4D35-8AAD-163443C6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AccessToken</a:t>
            </a:r>
            <a:r>
              <a:rPr lang="ko-KR" altLang="en-US" dirty="0"/>
              <a:t>과 </a:t>
            </a:r>
            <a:r>
              <a:rPr lang="en-US" altLang="ko-KR" dirty="0" err="1"/>
              <a:t>RefreshToken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B5C7E-8201-4B1A-A9E6-8D247321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2.0</a:t>
            </a:r>
            <a:r>
              <a:rPr lang="ko-KR" altLang="en-US" dirty="0"/>
              <a:t>부터는 토큰에 인증 기간이 있음</a:t>
            </a:r>
            <a:endParaRPr lang="en-US" altLang="ko-KR" dirty="0"/>
          </a:p>
          <a:p>
            <a:r>
              <a:rPr lang="en-US" altLang="ko-KR" dirty="0" err="1"/>
              <a:t>AccessToken</a:t>
            </a:r>
            <a:endParaRPr lang="en-US" altLang="ko-KR" dirty="0"/>
          </a:p>
          <a:p>
            <a:pPr lvl="1"/>
            <a:r>
              <a:rPr lang="ko-KR" altLang="en-US" dirty="0"/>
              <a:t>요청 절차가 정상적으로 끝났을 때 </a:t>
            </a:r>
            <a:r>
              <a:rPr lang="en-US" altLang="ko-KR" dirty="0"/>
              <a:t>Client</a:t>
            </a:r>
            <a:r>
              <a:rPr lang="ko-KR" altLang="en-US" dirty="0"/>
              <a:t>에게 주어지는 토큰</a:t>
            </a:r>
            <a:endParaRPr lang="en-US" altLang="ko-KR" dirty="0"/>
          </a:p>
          <a:p>
            <a:pPr lvl="1"/>
            <a:r>
              <a:rPr lang="ko-KR" altLang="en-US" dirty="0"/>
              <a:t>수명이 정해져 있음</a:t>
            </a:r>
            <a:endParaRPr lang="en-US" altLang="ko-KR" dirty="0"/>
          </a:p>
          <a:p>
            <a:pPr lvl="1"/>
            <a:r>
              <a:rPr lang="ko-KR" altLang="en-US" dirty="0"/>
              <a:t>보호된 리소스에 접근할 때 권한 확인용으로 사용됨</a:t>
            </a:r>
          </a:p>
        </p:txBody>
      </p:sp>
    </p:spTree>
    <p:extLst>
      <p:ext uri="{BB962C8B-B14F-4D97-AF65-F5344CB8AC3E}">
        <p14:creationId xmlns:p14="http://schemas.microsoft.com/office/powerpoint/2010/main" val="129425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D977-851E-4A5C-BCB8-9553089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AccessToken</a:t>
            </a:r>
            <a:r>
              <a:rPr lang="ko-KR" altLang="en-US" dirty="0"/>
              <a:t>과 </a:t>
            </a:r>
            <a:r>
              <a:rPr lang="en-US" altLang="ko-KR" dirty="0" err="1"/>
              <a:t>RefreshToken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6F0ED-147A-43F2-B38F-B152F23B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RefreshToken</a:t>
            </a:r>
            <a:endParaRPr lang="en-US" altLang="ko-KR" dirty="0"/>
          </a:p>
          <a:p>
            <a:pPr lvl="1"/>
            <a:r>
              <a:rPr lang="en-US" altLang="ko-KR" dirty="0" err="1"/>
              <a:t>AccessToken</a:t>
            </a:r>
            <a:r>
              <a:rPr lang="ko-KR" altLang="en-US" dirty="0"/>
              <a:t>이 완료됐을 때 새로 </a:t>
            </a:r>
            <a:r>
              <a:rPr lang="en-US" altLang="ko-KR" dirty="0" err="1"/>
              <a:t>AccessToken</a:t>
            </a:r>
            <a:r>
              <a:rPr lang="ko-KR" altLang="en-US" dirty="0"/>
              <a:t>을 발급받을 수 있는 방법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Authorization Server</a:t>
            </a:r>
            <a:r>
              <a:rPr lang="ko-KR" altLang="en-US" dirty="0"/>
              <a:t>가 </a:t>
            </a:r>
            <a:r>
              <a:rPr lang="en-US" altLang="ko-KR" dirty="0" err="1"/>
              <a:t>AccessToken</a:t>
            </a:r>
            <a:r>
              <a:rPr lang="ko-KR" altLang="en-US" dirty="0"/>
              <a:t>과 </a:t>
            </a:r>
            <a:r>
              <a:rPr lang="en-US" altLang="ko-KR" dirty="0" err="1"/>
              <a:t>RefreshToken</a:t>
            </a:r>
            <a:r>
              <a:rPr lang="ko-KR" altLang="en-US" dirty="0"/>
              <a:t>을 </a:t>
            </a:r>
            <a:r>
              <a:rPr lang="en-US" altLang="ko-KR" dirty="0"/>
              <a:t>Client</a:t>
            </a:r>
            <a:r>
              <a:rPr lang="ko-KR" altLang="en-US" dirty="0"/>
              <a:t>에 함께 줌</a:t>
            </a:r>
            <a:endParaRPr lang="en-US" altLang="ko-KR" dirty="0"/>
          </a:p>
          <a:p>
            <a:pPr lvl="1"/>
            <a:r>
              <a:rPr lang="en-US" altLang="ko-KR" dirty="0"/>
              <a:t>Client</a:t>
            </a:r>
            <a:r>
              <a:rPr lang="ko-KR" altLang="en-US" dirty="0"/>
              <a:t>는 평소 </a:t>
            </a:r>
            <a:r>
              <a:rPr lang="en-US" altLang="ko-KR" dirty="0" err="1"/>
              <a:t>AccessToken</a:t>
            </a:r>
            <a:r>
              <a:rPr lang="ko-KR" altLang="en-US" dirty="0"/>
              <a:t>으로 요청하다가 만료되어 에러가 나면 </a:t>
            </a:r>
            <a:r>
              <a:rPr lang="en-US" altLang="ko-KR" dirty="0" err="1"/>
              <a:t>RefreshToken</a:t>
            </a:r>
            <a:r>
              <a:rPr lang="ko-KR" altLang="en-US" dirty="0"/>
              <a:t>을 보내 새로운 </a:t>
            </a:r>
            <a:r>
              <a:rPr lang="en-US" altLang="ko-KR" dirty="0" err="1"/>
              <a:t>AccessToken</a:t>
            </a:r>
            <a:r>
              <a:rPr lang="ko-KR" altLang="en-US" dirty="0"/>
              <a:t>을 요청하게 됨</a:t>
            </a:r>
            <a:endParaRPr lang="en-US" altLang="ko-KR" dirty="0"/>
          </a:p>
          <a:p>
            <a:pPr lvl="1"/>
            <a:r>
              <a:rPr lang="ko-KR" altLang="en-US" dirty="0"/>
              <a:t>이 때 </a:t>
            </a:r>
            <a:r>
              <a:rPr lang="en-US" altLang="ko-KR" dirty="0" err="1"/>
              <a:t>RefreshToken</a:t>
            </a:r>
            <a:r>
              <a:rPr lang="ko-KR" altLang="en-US" dirty="0"/>
              <a:t>은 새로 발급 여부는 경우에 따라 다름</a:t>
            </a:r>
          </a:p>
        </p:txBody>
      </p:sp>
    </p:spTree>
    <p:extLst>
      <p:ext uri="{BB962C8B-B14F-4D97-AF65-F5344CB8AC3E}">
        <p14:creationId xmlns:p14="http://schemas.microsoft.com/office/powerpoint/2010/main" val="35569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Passport.js </a:t>
            </a:r>
            <a:r>
              <a:rPr lang="ko-KR" altLang="en-US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Node.js</a:t>
            </a:r>
            <a:r>
              <a:rPr lang="ko-KR" altLang="en-US"/>
              <a:t>를 위한 인증 미들웨어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가지 로그인 방법 제공</a:t>
            </a:r>
            <a:endParaRPr lang="en-US" altLang="ko-KR"/>
          </a:p>
          <a:p>
            <a:pPr lvl="1"/>
            <a:r>
              <a:rPr lang="ko-KR" altLang="en-US"/>
              <a:t>로컬 인증 방법 </a:t>
            </a:r>
            <a:r>
              <a:rPr lang="en-US" altLang="ko-KR"/>
              <a:t>(DB</a:t>
            </a:r>
            <a:r>
              <a:rPr lang="ko-KR" altLang="en-US"/>
              <a:t>에 저장된 계정 정보로 로그인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OAuth</a:t>
            </a:r>
            <a:r>
              <a:rPr lang="ko-KR" altLang="en-US"/>
              <a:t>를 이용한 구글</a:t>
            </a:r>
            <a:r>
              <a:rPr lang="en-US" altLang="ko-KR"/>
              <a:t>, </a:t>
            </a:r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카카오 로그인 방법 제공</a:t>
            </a:r>
            <a:endParaRPr lang="en-US" altLang="ko-KR"/>
          </a:p>
          <a:p>
            <a:r>
              <a:rPr lang="en-US" altLang="ko-KR"/>
              <a:t>500</a:t>
            </a:r>
            <a:r>
              <a:rPr lang="ko-KR" altLang="en-US"/>
              <a:t>여 개가 넘는 인증 방법 제공 중</a:t>
            </a:r>
            <a:endParaRPr lang="en-US" altLang="ko-KR"/>
          </a:p>
          <a:p>
            <a:r>
              <a:rPr lang="ko-KR" altLang="en-US"/>
              <a:t>각 인증 방법은 </a:t>
            </a:r>
            <a:r>
              <a:rPr lang="en-US" altLang="ko-KR"/>
              <a:t>‘Strategy’(</a:t>
            </a:r>
            <a:r>
              <a:rPr lang="ko-KR" altLang="en-US"/>
              <a:t>전략</a:t>
            </a:r>
            <a:r>
              <a:rPr lang="en-US" altLang="ko-KR"/>
              <a:t>)</a:t>
            </a:r>
            <a:r>
              <a:rPr lang="ko-KR" altLang="en-US"/>
              <a:t>이라는 이름으로 제공됨</a:t>
            </a:r>
            <a:endParaRPr lang="en-US" altLang="ko-KR"/>
          </a:p>
          <a:p>
            <a:r>
              <a:rPr lang="en-US" altLang="ko-KR">
                <a:hlinkClick r:id="rId2"/>
              </a:rPr>
              <a:t>http://www.passportjs.org/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1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I </a:t>
            </a:r>
            <a:r>
              <a:rPr lang="en-US" altLang="ko-KR" dirty="0" err="1"/>
              <a:t>passort</a:t>
            </a:r>
            <a:r>
              <a:rPr lang="en-US" altLang="ko-KR" dirty="0"/>
              <a:t> passport-</a:t>
            </a:r>
            <a:r>
              <a:rPr lang="en-US" altLang="ko-KR" dirty="0" err="1"/>
              <a:t>kakao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 passport = require(‘passport’);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KakaoStrategy</a:t>
            </a:r>
            <a:r>
              <a:rPr lang="en-US" altLang="ko-KR" dirty="0"/>
              <a:t> = require(‘passport-</a:t>
            </a:r>
            <a:r>
              <a:rPr lang="en-US" altLang="ko-KR" dirty="0" err="1"/>
              <a:t>kakao</a:t>
            </a:r>
            <a:r>
              <a:rPr lang="en-US" altLang="ko-KR" dirty="0"/>
              <a:t>’)(passport);</a:t>
            </a:r>
          </a:p>
        </p:txBody>
      </p:sp>
    </p:spTree>
    <p:extLst>
      <p:ext uri="{BB962C8B-B14F-4D97-AF65-F5344CB8AC3E}">
        <p14:creationId xmlns:p14="http://schemas.microsoft.com/office/powerpoint/2010/main" val="149474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3CB0-BE6D-4105-BD4C-C13E3F39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Passport.js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34863-2F60-4627-A84C-6943D4CB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Passport </a:t>
            </a:r>
            <a:r>
              <a:rPr lang="ko-KR" altLang="en-US" dirty="0"/>
              <a:t>모듈 설치 후 </a:t>
            </a:r>
            <a:r>
              <a:rPr lang="en-US" altLang="ko-KR" dirty="0"/>
              <a:t>initialize, session</a:t>
            </a:r>
            <a:r>
              <a:rPr lang="ko-KR" altLang="en-US" dirty="0"/>
              <a:t>도 챙기고 어떤 </a:t>
            </a:r>
            <a:r>
              <a:rPr lang="en-US" altLang="ko-KR" dirty="0"/>
              <a:t>Strategy</a:t>
            </a:r>
            <a:r>
              <a:rPr lang="ko-KR" altLang="en-US" dirty="0"/>
              <a:t>를 쓸지도 정해야 함</a:t>
            </a:r>
            <a:endParaRPr lang="en-US" altLang="ko-KR" dirty="0"/>
          </a:p>
          <a:p>
            <a:r>
              <a:rPr lang="en-US" altLang="ko-KR" dirty="0" err="1"/>
              <a:t>Passport.use</a:t>
            </a:r>
            <a:r>
              <a:rPr lang="en-US" altLang="ko-KR" dirty="0"/>
              <a:t>()</a:t>
            </a:r>
            <a:r>
              <a:rPr lang="ko-KR" altLang="en-US" dirty="0"/>
              <a:t>를 통해 </a:t>
            </a:r>
            <a:r>
              <a:rPr lang="en-US" altLang="ko-KR" dirty="0"/>
              <a:t>strategy </a:t>
            </a:r>
            <a:r>
              <a:rPr lang="ko-KR" altLang="en-US" dirty="0"/>
              <a:t>지정하고</a:t>
            </a:r>
            <a:r>
              <a:rPr lang="en-US" altLang="ko-KR" dirty="0"/>
              <a:t>, </a:t>
            </a:r>
            <a:r>
              <a:rPr lang="ko-KR" altLang="en-US" dirty="0"/>
              <a:t>인증 성공</a:t>
            </a:r>
            <a:r>
              <a:rPr lang="en-US" altLang="ko-KR" dirty="0"/>
              <a:t>/</a:t>
            </a:r>
            <a:r>
              <a:rPr lang="ko-KR" altLang="en-US" dirty="0"/>
              <a:t>실패 시 경우도 지정해야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두 문장을 </a:t>
            </a:r>
            <a:r>
              <a:rPr lang="en-US" altLang="ko-KR" dirty="0" err="1"/>
              <a:t>app.use</a:t>
            </a:r>
            <a:r>
              <a:rPr lang="en-US" altLang="ko-KR" dirty="0"/>
              <a:t>(session()) </a:t>
            </a:r>
            <a:r>
              <a:rPr lang="ko-KR" altLang="en-US" dirty="0"/>
              <a:t>밑에 추가</a:t>
            </a:r>
            <a:endParaRPr lang="en-US" altLang="ko-KR" dirty="0"/>
          </a:p>
          <a:p>
            <a:r>
              <a:rPr lang="en-US" altLang="ko-KR" dirty="0" err="1"/>
              <a:t>Passport.initialize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Passport.session</a:t>
            </a:r>
            <a:r>
              <a:rPr lang="en-US" altLang="ko-KR" dirty="0"/>
              <a:t>();	//</a:t>
            </a:r>
            <a:r>
              <a:rPr lang="ko-KR" altLang="en-US" dirty="0"/>
              <a:t>로그인 세션 유지용</a:t>
            </a:r>
          </a:p>
        </p:txBody>
      </p:sp>
    </p:spTree>
    <p:extLst>
      <p:ext uri="{BB962C8B-B14F-4D97-AF65-F5344CB8AC3E}">
        <p14:creationId xmlns:p14="http://schemas.microsoft.com/office/powerpoint/2010/main" val="151575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D0268-7247-4B74-8B14-1F4F1BBF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Passport.authenticate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4D59C-8BF1-4969-9B03-06234C05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Authenticate() </a:t>
            </a:r>
            <a:r>
              <a:rPr lang="ko-KR" altLang="en-US" dirty="0"/>
              <a:t>메소드는 실제로 로그인을 수행하는 역할을 함</a:t>
            </a:r>
            <a:endParaRPr lang="en-US" altLang="ko-KR" dirty="0"/>
          </a:p>
          <a:p>
            <a:r>
              <a:rPr lang="en-US" altLang="ko-KR" dirty="0"/>
              <a:t>Authenticate(‘Strategy’, callback) </a:t>
            </a:r>
            <a:r>
              <a:rPr lang="ko-KR" altLang="en-US" dirty="0"/>
              <a:t>형식</a:t>
            </a:r>
            <a:endParaRPr lang="en-US" altLang="ko-KR" dirty="0"/>
          </a:p>
          <a:p>
            <a:r>
              <a:rPr lang="ko-KR" altLang="en-US" dirty="0"/>
              <a:t>첫 번째 인자는 단일 </a:t>
            </a:r>
            <a:r>
              <a:rPr lang="en-US" altLang="ko-KR" dirty="0"/>
              <a:t>Strategy String </a:t>
            </a:r>
            <a:r>
              <a:rPr lang="ko-KR" altLang="en-US" dirty="0"/>
              <a:t>혹은 </a:t>
            </a:r>
            <a:r>
              <a:rPr lang="en-US" altLang="ko-KR" dirty="0"/>
              <a:t>Strategy </a:t>
            </a:r>
            <a:r>
              <a:rPr lang="ko-KR" altLang="en-US" dirty="0"/>
              <a:t>배열</a:t>
            </a:r>
            <a:r>
              <a:rPr lang="en-US" altLang="ko-KR" dirty="0"/>
              <a:t>. </a:t>
            </a:r>
            <a:r>
              <a:rPr lang="ko-KR" altLang="en-US" dirty="0"/>
              <a:t>두 번째 인자는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. </a:t>
            </a:r>
            <a:r>
              <a:rPr lang="ko-KR" altLang="en-US" dirty="0"/>
              <a:t>인증이 성공했을 때 </a:t>
            </a:r>
            <a:r>
              <a:rPr lang="ko-KR" altLang="en-US" dirty="0" err="1"/>
              <a:t>콜백</a:t>
            </a:r>
            <a:r>
              <a:rPr lang="ko-KR" altLang="en-US" dirty="0"/>
              <a:t> 함수를 실행하게 됨</a:t>
            </a:r>
            <a:endParaRPr lang="en-US" altLang="ko-KR" dirty="0"/>
          </a:p>
          <a:p>
            <a:r>
              <a:rPr lang="ko-KR" altLang="en-US" dirty="0"/>
              <a:t>인증이 실패한다면 </a:t>
            </a:r>
            <a:r>
              <a:rPr lang="en-US" altLang="ko-KR" dirty="0"/>
              <a:t>401 Unauthorized </a:t>
            </a:r>
            <a:r>
              <a:rPr lang="ko-KR" altLang="en-US" dirty="0"/>
              <a:t>에러로 응답</a:t>
            </a:r>
            <a:endParaRPr lang="en-US" altLang="ko-KR" dirty="0"/>
          </a:p>
          <a:p>
            <a:r>
              <a:rPr lang="ko-KR" altLang="en-US" dirty="0"/>
              <a:t>성공하면 </a:t>
            </a:r>
            <a:r>
              <a:rPr lang="en-US" altLang="ko-KR" dirty="0" err="1"/>
              <a:t>req.login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72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C5929E-CB65-4303-B08D-179CA9B4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Passport.js </a:t>
            </a:r>
            <a:r>
              <a:rPr lang="ko-KR" altLang="en-US" dirty="0"/>
              <a:t>예제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FE297-D732-4380-BC48-BE3F75A3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3817"/>
            <a:ext cx="8229600" cy="3538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321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EA9E-F597-429C-AEE0-0B3AC51C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Verify callback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C0388-741C-4374-BD9D-DAC88134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Passport.use</a:t>
            </a:r>
            <a:r>
              <a:rPr lang="en-US" altLang="ko-KR" dirty="0"/>
              <a:t>(new Strategy((username, password, done) =&gt; { }));</a:t>
            </a:r>
          </a:p>
          <a:p>
            <a:r>
              <a:rPr lang="en-US" altLang="ko-KR" dirty="0"/>
              <a:t>Function (username, password, done)</a:t>
            </a:r>
            <a:r>
              <a:rPr lang="ko-KR" altLang="en-US" dirty="0"/>
              <a:t>을 </a:t>
            </a:r>
            <a:r>
              <a:rPr lang="en-US" altLang="ko-KR" dirty="0"/>
              <a:t>verify callback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Username, password</a:t>
            </a:r>
            <a:r>
              <a:rPr lang="ko-KR" altLang="en-US" dirty="0"/>
              <a:t>를 토대</a:t>
            </a:r>
            <a:r>
              <a:rPr lang="en-US" altLang="ko-KR" dirty="0"/>
              <a:t>(credential)</a:t>
            </a:r>
            <a:r>
              <a:rPr lang="ko-KR" altLang="en-US" dirty="0"/>
              <a:t>로 사용자를 찾는 것이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Done</a:t>
            </a:r>
            <a:r>
              <a:rPr lang="ko-KR" altLang="en-US" dirty="0"/>
              <a:t>의 호출에 따라 </a:t>
            </a:r>
            <a:r>
              <a:rPr lang="en-US" altLang="ko-KR" dirty="0" err="1"/>
              <a:t>passport.authenticate</a:t>
            </a:r>
            <a:r>
              <a:rPr lang="en-US" altLang="ko-KR" dirty="0"/>
              <a:t> </a:t>
            </a:r>
            <a:r>
              <a:rPr lang="ko-KR" altLang="en-US" dirty="0"/>
              <a:t>호출 시 인증 결과가 달라짐</a:t>
            </a:r>
            <a:endParaRPr lang="en-US" altLang="ko-KR" dirty="0"/>
          </a:p>
          <a:p>
            <a:r>
              <a:rPr lang="ko-KR" altLang="en-US" dirty="0"/>
              <a:t>실패는 </a:t>
            </a:r>
            <a:r>
              <a:rPr lang="en-US" altLang="ko-KR" dirty="0"/>
              <a:t>done(null, false)</a:t>
            </a:r>
          </a:p>
          <a:p>
            <a:r>
              <a:rPr lang="ko-KR" altLang="en-US" dirty="0"/>
              <a:t>성공은</a:t>
            </a:r>
            <a:r>
              <a:rPr lang="en-US" altLang="ko-KR" dirty="0"/>
              <a:t> done(null, user)</a:t>
            </a:r>
          </a:p>
          <a:p>
            <a:r>
              <a:rPr lang="ko-KR" altLang="en-US" dirty="0"/>
              <a:t>보통 두 번째 인자가 명시적으로 </a:t>
            </a:r>
            <a:r>
              <a:rPr lang="en-US" altLang="ko-KR" dirty="0"/>
              <a:t>false</a:t>
            </a:r>
            <a:r>
              <a:rPr lang="ko-KR" altLang="en-US" dirty="0"/>
              <a:t>가 아니면 </a:t>
            </a:r>
            <a:r>
              <a:rPr lang="en-US" altLang="ko-KR" dirty="0"/>
              <a:t>true</a:t>
            </a:r>
            <a:r>
              <a:rPr lang="ko-KR" altLang="en-US" dirty="0"/>
              <a:t>로 침</a:t>
            </a:r>
          </a:p>
        </p:txBody>
      </p:sp>
    </p:spTree>
    <p:extLst>
      <p:ext uri="{BB962C8B-B14F-4D97-AF65-F5344CB8AC3E}">
        <p14:creationId xmlns:p14="http://schemas.microsoft.com/office/powerpoint/2010/main" val="386394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9567D94-4C91-4194-B9DA-7E946896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314349"/>
            <a:ext cx="8963025" cy="6229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571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오늘 할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endParaRPr lang="en-US" altLang="ko-KR" dirty="0"/>
          </a:p>
          <a:p>
            <a:r>
              <a:rPr lang="en-US" altLang="ko-KR" dirty="0"/>
              <a:t>Passport </a:t>
            </a:r>
            <a:r>
              <a:rPr lang="ko-KR" altLang="en-US" dirty="0"/>
              <a:t>모듈 사용</a:t>
            </a:r>
            <a:endParaRPr lang="en-US" altLang="ko-KR" dirty="0"/>
          </a:p>
          <a:p>
            <a:r>
              <a:rPr lang="en-US" altLang="ko-KR" dirty="0"/>
              <a:t>Passport</a:t>
            </a:r>
            <a:r>
              <a:rPr lang="ko-KR" altLang="en-US" dirty="0"/>
              <a:t>를 이용한 소셜 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00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C53A7-8ABA-4609-8E1F-1EB52B5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Passport</a:t>
            </a:r>
            <a:r>
              <a:rPr lang="ko-KR" altLang="en-US" dirty="0"/>
              <a:t>에서의 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9E3D8-761D-414E-A85E-65B782F8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인증 성공 시 로그인 세션이 만들어지고 사용자 브라우저에 쿠키로 유지됨</a:t>
            </a:r>
            <a:endParaRPr lang="en-US" altLang="ko-KR" dirty="0"/>
          </a:p>
          <a:p>
            <a:r>
              <a:rPr lang="en-US" altLang="ko-KR" dirty="0"/>
              <a:t>Serialize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사용자 정보를 세션에 저장</a:t>
            </a:r>
            <a:endParaRPr lang="en-US" altLang="ko-KR" dirty="0"/>
          </a:p>
          <a:p>
            <a:r>
              <a:rPr lang="en-US" altLang="ko-KR" dirty="0"/>
              <a:t>Deserialize : </a:t>
            </a:r>
            <a:r>
              <a:rPr lang="ko-KR" altLang="en-US" dirty="0"/>
              <a:t>사용자 정보를 세션으로부터 불러옴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39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803D5-0786-4033-944B-A47603A4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serializeUser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69B9A-AA07-47AB-8FE6-6A5B07A6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로그인에 성공하면</a:t>
            </a:r>
            <a:r>
              <a:rPr lang="en-US" altLang="ko-KR" dirty="0"/>
              <a:t>(</a:t>
            </a:r>
            <a:r>
              <a:rPr lang="en-US" altLang="ko-KR" dirty="0" err="1"/>
              <a:t>passport.authenticate</a:t>
            </a:r>
            <a:r>
              <a:rPr lang="en-US" altLang="ko-KR" dirty="0"/>
              <a:t> </a:t>
            </a:r>
            <a:r>
              <a:rPr lang="ko-KR" altLang="en-US" dirty="0"/>
              <a:t>성공 시</a:t>
            </a:r>
            <a:r>
              <a:rPr lang="en-US" altLang="ko-KR" dirty="0"/>
              <a:t>) </a:t>
            </a:r>
            <a:r>
              <a:rPr lang="en-US" altLang="ko-KR" dirty="0" err="1"/>
              <a:t>serializeUser</a:t>
            </a:r>
            <a:r>
              <a:rPr lang="ko-KR" altLang="en-US" dirty="0"/>
              <a:t>에 등록된 콜백함수 실행</a:t>
            </a:r>
            <a:endParaRPr lang="en-US" altLang="ko-KR" dirty="0"/>
          </a:p>
          <a:p>
            <a:r>
              <a:rPr lang="ko-KR" altLang="en-US" dirty="0"/>
              <a:t>인증이 성공했을 때 최초 </a:t>
            </a:r>
            <a:r>
              <a:rPr lang="en-US" altLang="ko-KR" dirty="0"/>
              <a:t>1</a:t>
            </a:r>
            <a:r>
              <a:rPr lang="ko-KR" altLang="en-US" dirty="0"/>
              <a:t>회만 호출됨</a:t>
            </a:r>
            <a:endParaRPr lang="en-US" altLang="ko-KR" dirty="0"/>
          </a:p>
          <a:p>
            <a:r>
              <a:rPr lang="ko-KR" altLang="en-US" dirty="0"/>
              <a:t>이 경우 </a:t>
            </a:r>
            <a:r>
              <a:rPr lang="en-US" altLang="ko-KR" dirty="0"/>
              <a:t>user.id</a:t>
            </a:r>
            <a:r>
              <a:rPr lang="ko-KR" altLang="en-US" dirty="0"/>
              <a:t>만 세션에 저장됨</a:t>
            </a:r>
            <a:endParaRPr lang="en-US" altLang="ko-KR" dirty="0"/>
          </a:p>
          <a:p>
            <a:r>
              <a:rPr lang="ko-KR" altLang="en-US" dirty="0"/>
              <a:t>세션에 </a:t>
            </a:r>
            <a:r>
              <a:rPr lang="en-US" altLang="ko-KR" dirty="0"/>
              <a:t>“passport”: {“user”: user.id}</a:t>
            </a:r>
            <a:r>
              <a:rPr lang="ko-KR" altLang="en-US" dirty="0"/>
              <a:t>가 추가</a:t>
            </a:r>
            <a:endParaRPr lang="en-US" altLang="ko-KR" dirty="0"/>
          </a:p>
          <a:p>
            <a:r>
              <a:rPr lang="ko-KR" altLang="en-US" dirty="0"/>
              <a:t>이 때 세션에는 사용자를 식별할 수 있는 식별자가 저장됨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4CC38-29F7-4C93-973F-BD8A01D0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32" y="5013176"/>
            <a:ext cx="6492336" cy="11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DB31-7F0D-4FDB-B559-311AF440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deserializeUser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26B1C-50A7-436F-87A0-DCB858CB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인증 성공 후 로그인을 유지하며 사용자가 웹페이지에 방문할 때마다 호출</a:t>
            </a:r>
            <a:endParaRPr lang="en-US" altLang="ko-KR" dirty="0"/>
          </a:p>
          <a:p>
            <a:r>
              <a:rPr lang="ko-KR" altLang="en-US" dirty="0"/>
              <a:t>세션에 저장된 </a:t>
            </a:r>
            <a:r>
              <a:rPr lang="en-US" altLang="ko-KR" dirty="0"/>
              <a:t>user.id(</a:t>
            </a:r>
            <a:r>
              <a:rPr lang="ko-KR" altLang="en-US" dirty="0"/>
              <a:t>식별자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user</a:t>
            </a:r>
            <a:r>
              <a:rPr lang="ko-KR" altLang="en-US" dirty="0"/>
              <a:t>를 찾음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User.findById</a:t>
            </a:r>
            <a:r>
              <a:rPr lang="ko-KR" altLang="en-US" dirty="0"/>
              <a:t>를 하게 되면 연결된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user.id</a:t>
            </a:r>
            <a:r>
              <a:rPr lang="ko-KR" altLang="en-US" dirty="0"/>
              <a:t>로 사용자를 찾음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Done</a:t>
            </a:r>
            <a:r>
              <a:rPr lang="ko-KR" altLang="en-US" dirty="0"/>
              <a:t>의 두 번째 매개변수인 </a:t>
            </a:r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 err="1"/>
              <a:t>req.user</a:t>
            </a:r>
            <a:r>
              <a:rPr lang="ko-KR" altLang="en-US" dirty="0"/>
              <a:t>에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0B1DB-3685-48BF-A94F-58393FBC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4899025"/>
            <a:ext cx="54387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F785-76C9-4861-9791-243BDBD3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인증 상태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70A47-0FB0-4D30-8569-B35B2108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Passport</a:t>
            </a:r>
            <a:r>
              <a:rPr lang="ko-KR" altLang="en-US" dirty="0"/>
              <a:t>를 이용해서 인증하게 되면 </a:t>
            </a:r>
            <a:r>
              <a:rPr lang="en-US" altLang="ko-KR" dirty="0" err="1"/>
              <a:t>req.user</a:t>
            </a:r>
            <a:r>
              <a:rPr lang="ko-KR" altLang="en-US" dirty="0"/>
              <a:t>에 사용자 정보가 들어가게 됨</a:t>
            </a:r>
            <a:endParaRPr lang="en-US" altLang="ko-KR" dirty="0"/>
          </a:p>
          <a:p>
            <a:r>
              <a:rPr lang="ko-KR" altLang="en-US" dirty="0"/>
              <a:t>인증되지 않은 상태일 때 </a:t>
            </a:r>
            <a:r>
              <a:rPr lang="en-US" altLang="ko-KR" dirty="0" err="1"/>
              <a:t>req.user</a:t>
            </a:r>
            <a:r>
              <a:rPr lang="ko-KR" altLang="en-US" dirty="0"/>
              <a:t>는 </a:t>
            </a:r>
            <a:r>
              <a:rPr lang="en-US" altLang="ko-KR" dirty="0"/>
              <a:t>undefined, </a:t>
            </a:r>
            <a:r>
              <a:rPr lang="ko-KR" altLang="en-US" dirty="0"/>
              <a:t>즉 </a:t>
            </a:r>
            <a:r>
              <a:rPr lang="en-US" altLang="ko-KR" dirty="0" err="1"/>
              <a:t>falsy</a:t>
            </a:r>
            <a:r>
              <a:rPr lang="ko-KR" altLang="en-US" dirty="0"/>
              <a:t>한 값임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req.user</a:t>
            </a:r>
            <a:r>
              <a:rPr lang="en-US" altLang="ko-KR" dirty="0"/>
              <a:t>)</a:t>
            </a:r>
            <a:r>
              <a:rPr lang="ko-KR" altLang="en-US" dirty="0"/>
              <a:t>로 인증이 되었는지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6942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F089D-D59E-4E01-86FE-5D775244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62BCD-FC15-4BB2-B574-7CFF14AB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Req.logout</a:t>
            </a:r>
            <a:r>
              <a:rPr lang="en-US" altLang="ko-KR" dirty="0"/>
              <a:t>()</a:t>
            </a:r>
            <a:r>
              <a:rPr lang="ko-KR" altLang="en-US" dirty="0"/>
              <a:t>을 사용하면 됨</a:t>
            </a:r>
            <a:endParaRPr lang="en-US" altLang="ko-KR" dirty="0"/>
          </a:p>
          <a:p>
            <a:r>
              <a:rPr lang="en-US" altLang="ko-KR" dirty="0" err="1"/>
              <a:t>Req.user</a:t>
            </a:r>
            <a:r>
              <a:rPr lang="en-US" altLang="ko-KR" dirty="0"/>
              <a:t> </a:t>
            </a:r>
            <a:r>
              <a:rPr lang="ko-KR" altLang="en-US" dirty="0"/>
              <a:t>프로퍼티를 비우고 로그인 세션이 사라짐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3D7A8-E044-49AE-A11D-E238F94B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56" y="3464560"/>
            <a:ext cx="5867288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87718-F598-4650-A11E-14C38A8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0C70-3A2B-47CA-B84B-EA137E38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(1) Passport, Strategy </a:t>
            </a:r>
            <a:r>
              <a:rPr lang="ko-KR" altLang="en-US" dirty="0"/>
              <a:t>모듈 가져오기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미들웨어 사용 </a:t>
            </a:r>
            <a:r>
              <a:rPr lang="en-US" altLang="ko-KR" dirty="0"/>
              <a:t>(</a:t>
            </a:r>
            <a:r>
              <a:rPr lang="ko-KR" altLang="en-US" dirty="0"/>
              <a:t>세션 </a:t>
            </a:r>
            <a:r>
              <a:rPr lang="en-US" altLang="ko-KR" dirty="0"/>
              <a:t>-&gt; </a:t>
            </a:r>
            <a:r>
              <a:rPr lang="ko-KR" altLang="en-US" dirty="0"/>
              <a:t>패스포트 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(3) Serialize/</a:t>
            </a:r>
            <a:r>
              <a:rPr lang="en-US" altLang="ko-KR" dirty="0" err="1"/>
              <a:t>deserializeUser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(4) Verify callback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(5) Authenticate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(6) </a:t>
            </a:r>
            <a:r>
              <a:rPr lang="ko-KR" altLang="en-US" dirty="0"/>
              <a:t>로그아웃 로직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실행 순서는 </a:t>
            </a:r>
            <a:r>
              <a:rPr lang="en-US" altLang="ko-KR" dirty="0"/>
              <a:t>(1) -&gt; (2)</a:t>
            </a:r>
          </a:p>
          <a:p>
            <a:r>
              <a:rPr lang="ko-KR" altLang="en-US" dirty="0"/>
              <a:t>이후 로그인 시도 시 </a:t>
            </a:r>
            <a:r>
              <a:rPr lang="en-US" altLang="ko-KR" dirty="0"/>
              <a:t>(5) </a:t>
            </a:r>
            <a:r>
              <a:rPr lang="ko-KR" altLang="en-US" dirty="0"/>
              <a:t>실행 </a:t>
            </a:r>
            <a:r>
              <a:rPr lang="en-US" altLang="ko-KR" dirty="0"/>
              <a:t>-&gt; (4) </a:t>
            </a:r>
            <a:r>
              <a:rPr lang="ko-KR" altLang="en-US" dirty="0"/>
              <a:t>실행 </a:t>
            </a:r>
            <a:r>
              <a:rPr lang="en-US" altLang="ko-KR" dirty="0"/>
              <a:t>-&gt; (5)</a:t>
            </a:r>
            <a:r>
              <a:rPr lang="ko-KR" altLang="en-US" dirty="0"/>
              <a:t>에 결과 반환 </a:t>
            </a:r>
            <a:r>
              <a:rPr lang="en-US" altLang="ko-KR" dirty="0"/>
              <a:t>-&gt; </a:t>
            </a:r>
            <a:r>
              <a:rPr lang="ko-KR" altLang="en-US" dirty="0"/>
              <a:t>성공했을 때 </a:t>
            </a:r>
            <a:r>
              <a:rPr lang="en-US" altLang="ko-KR" dirty="0"/>
              <a:t>(3) </a:t>
            </a:r>
            <a:r>
              <a:rPr lang="en-US" altLang="ko-KR" dirty="0" err="1"/>
              <a:t>SerializeUSer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로그인 성공 시 사용자가 페이지를 방문할 때마다 </a:t>
            </a:r>
            <a:r>
              <a:rPr lang="en-US" altLang="ko-KR" dirty="0"/>
              <a:t>(3) </a:t>
            </a:r>
            <a:r>
              <a:rPr lang="en-US" altLang="ko-KR" dirty="0" err="1"/>
              <a:t>deserializeUser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159A2-8EBF-442A-9108-4290D744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OAuth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BF30E-3033-4368-AB9E-AF5FE2E8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사용자들이 특정 웹사이트에 등록된 자신들의 정보에 대한 다른 웹</a:t>
            </a:r>
            <a:r>
              <a:rPr lang="en-US" altLang="ko-KR" dirty="0"/>
              <a:t>/</a:t>
            </a:r>
            <a:r>
              <a:rPr lang="ko-KR" altLang="en-US" dirty="0"/>
              <a:t>앱의 접근 권한을 부여하는 표준</a:t>
            </a:r>
            <a:endParaRPr lang="en-US" altLang="ko-KR" dirty="0"/>
          </a:p>
          <a:p>
            <a:r>
              <a:rPr lang="ko-KR" altLang="en-US" dirty="0"/>
              <a:t>인증 방식의 표준화</a:t>
            </a:r>
            <a:endParaRPr lang="en-US" altLang="ko-KR" dirty="0"/>
          </a:p>
          <a:p>
            <a:r>
              <a:rPr lang="ko-KR" altLang="en-US" dirty="0"/>
              <a:t>다른 서비스의 회원 정보를 안전하게 사용하기 위한 방법</a:t>
            </a:r>
          </a:p>
        </p:txBody>
      </p:sp>
    </p:spTree>
    <p:extLst>
      <p:ext uri="{BB962C8B-B14F-4D97-AF65-F5344CB8AC3E}">
        <p14:creationId xmlns:p14="http://schemas.microsoft.com/office/powerpoint/2010/main" val="360841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2E94-813A-4094-99A9-14093D01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OAuth</a:t>
            </a:r>
            <a:r>
              <a:rPr lang="ko-KR" altLang="en-US" dirty="0"/>
              <a:t>의 짧은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E4A7-BC97-47F6-9798-4815B6A8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 : </a:t>
            </a:r>
            <a:r>
              <a:rPr lang="ko-KR" altLang="en-US" dirty="0"/>
              <a:t>트위터에서 시작 </a:t>
            </a:r>
            <a:r>
              <a:rPr lang="en-US" altLang="ko-KR" dirty="0"/>
              <a:t>(2007)</a:t>
            </a:r>
          </a:p>
          <a:p>
            <a:pPr lvl="1"/>
            <a:r>
              <a:rPr lang="ko-KR" altLang="en-US" dirty="0"/>
              <a:t>어플리케이션에 대한 지원 부족</a:t>
            </a:r>
            <a:r>
              <a:rPr lang="en-US" altLang="ko-KR" dirty="0"/>
              <a:t>, </a:t>
            </a:r>
            <a:r>
              <a:rPr lang="ko-KR" altLang="en-US" dirty="0"/>
              <a:t>복잡한 구현</a:t>
            </a:r>
            <a:endParaRPr lang="en-US" altLang="ko-KR" dirty="0"/>
          </a:p>
          <a:p>
            <a:pPr lvl="1"/>
            <a:r>
              <a:rPr lang="ko-KR" altLang="en-US" dirty="0"/>
              <a:t>인증 토큰이 만료되지 않는 단점</a:t>
            </a:r>
            <a:endParaRPr lang="en-US" altLang="ko-KR" dirty="0"/>
          </a:p>
          <a:p>
            <a:pPr lvl="1"/>
            <a:r>
              <a:rPr lang="en-US" altLang="ko-KR" dirty="0"/>
              <a:t>HMAC(REST API </a:t>
            </a:r>
            <a:r>
              <a:rPr lang="ko-KR" altLang="en-US" dirty="0"/>
              <a:t>무결성 보장을 위한 방법</a:t>
            </a:r>
            <a:r>
              <a:rPr lang="en-US" altLang="ko-KR" dirty="0"/>
              <a:t>) </a:t>
            </a:r>
            <a:r>
              <a:rPr lang="ko-KR" altLang="en-US" dirty="0"/>
              <a:t>암호화가 번거로움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2.0 : 1.0</a:t>
            </a:r>
            <a:r>
              <a:rPr lang="ko-KR" altLang="en-US" dirty="0"/>
              <a:t>에서 기능 단순화</a:t>
            </a:r>
            <a:endParaRPr lang="en-US" altLang="ko-KR" dirty="0"/>
          </a:p>
          <a:p>
            <a:pPr lvl="1"/>
            <a:r>
              <a:rPr lang="en-US" altLang="ko-KR" dirty="0"/>
              <a:t>HTTPS </a:t>
            </a:r>
            <a:r>
              <a:rPr lang="ko-KR" altLang="en-US" dirty="0"/>
              <a:t>통신 필수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6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AA446-3A15-42BE-ABD4-0ED431F7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ko-KR" altLang="en-US" dirty="0"/>
              <a:t>의 참여자들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35726-006D-4825-A072-E5E6D59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Authorization Server</a:t>
            </a:r>
          </a:p>
          <a:p>
            <a:pPr lvl="1"/>
            <a:r>
              <a:rPr lang="ko-KR" altLang="en-US" dirty="0"/>
              <a:t>인증 관련된 처리를 전담하는 서버</a:t>
            </a:r>
            <a:endParaRPr lang="en-US" altLang="ko-KR" dirty="0"/>
          </a:p>
          <a:p>
            <a:pPr lvl="1"/>
            <a:r>
              <a:rPr lang="ko-KR" altLang="en-US" dirty="0"/>
              <a:t>사용자 동의를 얻어 접근 권한을 부여함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R.S</a:t>
            </a:r>
            <a:r>
              <a:rPr lang="ko-KR" altLang="en-US" dirty="0"/>
              <a:t>와 같은 </a:t>
            </a:r>
            <a:r>
              <a:rPr lang="en-US" altLang="ko-KR" dirty="0"/>
              <a:t>URL </a:t>
            </a:r>
            <a:r>
              <a:rPr lang="ko-KR" altLang="en-US" dirty="0"/>
              <a:t>하위에 있음</a:t>
            </a:r>
            <a:endParaRPr lang="en-US" altLang="ko-KR" dirty="0"/>
          </a:p>
          <a:p>
            <a:r>
              <a:rPr lang="en-US" altLang="ko-KR" dirty="0"/>
              <a:t>Resource Server</a:t>
            </a:r>
          </a:p>
          <a:p>
            <a:pPr lvl="1"/>
            <a:r>
              <a:rPr lang="en-US" altLang="ko-KR" dirty="0"/>
              <a:t>Open API Server</a:t>
            </a:r>
          </a:p>
          <a:p>
            <a:pPr lvl="1"/>
            <a:r>
              <a:rPr lang="ko-KR" altLang="en-US" dirty="0"/>
              <a:t>회원 정보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갖고 자원 호스팅하는 서버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구글 등</a:t>
            </a:r>
            <a:endParaRPr lang="en-US" altLang="ko-KR" dirty="0"/>
          </a:p>
          <a:p>
            <a:r>
              <a:rPr lang="en-US" altLang="ko-KR" dirty="0"/>
              <a:t>Resource Owner</a:t>
            </a:r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회원들</a:t>
            </a:r>
            <a:endParaRPr lang="en-US" altLang="ko-KR" dirty="0"/>
          </a:p>
          <a:p>
            <a:r>
              <a:rPr lang="en-US" altLang="ko-KR" dirty="0"/>
              <a:t>Client</a:t>
            </a:r>
          </a:p>
          <a:p>
            <a:pPr lvl="1"/>
            <a:r>
              <a:rPr lang="en-US" altLang="ko-KR" dirty="0"/>
              <a:t>R.S</a:t>
            </a:r>
            <a:r>
              <a:rPr lang="ko-KR" altLang="en-US" dirty="0"/>
              <a:t>에서 제공하는 자원을 사용하는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225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C1E2-BD0D-4631-B68B-BBB1E652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8F0A2B-3116-4923-9084-BB8599969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8" y="913990"/>
            <a:ext cx="7424383" cy="5030019"/>
          </a:xfrm>
          <a:noFill/>
        </p:spPr>
      </p:pic>
    </p:spTree>
    <p:extLst>
      <p:ext uri="{BB962C8B-B14F-4D97-AF65-F5344CB8AC3E}">
        <p14:creationId xmlns:p14="http://schemas.microsoft.com/office/powerpoint/2010/main" val="5968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29659-656E-4EA1-9158-A36E38F5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ko-KR" altLang="en-US" dirty="0"/>
              <a:t>의 인증 </a:t>
            </a:r>
            <a:r>
              <a:rPr lang="en-US" altLang="ko-KR" dirty="0"/>
              <a:t>(Grant 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94FD-EACD-4E6C-93AD-0FC28B7E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Authorization Code</a:t>
            </a:r>
          </a:p>
          <a:p>
            <a:r>
              <a:rPr lang="en-US" altLang="ko-KR" dirty="0"/>
              <a:t>Implicit</a:t>
            </a:r>
          </a:p>
          <a:p>
            <a:r>
              <a:rPr lang="en-US" altLang="ko-KR" dirty="0"/>
              <a:t>Resource Owner Password Credentials</a:t>
            </a:r>
          </a:p>
          <a:p>
            <a:r>
              <a:rPr lang="en-US" altLang="ko-KR" dirty="0"/>
              <a:t>Client Credentials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40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23AA-5D7B-4C22-B36A-E238A18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Authorization Code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24435-04D5-4C10-AC3A-0BFC2882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사이드 코드로 인증</a:t>
            </a:r>
            <a:endParaRPr lang="en-US" altLang="ko-KR" dirty="0"/>
          </a:p>
          <a:p>
            <a:r>
              <a:rPr lang="en-US" altLang="ko-KR" dirty="0"/>
              <a:t>A.C</a:t>
            </a:r>
            <a:r>
              <a:rPr lang="ko-KR" altLang="en-US" dirty="0"/>
              <a:t>가 </a:t>
            </a:r>
            <a:r>
              <a:rPr lang="en-US" altLang="ko-KR" dirty="0"/>
              <a:t>Authorization Server</a:t>
            </a:r>
            <a:r>
              <a:rPr lang="ko-KR" altLang="en-US" dirty="0"/>
              <a:t>와 </a:t>
            </a:r>
            <a:r>
              <a:rPr lang="en-US" altLang="ko-KR" dirty="0"/>
              <a:t>Resource Server </a:t>
            </a:r>
            <a:r>
              <a:rPr lang="ko-KR" altLang="en-US" dirty="0"/>
              <a:t>간 중개 역할을 하게 됨</a:t>
            </a:r>
            <a:endParaRPr lang="en-US" altLang="ko-KR" dirty="0"/>
          </a:p>
          <a:p>
            <a:r>
              <a:rPr lang="en-US" altLang="ko-KR" dirty="0"/>
              <a:t>Access Token</a:t>
            </a:r>
            <a:r>
              <a:rPr lang="ko-KR" altLang="en-US" dirty="0"/>
              <a:t>을 바로 </a:t>
            </a:r>
            <a:r>
              <a:rPr lang="en-US" altLang="ko-KR" dirty="0"/>
              <a:t>Client</a:t>
            </a:r>
            <a:r>
              <a:rPr lang="ko-KR" altLang="en-US" dirty="0"/>
              <a:t>에 전달하지 않음</a:t>
            </a:r>
            <a:endParaRPr lang="en-US" altLang="ko-KR" dirty="0"/>
          </a:p>
          <a:p>
            <a:r>
              <a:rPr lang="ko-KR" altLang="en-US" dirty="0"/>
              <a:t>로그인 시 페이지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en-US" altLang="ko-KR" dirty="0" err="1"/>
              <a:t>response_type</a:t>
            </a:r>
            <a:r>
              <a:rPr lang="en-US" altLang="ko-KR" dirty="0"/>
              <a:t>=code</a:t>
            </a:r>
            <a:r>
              <a:rPr lang="ko-KR" altLang="en-US" dirty="0"/>
              <a:t>를 넘김</a:t>
            </a:r>
          </a:p>
        </p:txBody>
      </p:sp>
    </p:spTree>
    <p:extLst>
      <p:ext uri="{BB962C8B-B14F-4D97-AF65-F5344CB8AC3E}">
        <p14:creationId xmlns:p14="http://schemas.microsoft.com/office/powerpoint/2010/main" val="16425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D3DC-40A4-440E-9E04-ED5DB609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Implicit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7B1A0-52C1-462D-81D0-13938817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2.0</a:t>
            </a:r>
            <a:r>
              <a:rPr lang="ko-KR" altLang="en-US" dirty="0"/>
              <a:t>에서 가장 많이 사용</a:t>
            </a:r>
            <a:endParaRPr lang="en-US" altLang="ko-KR" dirty="0"/>
          </a:p>
          <a:p>
            <a:r>
              <a:rPr lang="en-US" altLang="ko-KR" dirty="0"/>
              <a:t>Authorization code</a:t>
            </a:r>
            <a:r>
              <a:rPr lang="ko-KR" altLang="en-US" dirty="0"/>
              <a:t>보다 다소 보안에 취약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Read-Only </a:t>
            </a:r>
            <a:r>
              <a:rPr lang="ko-KR" altLang="en-US" dirty="0"/>
              <a:t>서비스에 자주 이용됨</a:t>
            </a:r>
            <a:endParaRPr lang="en-US" altLang="ko-KR" dirty="0"/>
          </a:p>
          <a:p>
            <a:r>
              <a:rPr lang="ko-KR" altLang="en-US" dirty="0"/>
              <a:t>로그인 시 페이지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en-US" altLang="ko-KR" dirty="0" err="1"/>
              <a:t>response_type</a:t>
            </a:r>
            <a:r>
              <a:rPr lang="en-US" altLang="ko-KR" dirty="0"/>
              <a:t>=token</a:t>
            </a:r>
            <a:r>
              <a:rPr lang="ko-KR" altLang="en-US" dirty="0"/>
              <a:t>을 넘김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9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933</Words>
  <Application>Microsoft Office PowerPoint</Application>
  <PresentationFormat>화면 슬라이드 쇼(4:3)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7주차 수업</vt:lpstr>
      <vt:lpstr>오늘 할 내용</vt:lpstr>
      <vt:lpstr>OAuth</vt:lpstr>
      <vt:lpstr>OAuth의 짧은 역사</vt:lpstr>
      <vt:lpstr>Oauth의 참여자들</vt:lpstr>
      <vt:lpstr>PowerPoint 프레젠테이션</vt:lpstr>
      <vt:lpstr>Oauth의 인증 (Grant 종류)</vt:lpstr>
      <vt:lpstr>Authorization Code 방식</vt:lpstr>
      <vt:lpstr>Implicit 방식</vt:lpstr>
      <vt:lpstr>Oauth 이용 과정</vt:lpstr>
      <vt:lpstr>AccessToken과 RefreshToken</vt:lpstr>
      <vt:lpstr>AccessToken과 RefreshToken</vt:lpstr>
      <vt:lpstr>Passport.js 소개</vt:lpstr>
      <vt:lpstr>설치</vt:lpstr>
      <vt:lpstr>Passport.js 사용법</vt:lpstr>
      <vt:lpstr>Passport.authenticate()</vt:lpstr>
      <vt:lpstr>Passport.js 예제</vt:lpstr>
      <vt:lpstr>Verify callback</vt:lpstr>
      <vt:lpstr>PowerPoint 프레젠테이션</vt:lpstr>
      <vt:lpstr>Passport에서의 세션</vt:lpstr>
      <vt:lpstr>serializeUser</vt:lpstr>
      <vt:lpstr>deserializeUser</vt:lpstr>
      <vt:lpstr>사용자의 인증 상태 확인</vt:lpstr>
      <vt:lpstr>로그아웃</vt:lpstr>
      <vt:lpstr>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수업</dc:title>
  <dc:creator>KimDain</dc:creator>
  <cp:lastModifiedBy>KimDain</cp:lastModifiedBy>
  <cp:revision>3</cp:revision>
  <dcterms:created xsi:type="dcterms:W3CDTF">2020-11-26T03:54:55Z</dcterms:created>
  <dcterms:modified xsi:type="dcterms:W3CDTF">2020-11-26T04:22:20Z</dcterms:modified>
</cp:coreProperties>
</file>