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4" r:id="rId4"/>
    <p:sldId id="305" r:id="rId5"/>
    <p:sldId id="306" r:id="rId6"/>
    <p:sldId id="30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2:40.9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16,'0'0'160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20.6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 8388,'0'0'5202,"-22"170"-4898,50-85-96,4 5 65,-1-2-113,-6-9-32,-3-14-128,0-11 0,-3-9-400,-3-16-513,3-12-864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01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0 10805,'0'0'1569,"-41"215"-1185,0-138 320,3-12-416,16-20-256,13-25-32,9-34-1072,12-65-1793,20-20-481,-17 36 977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02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80 12998,'0'0'1054,"27"-14"-913,80-41-37,-79 44-74,-27 11-29,-1 0 0,0 0 0,1 0 0,-1 0 0,1 0 0,-1 0 0,0 0 0,1 0 0,-1 0 0,0 0 0,1 1 0,-1-1 0,0 0 0,1 0 0,-1 0 0,0 0 0,1 0 0,-1 1 0,0-1 0,1 0 0,-1 0 0,0 1 0,0-1 0,1 0 0,-1 0 0,0 1 0,0-1 0,1 0 0,-1 1 0,0-1 0,0 1 0,3 9 16,0 0 0,-1 0 1,0 0-1,-1 1 1,0-1-1,0 1 1,-1-1-1,-2 11 0,2 6 3,-1 10 2,-1 0 1,-10 56 0,8-74-153,-1-1 1,0 1 0,-2-1-1,0 0 1,-1 0-1,-18 30 1,53-57-3385,-16 3 3515,0 1 0,0 0-1,1 0 1,0 1 0,-1 1-1,1 0 1,0 1 0,0 0-1,0 1 1,1 0 0,19 1-1,-29 1 41,0 0 0,0 0-1,0 0 1,0 0 0,0 1 0,0-1-1,-1 1 1,1-1 0,-1 1-1,1 0 1,-1 0 0,0 0 0,0 0-1,1 1 1,-2-1 0,1 1-1,0-1 1,0 1 0,-1-1 0,1 1-1,-1 0 1,0 0 0,0 0-1,0 0 1,1 5 0,2 9 133,-1 1 1,0-1-1,0 22 0,-3-34-105,3 41 307,-2 0 0,-7 62 0,2-85-350,0 1 1,-1 0-1,-1-1 1,-2 0-1,0-1 0,-15 30 1,-8 0-317,-13 26 239,41-70-755,-1 0-1,2 0 1,-1 0 0,1 0 0,0 1 0,0-1 0,0 16 0</inkml:trace>
  <inkml:trace contextRef="#ctx0" brushRef="#br0" timeOffset="1">922 1388 13126,'0'0'416,"0"198"48,-10-133 145,-5-28-257,8-20-272,7-57-3089,0 9-113,7 0-496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02.7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1 164 15879,'0'0'-221,"37"-23"146,123-74 72,-146 89 9,0 1-1,1 0 0,0 1 0,17-5 0,-21 9 13,-1 1 1,1 0-1,21 0 1,-17 1 10,-14 0-28,0 0 1,0 0 0,0 0 0,0 0 0,0 1 0,0-1 0,0 0 0,0 0 0,0 1 0,0-1 0,0 1 0,0-1 0,0 1 0,0-1 0,0 1 0,0-1 0,0 1 0,-1 0 0,1 0 0,0-1 0,0 1 0,-1 0-1,1 0 1,-1 0 0,1 0 0,0 0 0,-1 0 0,0 0 0,1 0 0,-1 0 0,1 1 0,0 39 123,-1-25-67,0 19-58,0 0 0,-3 0 0,-1 0 0,-10 40 0,14-74-22,-1 1 0,1-1 0,0 1 0,-1-1-1,1 1 1,0 0 0,0-1 0,0 1 0,0-1 0,0 1 0,0 0 0,1-1-1,-1 1 1,0-1 0,1 1 0,-1-1 0,1 1 0,0-1 0,-1 0 0,1 1 0,1 1-1,0-1-48,1 1-1,0-1 0,0 0 1,0 0-1,0 0 0,0 0 0,4 1 1,0 1-43,90 44-586,-58-30 664,63 38 1,-95-50 36,-1-1-1,1 1 1,-1 1-1,0-1 1,0 1-1,-1 0 1,0 1 0,0-1-1,-1 1 1,1 0-1,-2 0 1,1 0-1,-1 1 1,-1-1-1,0 1 1,0 0 0,1 14-1,-1-4 72,-1-1-1,-1 1 0,-1 0 1,0-1-1,-2 0 1,0 1-1,-8 25 1,3-23-24,-2-1 1,0 0 0,-1-1 0,-1 0-1,0-1 1,-2 0 0,0-1 0,-1 0-1,-1-2 1,-28 24 0,42-38-128,-1 1 0,1 0 0,0 0 0,-1-1 0,0 0-1,1 1 1,-1-1 0,0 0 0,0 0 0,1 0 0,-1-1 0,0 1 0,-5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03.1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 15431,'0'0'400,"0"170"-176,-3-97 257,3-2-33,0-6-448,10-11-48,27-9-737,1-19-1488,-22-26-1536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03.4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26 383 6579,'0'0'9015,"31"-11"-9688,-14 6 632,5-2-16,-1 0 0,-1-1-1,1-1 1,-1-1 0,-1-1 0,0 0 0,0-2-1,-1 0 1,18-17 0,-23 16-158,0 0 1,-1-1-1,16-26 1,-25 36 97,0 0 0,0-1 1,-1 1-1,0-1 1,0 1-1,0-1 0,-1 0 1,0 1-1,0-1 1,0 0-1,-1 0 0,0 0 1,0 0-1,-1 0 1,-1-10-1,1 14 133,0-1-1,0 1 1,-1-1 0,1 1-1,-1-1 1,1 1 0,-1 0 0,0 0-1,1 0 1,-1 0 0,0 0-1,-1 0 1,1 1 0,0-1-1,0 1 1,-1-1 0,1 1 0,-1 0-1,1 0 1,-6-2 0,-5-1 146,-1 1-1,-25-3 1,32 5-139,-32-3 137,-43 1 0,77 3-110,0 0-1,1 1 1,-1-1 0,0 1-1,1 0 1,-1 1 0,1-1-1,0 1 1,-1 0 0,1 0-1,0 0 1,0 0 0,0 1 0,0 0-1,0-1 1,1 2 0,-1-1-1,1 0 1,0 1 0,0-1-1,0 1 1,1 0 0,-1 0-1,1 0 1,0 0 0,0 0 0,0 1-1,-1 4 1,-3 12 124,0 0-1,2 1 1,1-1 0,0 1 0,1 24 0,-3 107 157,7 0 1,6-1-1,32 177 1,-20-223-161,-1 1 58,40 131 0,-56-230-430,0 1 1,1-1-1,0 0 0,9 15 0,-12-22 142,-1 0-1,1 0 1,0 0-1,0 0 1,-1 0-1,1 0 1,0 0-1,0 0 1,0 0-1,0 0 1,0-1-1,0 1 1,0 0-1,1 0 1,-1-1-1,0 1 1,0-1-1,0 1 0,1-1 1,-1 0-1,0 0 1,0 1-1,1-1 1,-1 0-1,0 0 1,1 0-1,-1 0 1,0 0-1,0-1 1,1 1-1,-1 0 1,0 0-1,0-1 1,1 1-1,-1-1 1,0 1-1,0-1 1,0 0-1,0 1 1,2-2-1,-2 0-289,1 0 0,-1 1 0,0-1 0,0 0 0,0 0 0,0 0 0,0 0 0,-1 1 0,1-1 0,0-4 0,9-34-5243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03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 35 15271,'0'0'-5,"31"-5"-291,101-18 416,-121 21-106,-1 0 0,1 1 0,-1 0 0,1 1 1,0 0-1,-1 0 0,1 1 0,-1 1 0,1 0 1,10 3-1,-15-1-11,0-1 0,-1 1 1,1-1-1,-1 2 0,0-1 0,0 0 1,-1 1-1,1 0 0,-1 0 1,0 1-1,-1-1 0,1 1 0,-1 0 1,3 8-1,14 29 184,-1 1 1,-3 1-1,-2 1 0,-2 0 0,8 55 1,14 243 454,-8 564 380,-26-903-963,0 0-1,0-1 1,-1 1-1,1 0 1,-1 0 0,0-1-1,-1 1 1,1-1 0,-1 1-1,0-1 1,0 0-1,0 1 1,-3 3 0,0-3 6,1 0 0,-1-1 0,1 1 0,-2-1 1,1-1-1,0 1 0,-1-1 0,1 1 0,-9 2 1,-5 2-3,1-2 1,-1 0 0,0 0-1,-1-2 1,-33 3 0,-104-2 361,105-6-719,-80 10 0,117-7-16,0 1 0,0 0 0,0 1 1,0 1-1,1 1 0,-1 0 0,1 0 1,1 2-1,-19 12 0,28-17-246,0 0 0,1 0 0,0 0 0,0 0 0,0 0 0,-5 8 0,-11 21-6690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00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 10965,'0'0'208,"0"235"-208,0-102 0,0 0 336,-6-23-128,6-28-128,0-31-80,0-28 16,0-15-16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02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80 6659,'0'0'2825,"13"-10"-2755,-2 2-53,-3 1-3,1 1-1,0 0 1,0 0-1,0 1 1,0 0-1,1 1 1,0 0-1,19-5 0,-1 5 100,-1 1-1,1 1 0,29 2 0,-32 0 2,-22 0-93,0 0 0,1 1 0,-1-1 0,0 1 0,0-1 0,0 1 0,0 0 0,0 0 0,0 0 0,-1 1 0,1-1 0,0 1 0,0-1 0,-1 1 0,1 0 0,-1 0 1,0 0-1,1 1 0,-1-1 0,0 0 0,0 1 0,-1-1 0,1 1 0,0 0 0,-1 0 0,0-1 0,1 1 0,-1 0 0,0 0 0,-1 0 0,2 4 0,1 11 45,0 0 0,-2 0 0,0 0 0,-2 24 0,1-15-55,0-9-26,-1 0-1,-1 0 0,-1 0 1,0 0-1,-1 0 1,-1 0-1,-1-1 1,-12 27-1,12-32 7,-1 0 0,0-1 0,-1 0 0,0 0-1,-1-1 1,0 0 0,0 0 0,-1-1 0,0-1 0,-1 1 0,0-2 0,-18 11-1,15-11 76,0-1-1,-1 0 0,0-1 0,0-1 0,0 0 1,-1-1-1,1 0 0,-31 0 0,45-3-62,1 0-1,0 0 0,0 0 1,0 0-1,0 0 0,0 0 1,0 1-1,0-1 0,0 0 1,-1 0-1,1 0 0,0 0 1,0 0-1,0 0 0,0 0 1,0 0-1,0 0 0,0 1 1,0-1-1,0 0 0,0 0 1,0 0-1,0 0 0,0 0 1,0 0-1,0 0 0,0 1 1,0-1-1,0 0 0,0 0 1,0 0-1,0 0 0,0 0 1,0 0-1,0 1 0,0-1 1,0 0-1,0 0 0,0 0 1,0 0-1,0 0 0,0 0 1,0 0-1,0 0 0,1 0 1,-1 1-1,0-1 0,0 0 1,0 0-1,0 0 0,0 0 1,0 0-1,0 0 0,0 0 1,0 0-1,1 0 0,-1 0 1,0 0-1,0 0 0,0 0 1,0 0-1,0 0 0,1 0 1,15 2 15,0-1-1,0 0 1,18-3 0,5 1 63,260-23 346,-46 1-97,-48 22-1013,-205 1 601,1 0 0,-1 0-1,0 0 1,1 0-1,-1 1 1,0-1 0,1 0-1,-1 0 1,0 0-1,1 0 1,-1 0 0,1 0-1,-1 0 1,0 0-1,1 0 1,-1 0 0,0 0-1,1 0 1,-1-1-1,0 1 1,1 0 0,-1 0-1,0 0 1,1 0-1,-1-1 1,0 1-1,1 0 1,-1 0 0,0 0-1,0-1 1,1 1-1,-1 0 1,0 0 0,0-1-1,0 1 1,1 0-1,-1-1 1,0 1 0,0 0-1,0-1 1,0 1-1,0 0 1,0-1 0,0 1-1,1 0 1,-1-1-1,0 1 1,0 0 0,0-1-1,0 1 1,0-1-1,-1 1 1,1-1-1,0-12-4431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03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 1 7347,'0'0'5742,"-18"32"-5689,0 1-49,3-4-1,-2-1-1,0 0 1,-2-2-1,-1 0 0,-24 23 1,-4 1 17,-74 83 10,122-132-26,0-1-1,-1 0 0,1 1 1,0-1-1,-1 0 0,1 1 1,0-1-1,-1 1 0,1-1 1,0 0-1,0 1 0,0-1 1,-1 1-1,1-1 0,0 1 1,0-1-1,0 1 0,0-1 1,0 1-1,0-1 0,0 1 1,0-1-1,0 1 0,0-1 1,0 0-1,0 1 0,0-1 1,0 1-1,1-1 0,-1 1 1,0-1-1,0 1 0,1-1 1,-1 0-1,0 1 0,0-1 1,1 1-1,-1-1 0,0 0 1,1 1-1,20 8-45,-19-9 46,61 17 156,1-3-1,92 8 1,138-10 1653,-326-12-8595,13 0 875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04.3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133 161 9124,'0'0'632,"-5"33"-197,0 4-286,-29 165 860,6-88-248,29-144-1077,-2 8 202,0-42 150,4-1 0,2 0-1,3 1 1,27-104 0,-33 160-24,-1 4 5,0 0 0,0-1 0,0 1 1,1 0-1,0 0 0,-1 0 0,1 0 1,1 0-1,-1 0 0,1 1 0,-1-1 1,1 1-1,6-6 0,-9 9-6,0 0-1,0 0 1,0 0 0,0 0-1,1-1 1,-1 1 0,0 0-1,0 0 1,0 0-1,0 0 1,1 0 0,-1 0-1,0 0 1,0 0 0,0 0-1,1 0 1,-1 0 0,0 0-1,0 0 1,0 0-1,1 0 1,-1 0 0,0 1-1,0-1 1,0 0 0,0 0-1,1 0 1,-1 0-1,0 0 1,0 0 0,0 0-1,0 0 1,0 1 0,0-1-1,1 0 1,-1 0-1,0 0 1,0 0 0,0 1-1,0-1 1,0 0 0,0 0-1,4 17 782,11 399 401,-15-343-1212,-4-53-56,4-19 66,0-1-1,0 0 1,0 1 0,-1-1-1,1 0 1,0 1-1,0-1 1,-1 0-1,1 1 1,0-1-1,0 0 1,-1 1 0,1-1-1,0 0 1,-1 0-1,1 1 1,-1-1-1,1 0 1,0 0-1,-1 0 1,1 0 0,-1 0-1,1 1 1,0-1-1,-1 0 1,-1-1-20,1 0 0,-1 1 0,1-1-1,-1 0 1,1 0 0,0 0 0,0 0 0,-1 0 0,1 0 0,0 0 0,0-1 0,0 1-1,0 0 1,0-1 0,0 1 0,1-1 0,-1 1 0,0-1 0,1 1 0,-1-4 0,-14-36-112,2-1 1,3-1-1,-9-62 1,10 26 85,3-84-1,8 162 98,3 8 21,6 17 123,34 96 129,-6 3 0,40 207-1,-77-322-1148,-2-25 485,-5-29 215,-29-63 88,-2-12 6,30 91 10,2-1 0,2 1 0,0-36 0,2 66 28,0-1 0,0 1 0,0-1 0,0 1 0,0-1 0,0 1 0,0-1 0,0 1 0,0-1 0,0 1 0,0-1 0,0 1 0,0-1 0,1 1 0,-1-1 0,0 1 0,0-1 0,0 1 0,1-1-1,-1 1 1,0 0 0,1-1 0,-1 1 0,0-1 0,1 1 0,-1 0 0,1-1 0,-1 1 0,1 0 0,-1 0 0,0-1 0,1 1 0,-1 0 0,1 0 0,-1 0 0,1-1 0,-1 1 0,1 0 0,0 0 0,1 0 12,0 1 1,-1-1 0,1 1-1,0-1 1,-1 1-1,1 0 1,-1-1-1,1 1 1,-1 0-1,0 0 1,1 0 0,1 2-1,5 6 92,0 0 1,-1 0-1,0 1 0,0 0 0,-1 0 1,-1 0-1,6 14 0,28 83 363,-28-65-453,-1 1 0,-2-1 0,-2 2 0,-1-1 0,-3 56 0,-2-98-24,-1-1-1,1 1 0,-1-1 0,1 1 1,-1-1-1,1 0 0,-1 1 0,0-1 0,1 1 1,-1-1-1,0 0 0,1 0 0,-1 1 1,0-1-1,1 0 0,-1 0 0,0 0 1,0 0-1,1 0 0,-1 0 0,0 0 0,1 0 1,-1 0-1,0 0 0,0 0 0,1 0 1,-1 0-1,0-1 0,1 1 0,-2-1 0,-25-7-220,18 2 182,1-1-1,0 0 1,0 0 0,1-1 0,0 0 0,-12-17-1,-32-60-72,41 68 80,2 0 0,1 0 0,0-1 0,1 1 0,0-2 0,2 1 0,0 0 0,1-1 0,0-31 0,5 49-170,3 7 260,13 20 76,-2 0 0,-1 2 0,-1-1 0,-1 2 0,-2 0 0,-1 0 0,-1 1 0,-1 0 0,-2 0 0,-1 1 0,1 34 0,-21-64-26,7-2-113,0 1 0,1-2 0,-1 1-1,1-1 1,0 0 0,0-1-1,-1 0 1,2 0 0,-1 0 0,0-1-1,1 0 1,-1 0 0,1-1-1,-7-6 1,4 3-1,-1-2-1,1 1 0,1-1 1,0-1-1,1 1 0,0-1 1,-10-21-1,14 25 5,1 1-1,0-1 0,1 1 1,-1-1-1,1 0 1,0 0-1,1 1 1,0-1-1,0 0 0,2-12 1,-2 15 0,1 0 0,0 0 0,-1 1 0,2-1 0,-1 0 1,0 0-1,1 1 0,0-1 0,0 1 0,0-1 0,0 1 0,0 0 0,1 0 0,0 0 1,-1 0-1,1 0 0,0 0 0,4-2 0,-1 3 27,0-1-1,1 1 1,-1-1-1,1 2 1,0-1-1,0 1 1,-1 0 0,1 0-1,0 1 1,13 1-1,-9-1 71,-8 0-61,-1 0-1,0 1 0,0-1 0,0 1 1,1 0-1,-1-1 0,0 1 0,0 0 1,0 0-1,0 1 0,0-1 0,0 0 1,-1 1-1,1-1 0,0 1 0,-1-1 1,1 1-1,-1 0 0,1 0 0,-1-1 1,0 1-1,0 0 0,0 0 0,0 0 1,0 1-1,0-1 0,0 0 0,-1 0 1,1 0-1,-1 1 0,1 1 0,1 12 59,0-1 0,-1 1-1,-1 22 1,0-26-35,0-10-46,0-1 0,0 1 0,0-1 0,0 1 1,-1 0-1,1-1 0,0 1 0,-1-1 1,1 1-1,-1-1 0,0 0 0,1 1 0,-1-1 1,0 1-1,0-1 0,0 0 0,0 0 0,0 0 1,0 0-1,-1 1 0,1-2 0,0 1 1,-2 1-1,0 0-11,-1-1 1,1 1-1,-1-1 1,1 0 0,-1 0-1,1-1 1,-1 1-1,0-1 1,1 1-1,-5-2 1,1 1-23,0 0 0,0-1 0,0 0-1,0-1 1,0 1 0,0-1 0,1-1 0,-1 1 0,1-1-1,-12-6 1,12 3-27,0 1-1,0-1 0,1 0 1,0 0-1,0 0 0,0-1 1,0 0-1,1 0 0,1 0 1,-1 0-1,-3-12 0,3 6-621,0-1 0,2 0 0,0 0-1,0-1 1,1-20 0,1 35 577,0-1 0,0 1 1,-1-1-1,1 1 0,0 0 1,0-1-1,0 1 0,0-1 1,0 1-1,0-1 0,1 1 1,-1-1-1,0 1 0,0 0 0,0-1 1,0 1-1,0-1 0,1 1 1,-1 0-1,0-1 0,0 1 1,1-1-1,-1 1 0,0 0 1,1-1-1,15-1-2992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21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 12134,'0'0'-112,"28"-5"181,91-14 6,-115 19-70,0-1 1,0 1 0,-1 0-1,1 0 1,0 0 0,0 1-1,0-1 1,-1 1 0,1 0-1,0 0 1,-1 0 0,1 1 0,-1-1-1,5 3 1,-6-2 5,1 1 0,-1-1 1,0 1-1,1-1 0,-1 1 0,0 0 1,0 0-1,-1 0 0,3 5 0,0-1 10,0 3 12,1 1-1,-1-1 0,-1 1 1,0 0-1,-1 1 0,0-1 0,1 13 1,-3 82 88,0-95-124,-2 9 2,0 0 0,-2-1 0,0 0 1,-1 0-1,0 0 0,-2-1 0,-17 34 1,-7 3 112,-40 56 0,70-110-46,0 0 0,0 0 0,0 1 0,0-1-1,0 0 1,0 0 0,1 1 0,-1-1 0,1 0-1,-1 1 1,1-1 0,-1 1 0,1-1 0,0 1 0,0 1-1,0-2-58,1 0-1,0 0 1,0 0-1,0 0 1,0 0-1,0 0 1,1 0-1,-1-1 1,0 1-1,0 0 1,1-1-1,-1 1 1,0-1-1,1 1 1,-1-1-1,0 1 1,1-1-1,1 0 1,30 8-25,-1-2 1,63 4-1,73-8 74,-117-2-27,-34 0-32,0-1 1,28-5-1,-39 5-144,-1 0 0,0 0-1,1-1 1,-1 0-1,0 0 1,0-1-1,0 1 1,0-1-1,-1 0 1,1-1-1,4-3 1,-9 7 5,1-1 0,0 1 0,-1-1 0,0 0 0,1 1 0,-1-1 0,1 1 0,-1-1 0,0 0 0,1 1 0,-1-1 0,0 0 0,0 1 0,0-1 0,1 0-1,-1 1 1,0-1 0,0 0 0,0 1 0,0-2 0,0-14-4564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04.9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26 10805,'0'0'1635,"0"32"-1104,-1 109 136,-9-29-117,3-46-2786,-6-90-1176,5-1 2668,1 0 0,-6-50 1,11 55 958,0-1 0,2 0 0,0 0 1,5-24-1,-4 42-76,0 0 0,1 0 0,-1-1 0,1 1 1,0 0-1,0 1 0,0-1 0,0 0 0,0 1 0,1-1 0,-1 1 1,1-1-1,0 1 0,-1 0 0,7-3 0,1-1 513,1 0-1,0 1 0,15-6 0,-5 4-260,1 2-1,0 0 0,1 1 1,-1 2-1,39-1 1,-60 3-372,0 1 0,0-1 0,0 0 0,0 1 0,0-1 1,0 1-1,0-1 0,0 1 0,0 0 0,0-1 0,0 1 0,0 0 1,0 0-1,-1-1 0,1 1 0,0 0 0,-1 0 0,1 0 0,0 0 1,-1 0-1,1 0 0,-1 0 0,0 0 0,1 0 0,-1 0 0,0 0 1,0 1-1,1-1 0,-1 0 0,0 0 0,0 1 0,2 47 394,-2-34-294,-4 647 1641,-1-196-4878,5-469 2752,0-1 0,1 1 0,-1 0 0,1-1 0,0 1 0,0 0-1,0-1 1,0 1 0,4-5 0,2-8-588,6-26-1199,0-2-334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05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 11573,'0'0'1169,"-15"198"-977,15-42 272,0 25-336,0 6-96,0-18-32,0-24 0,0-41-16,3-41-32,6-35-208,1-25-160,5-3-1361,7-23-944,7-42 1248,-17 17-624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05.7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510 0 12422,'0'0'395,"-35"35"5,0 0-235,-192 180 635,164-161-619,-75 73 180,134-123-360,-4 7-23,8-10-37,2 1-170,1 0 205,1 0 0,-1 0 1,1-1-1,0 0 0,-1 0 1,1 0-1,0 0 0,0-1 0,6 1 1,10 1-5,346 30 315,7-29-188,-254-3-108,-117 1-636,-2-1 580,0 0 1,0 1-1,0-1 1,0 0 0,0 0-1,0 0 1,0 1-1,0-1 1,0 0-1,0 0 1,0 0-1,0 0 1,0 1-1,0-1 1,0 0-1,0 0 1,0 0-1,0 1 1,0-1-1,0 0 1,-1 0-1,1 0 1,0 0 0,0 1-1,0-1 1,-1 1-581,0-1 580,1 0 1,-17 1-3170,-10-1-1522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06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0 12710,'0'0'1440,"-56"261"-1007,53-126 383,3 16-448,0-1 16,0-6-272,15-20-112,11-27-16,-8-32-288,-2-28-656,-3-26-513,-13-37-6739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06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 11909,'0'0'734,"36"-2"-331,417-38 888,-37 31-624,-329 9-544,105 8 214,365 63 1,204 15 195,-755-86-530,318 29 302,-6 25 97,-139-19-159,-169-35-243,-6 0 5,-4 0 198,0 2-551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07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0 13958,'0'0'2434,"5"11"-2392,-1-3-44,1 0-1,0 0 0,0 0 1,1-1-1,0 0 0,0 0 1,1-1-1,0 1 0,0-1 1,15 9-1,48 21-45,88 33-1,-99-45 52,-57-23 1,1-1 0,-1 1 0,0 0 0,0 0 0,0 1 0,0-1 0,0 0 0,0 1 0,-1-1-1,1 1 1,0-1 0,1 4 0,-2-4 5,0 1 0,-1-1 0,1 1 0,-1 0-1,0 0 1,1-1 0,-1 1 0,0 0 0,0-1 0,0 1-1,0 0 1,-1 0 0,1-1 0,0 1 0,-1 0 0,1-1 0,-1 1-1,-1 2 1,-1 3-4,0 0 0,-1 0 0,0 0 0,-1 0 0,1 0 0,-2-1 0,-9 10 0,-47 39-9,45-42 8,-63 48-68,-2-4 0,-170 88 0,235-138-57,-10 6-342,17 1-4273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29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529 456 6195,'0'0'1352,"3"15"-959,11 43 60,-14-57-445,1 0-1,-1 0 0,0 1 1,1-1-1,-1 0 1,0 0-1,0 0 1,0 0-1,0 0 0,0 0 1,0 1-1,-1-1 1,1 0-1,0 0 1,-1 0-1,1 0 1,0 0-1,-1 0 0,1 0 1,-1 0-1,0 0 1,1 0-1,-1 0 1,0 0-1,1 0 0,-1 0 1,0-1-1,0 1 1,0 0-1,0-1 1,0 1-1,0 0 0,0-1 1,0 1-1,0-1 1,0 0-1,-1 1 1,-4 1 13,-3 3-28,-2 0-1,1-1 0,0 0 1,-1-1-1,0 0 0,0-1 0,0 0 1,0-1-1,0 0 0,0-1 1,0 0-1,0 0 0,0-2 1,0 1-1,-11-4 0,-14-4 21,-1-3-1,-67-31 1,94 39-15,0-1 0,0 0 0,1-1 0,0-1 0,0 1 0,0-1 0,1 0 0,0-1 0,1 0 0,-1-1 0,2 1 0,-1-1 0,-9-19 0,9 14 1,1-1 1,1 0-1,0-1 1,1 1 0,1-1-1,1 0 1,0 0-1,0-29 1,2 37 0,1 1-1,-1 0 1,1 0 0,0-1-1,1 1 1,0 0 0,0 0 0,0 1-1,1-1 1,0 0 0,0 1-1,1 0 1,0-1 0,0 1-1,0 1 1,1-1 0,5-5 0,4-6 35,-11 12-37,1-1 1,0 1-1,0 0 0,1 0 0,-1 0 0,1 1 1,0 0-1,1 0 0,-1 0 0,11-5 1,-10 7 19,1-1 1,-1 0 0,0 0-1,10-6 1,-12 6-13,-1 1 1,1-1-1,-1 1 0,1 1 1,0-1-1,0 0 1,0 1-1,0 0 0,0 0 1,0 0-1,1 0 0,6 1 1,200 8 689,-210-8-686,1-1 1,-1 1-1,0 0 0,1 0 0,-1 0 1,0 0-1,0 0 0,1 1 1,-1-1-1,0 0 0,1 1 0,-1-1 1,0 1-1,0-1 0,0 1 1,1-1-1,-1 1 0,0 0 1,0 0-1,0 0 0,0-1 0,0 1 1,0 0-1,0 0 0,-1 0 1,1 0-1,0 1 0,0-1 0,-1 0 1,1 0-1,-1 0 0,1 1 1,-1-1-1,0 0 0,1 0 0,-1 1 1,0-1-1,0 0 0,0 1 1,0-1-1,0 2 0,1 8-32,0 1 0,0-1 0,1 0 0,1 1 0,0-1 0,0 0 0,1-1 0,0 1 0,1 0-1,6 9 1,-8-17-46,0 0-1,0 1 1,0-2 0,0 1-1,1 0 1,-1-1-1,1 1 1,7 3-1,-10-6 61,-1 25 27,0 0-1,-2 0 1,-1 0 0,-11 47 0,12-66-3,2-5-72,0 1 1,-1 0 0,1-1-1,-1 1 1,1-1 0,-1 1 0,0-1-1,1 1 1,-1-1 0,0 1-1,0-1 1,0 0 0,0 1 0,-3 1-1,-18 1-4304,5-4 2061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34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1775 917 5362,'0'0'158,"-31"12"-83,-107 39-27,113-44 8,1 0 0,-1-2 0,0-1 1,0-1-1,-1-1 0,-45-2 0,27-1 55,-33 1-16,-1-2 58,1 4 0,-134 20 1,58 13 103,-86 15 233,210-46-411,1-2 1,-1 0 0,-32-4-1,45 0-85,0 0-1,0-1 0,0-1 1,0 0-1,1-1 0,-27-13 1,16 5 6,0-1 0,1-2-1,-39-32 1,57 42 5,1 0 0,-1 0 0,1-1 0,0 0 0,0 0 1,1 0-1,0-1 0,0 0 0,1 0 0,0 0 0,0 0 0,1-1 0,0 0 0,1 1 0,-1-1 0,0-13 0,3 15-5,-2-19 32,4-43 1,-1 60-21,1 1 0,-1 0 0,1 0 1,1-1-1,0 1 0,0 0 0,0 1 1,1-1-1,5-8 0,4-1 27,1 1-1,1 0 1,0 1-1,1 0 1,0 2-1,1 0 1,1 1-1,0 0 1,0 2-1,1 0 1,1 1-1,40-13 1,17 1 163,0 2 1,90-8-1,-109 18-173,46-10 17,-1-4 0,0-5 0,178-74 0,-145 41 12,-44 18 181,179-57 0,-229 91-136,0 2 1,0 2-1,0 2 1,64 2-1,-89 2-42,0 1-1,-1 1 0,0 0 0,0 1 1,0 1-1,0 0 0,0 2 0,-1-1 0,0 2 1,-1 0-1,17 12 0,-9-4 26,-1 0 0,-1 2 1,-1 0-1,0 1 0,-1 1 0,20 30 0,-26-30-29,0 0 0,-1 0-1,-1 1 1,-1 1 0,-1 0-1,-1 0 1,6 35 0,-7-23-7,-3-1 0,0 1 0,-2 0 0,-6 51 1,4-76-51,-1 0 0,-1 0 0,1 0 0,-2 0-1,1 0 1,-1-1 0,0 0 0,-1 0 0,0 0 0,0 0 0,-1-1 0,0 0 0,0 0 0,-1 0 0,0-1 0,-9 7 0,-15 10 6,-1-2 1,-55 28-1,66-38 8,-433 261-297,409-243 228,-51 25 1,79-46 54,-1-1 0,0 0 0,0-1 0,-1-1 0,0-1 0,-28 3 0,5-4-25,0-2 0,-64-7 0,83 3 6,0-1 0,0-1 0,0-1-1,1-2 1,-41-17 0,18 1-10,42 21 97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45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579 0 128,'0'0'181,"-34"16"-367,-110 51 220,75-30 420,60-31-320,0-1 0,-1 0 0,0 0 0,0 0 0,0-2 0,-1 1 0,1-1 0,-1-1 0,0 0 0,0 0 1,-14 0-1,25-2-124,-23 1 140,0-1 0,-37-5 0,55 4 32,-1 0 1,0 0 0,1-1-1,-1 1 1,1-1 0,-1-1-1,1 1 1,0-1 0,0 0-1,0 0 1,0 0 0,1-1 0,-17-17 8117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46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10453,'0'0'1846,"8"0"-1782,27 2 178,-1 3-1,0 1 1,0 1 0,58 21 0,-35-10 38,296 99 760,46 13-170,-294-102-639,201 29-1,-8-36-13,-162-14 124,253 45 1,2 61-278,-370-104-223,-44-10-143,-6-1 122,-177-7 192,95 3-93,20-5-1941,61 6-1265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21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9652,'0'0'2730,"14"42"-1661,19 67-886,32 178 0,-12 171 422,-46-389-487,-3-9 760,-5-106-1239,0 14 280,2-1-1,0 1 1,7-34-1,-6 57 83,0 0-1,0 1 0,1-1 0,0 1 0,0-1 1,1 1-1,1 0 0,-1 0 0,1 0 0,0 1 1,1 0-1,0 0 0,0 0 0,0 1 1,13-10-1,-14 13 3,1-1 0,0 1 0,0 0 0,0 0 1,0 1-1,1 0 0,-1 0 0,1 1 0,-1-1 0,1 1 1,0 1-1,-1-1 0,1 1 0,0 0 0,0 1 0,-1 0 0,1 0 1,0 0-1,-1 1 0,0 0 0,7 3 0,3 1 22,-1 1-1,1 1 0,-2 1 1,1 0-1,-1 1 0,23 21 1,-21-16 4,-1 0 1,0 1-1,-2 0 0,20 31 0,-27-37 59,-1 0 0,0 1 0,0-1 0,-1 1 0,-1 0-1,0 0 1,0 0 0,-1 1 0,-1-1 0,1 17-1,-2-25-33,0 0-1,-1-1 0,1 1 1,-1 0-1,1 0 0,-1-1 1,0 1-1,0-1 1,0 1-1,-1-1 0,1 1 1,0-1-1,-1 0 0,0 0 1,1 1-1,-4 1 0,1 0 10,-2 1 0,1-1-1,0 0 1,-1-1 0,0 0-1,-9 5 1,-7 0-43,0-1 0,-43 9 0,49-13-243,-1 0 1,1-1-1,-24 0 0,37-2 12,0 0-1,-1 0 1,1 0 0,0 0-1,0-1 1,0 0 0,-1 1-1,1-1 1,0 0 0,0-1 0,0 1-1,1 0 1,-1-1 0,0 0-1,0 0 1,1 1 0,-1-2-1,1 1 1,0 0 0,-1 0 0,1-1-1,0 1 1,-2-5 0,-14-31-4549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47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967 675 6019,'0'0'4218,"-3"3"-3775,-4 0-363,1 1 0,0-1 1,-1 0-1,1-1 0,-1 1 0,0-1 1,1-1-1,-1 1 0,-14 0 1,-73 1 183,75-3-171,-392 3-58,398-4-42,0 0 0,-1-1 0,1 0-1,0-1 1,1-1 0,-1 0 0,0-1 0,1 0 0,0 0 0,0-2 0,1 1 0,0-2 0,0 1 0,-12-13 0,5 4-3,1-1 1,0-1-1,2 0 1,0-1 0,1-1-1,1 0 1,-10-23-1,17 30-14,1 1 1,1-1-1,0 0 0,1-1 0,0 1 0,-2-22 0,3-1-70,4-46 1,-1 76 96,1-1 0,-1 1 0,1-1 0,1 1 0,-1 0 0,1 0 0,0 0 1,0 0-1,1 0 0,-1 1 0,1 0 0,1-1 0,5-4 0,3-4-6,1 2-1,0 0 0,25-17 1,-21 19 7,1 0 1,-1 2-1,1 0 0,0 1 0,1 1 1,0 0-1,0 2 0,34-4 1,17 4 109,83 5 0,-56 1 0,4-2-97,1 4 0,104 17 0,-195-18 41,1 0 1,-1 1-1,0 0 0,-1 1 1,1 0-1,-1 0 1,0 1-1,0 1 0,-1 0 1,15 12-1,-3 3 125,-1 0 0,-1 0 0,20 30 0,-25-33-165,-11-15-12,0 0 0,-1 1 0,0-1 0,0 1 0,0-1 0,0 1 0,-1 0 0,0 0 0,0 0 0,0 0 0,0 0 0,1 9 0,2 48 54,-4 82-1,-1-80-37,-1-61-22,1 1-1,-1-1 0,1 0 0,-1 0 1,0 0-1,-1 0 0,1 0 0,0-1 0,-1 1 1,0 0-1,1-1 0,-1 1 0,0-1 0,0 1 1,0-1-1,-1 0 0,-3 3 0,-50 33-80,45-32 62,-34 19 39,-2-2 1,-1-2-1,0-2 1,-2-2 0,0-3-1,-88 15 1,123-27-333,0 0 1,0-1-1,1-1 0,-26-2 1,39 2 154,1 0 0,-1 0 0,0 0 0,1 0 0,-1 0 0,0 0 0,1-1 0,-1 1 0,0 0 0,1 0 0,-1-1 0,0 1 0,1 0 0,-1-1 0,1 1 0,-1 0 0,1-1 0,-1 1 0,1-1 0,-1 1 0,1-1 0,-1 1 0,1-1 0,-1 0 0,1 1 0,0-1 0,-1 1 0,1-1 0,0 0 0,0 1 0,0-1 0,-1 0 0,1 1 0,0-1 0,0 0 0,0 1 0,0-1 0,0 0 0,0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49.2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1 1105,'0'0'2766,"-9"2"-2038,-1 0-331,-6 2 46,-2-1 3936,113 0-2762,1169-3 269,-1140 8-1756,4 1-263,-119-9 158,33-1 1,0 3 1,75 11-1,-92-10-40,0-1 0,0 0 0,41-5 0,-38 1 41,-1 2 1,43 4 0,-44-2-52,53-1 0,-60-2 34,-1 1 0,1 0-1,0 2 1,0 0 0,22 6-1,-26-5-9,0-1 0,1 0 0,-1-1 0,0-1 0,17-1 0,5 0-104,-23 1 125,286 8 28,6-2 11,-216-6-96,-89 0 95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09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532 674 9028,'0'0'993,"-11"7"-865,-34 19-86,42-24-48,0-1-1,0 1 1,0-1 0,0 0-1,0 0 1,0-1-1,-1 1 1,1-1 0,0 1-1,0-1 1,-1 0-1,1 0 1,0 0-1,-5-2 1,-7 1-42,6 1 15,1-1 0,0 1 0,-1-1 0,1-1 0,0 0 0,0 0 0,0-1 0,-12-4 0,7-1-1,0 1 1,0-2-1,-23-19 0,1-2-64,1-1 0,2-2-1,1-1 1,1-2 0,-36-58-1,62 85 64,1 0 0,0 0 0,0 0 0,1 0 0,0-1 0,1 1 0,0-1 0,1 1 0,0-1 0,0 1 0,2-11 0,-1-15-59,-1 26 84,0 0 1,0 1 0,1-1-1,0 0 1,1 1 0,-1-1-1,2 1 1,-1-1 0,1 1-1,1 0 1,0 0 0,0 0-1,0 1 1,1-1-1,0 1 1,0 0 0,1 0-1,0 1 1,11-10 0,-9 9-8,1 1-1,0-1 1,0 2 0,0-1 0,1 1 0,0 1-1,0 0 1,0 0 0,0 1 0,0 0-1,1 1 1,0 0 0,-1 1 0,15-1 0,-9 3 16,0 0 0,0 1 0,0 1 0,0 0 0,-1 1 0,1 1 0,-1 0 0,28 14 0,77 44 208,120 83 0,-233-141-181,-1 0 1,1 1 0,-1 0-1,0 0 1,0 1 0,-1 0-1,0-1 1,0 2 0,-1-1-1,1 1 1,-2-1 0,1 1-1,-1 0 1,0 0 0,3 16-1,-2 4 177,-1 1 0,-1-1-1,-2 39 1,-1-28-192,1-34 3,-1 1 0,0 0 0,0 0 1,-1 0-1,0-1 0,0 1 0,0-1 0,0 0 0,-1 1 0,0-1 0,0 0 0,-1 0 0,1-1 0,-1 1 1,0-1-1,0 0 0,-1 0 0,1 0 0,-7 4 0,-11 7 78,0-1-1,-47 21 1,64-33-91,-10 4-27,0-1 0,1-1 1,-2 0-1,1-1 0,0-1 1,-1 0-1,1-1 0,-28-2 0,34 1 4,5 0-157,3-1 80,0 1-1,-1 0 0,1 0 0,0 0 0,0 0 0,0 0 1,0 0-1,-1 0 0,1 0 0,0 0 0,0 0 0,0 1 1,0-1-1,-1 0 0,1 1 0,0-1 0,0 1 0,0-1 0,0 1 1,0 0-1,0-1 0,0 1 0,0 0 0,1 0 0,-1 0 1,0 0-1,0-1 0,0 1 0,1 0 0,-1 0 0,1 1 1,-2 0-1,-1 19-3697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10.8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5154,'0'0'1780,"29"12"-572,135 7 532,74 3-1234,-40-7-108,-101-7 4,99-6-1,-102-3 498,25 1-1096,-119 0 312,0-19-5278,0-5 657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12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32,'0'0'0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13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142 116 2817,'-117'-96'1342,"93"76"1406,241 37-1491,-78-3-857,-121-12-384,466 44 1446,-339-27-780,213-1-1,-274-14-267,163 28-1,-226-29-377,1-2 0,29-1 0,-30 0-4,0 0 1,39 6 0,179 29 137,-98-16-100,-48-3 1,-47-6-88,1-3 1,66 2-1,-57-4 92,-56-5-46,0 6 259,0-2-511,-1 0 0,1-1-1,-1 1 1,0-1 0,0 1-1,0-1 1,0 1 0,-1-1-1,0 1 1,1-1 0,-1 0 0,0 0-1,-1 0 1,1 0 0,0 0-1,-5 3 1,-11 13-4670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13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3826,'0'0'5690,"4"31"-5404,53 415 162,-55-424-408,22 162 691,56 218 0,-75-388-739,-4-11-296,-1-13-2559,-1-54-1080,-7 36 1582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13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1 371 8388,'0'0'-104,"15"-35"-406,54-114 558,-61 130-43,1 0 0,1 0 0,1 1 1,1 1-1,0 0 0,21-22 0,-29 35 23,0 0 0,1 0 0,0 1-1,-1 0 1,1 0 0,0 0 0,0 1 0,1-1 0,-1 1 0,1 0 0,-1 1 0,1 0 0,-1-1 0,1 2 0,0-1 0,-1 1-1,1 0 1,0 0 0,0 0 0,-1 1 0,1 0 0,-1 0 0,1 0 0,7 3 0,-4 0 74,0 0 0,-1 0 0,1 1 0,-1 0 0,0 0 0,0 1 0,8 8 0,49 52 523,110 168 552,-100-126-407,-67-96-684,1-1-1,0 0 1,1 0-1,0-1 1,15 12-1,-20-18-55,0-1-1,0 0 0,0-1 1,0 1-1,1-1 0,-1 0 0,1-1 1,-1 1-1,1-1 0,0 0 1,-1 0-1,1-1 0,0 0 0,0 0 1,10-1-1,-10-1-27,0 0 1,0 0-1,0 0 1,0-1-1,0 1 1,0-1-1,-1-1 1,0 1-1,0-1 1,0 0-1,0 0 1,0-1-1,-1 1 1,8-11-1,5-7 21,26-48 0,57-133 110,-75 149-117,-23 49-622,0 1-1,0 0 1,0 0 0,0 0 0,1 1-1,0-1 1,6-6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14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26 160 7972,'0'0'4218,"-3"29"-3965,-12 97-149,13-106-80,0-6 8,0 1 0,1-1 0,1 0 0,0 0 0,4 24 0,-4-37-32,0-1 0,0 1 0,0-1 0,1 1 0,-1-1 0,0 0 0,0 1 0,1-1 0,-1 0 0,0 1 0,1-1 0,-1 0 0,0 1 0,1-1 0,-1 0 0,0 0 0,1 1 0,-1-1-1,0 0 1,1 0 0,-1 0 0,1 1 0,-1-1 0,1 0 0,-1 0 0,1 0 0,-1 0 0,0 0 0,1 0 0,-1 0 0,1 0 0,0 0 0,16-3-144,-17 3 140,13-5-20,0 0 0,0-1 0,-1-1 1,0 0-1,0 0 0,-1-2 0,17-14 0,27-18-23,-36 28 14,0 1 1,1 1-1,1 1 0,0 1 0,28-9 0,-47 17 37,0 1-1,0-1 1,-1 1 0,1 0-1,0 0 1,0 0 0,0 0 0,-1 0-1,1 0 1,0 1 0,0-1-1,0 0 1,-1 1 0,1-1-1,0 1 1,-1 0 0,1 0 0,-1 0-1,1-1 1,-1 1 0,1 1-1,2 1 1,-1 1 28,1 1 1,-1-1-1,0 1 1,-1 0-1,5 9 1,-2-3-6,64 149 133,-37-83 61,-31-75-203,0 1-1,0 0 0,1-1 1,-1 1-1,0-1 0,1 1 1,0-1-1,-1 0 0,1 0 1,0 0-1,0 0 0,1 0 1,1 2-1,-2-4-22,-1 1 0,0-1 0,1 0-1,-1 0 1,0 0 0,1 0 0,-1 0 0,1 0 0,-1-1-1,0 1 1,1 0 0,-1-1 0,0 1 0,0-1 0,1 1-1,-1-1 1,0 1 0,0-1 0,0 0 0,0 0 0,0 0-1,0 1 1,0-1 0,0 0 0,0 0 0,0 0 0,0-1-1,0 1 1,-1 0 0,2-2 0,16-25-53,-2 0 0,0 0 0,21-60 1,-9 22 37,103-203-1164,-127 261 641,14-28-1079,-13 11-3217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14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 10117,'0'0'893,"2"28"-455,8 422 264,-44 100 466,18-389-429,18-181-880,1 0 1,1 1-1,0-1 0,2 1 0,0 1 1,1-1-1,12-21 0,35-56 39,-48 86 64,2 0-1,-1 0 1,1 1 0,1 0-1,0 1 1,17-14-1,-25 21 51,-1 1-1,1-1 0,0 0 0,-1 1 1,1-1-1,0 0 0,0 1 0,0-1 1,0 1-1,-1 0 0,1-1 0,0 1 1,0 0-1,0-1 0,0 1 1,0 0-1,0 0 0,0 0 0,0 0 1,0 0-1,0 0 0,0 0 0,0 0 1,0 0-1,0 1 0,-1-1 0,1 0 1,0 1-1,0-1 0,0 0 0,0 1 1,0-1-1,0 1 0,-1-1 0,1 1 1,1 0-1,0 3 53,-1-1-1,1 0 1,-1 0-1,1 1 1,-1-1 0,0 1-1,1 6 1,-1-5-66,16 101 114,-13-72-1235,1-1 1,18 60 0,-17-85-2587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22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889 2 2849,'0'0'6931,"4"0"-5613,-4 0-1274,1 0-1,-1-1 1,0 1-1,1 0 1,-1 0-1,1 0 1,-1 0-1,1 0 0,-1 0 1,0 0-1,1 0 1,-1 0-1,1 0 1,-1 0-1,1 0 1,-1 0-1,0 0 0,1 0 1,-1 1-1,1-1 1,-1 0-1,0 0 1,1 0-1,-1 1 1,1-1-1,-1 0 0,0 0 1,1 1-1,-1-1 1,0 0-1,0 1 1,1-1-1,-1 0 1,0 1-1,0-1 0,1 1 1,-1-1-1,0 0 1,0 1-1,0-1 1,0 1-1,0-1 1,1 1-1,-2 2 48,0 0 1,1 0-1,-1 0 1,0 0-1,0-1 1,-1 1-1,1 0 1,-4 4-1,-21 32 51,-3-2 0,-1-1 0,-1-2 1,-41 35-1,64-61-122,-68 63 129,-2-4-1,-4-3 1,-2-4-1,-3-4 1,-118 57-1,124-69-193,76-44-1168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15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42 119 11125,'0'0'1422,"28"-4"-1398,91-11 48,-111 15-35,-1-1-1,0 1 0,0 0 1,0 0-1,1 1 0,9 2 1,-14-2-20,0 0 0,-1 0 0,1 0 0,0 0 0,0 0 0,-1 1-1,1-1 1,-1 1 0,1 0 0,-1 0 0,4 4 0,-3-1 3,0 0-1,0 0 1,0 0 0,-1 1-1,1-1 1,-2 1 0,1 0-1,0 0 1,-1-1-1,0 1 1,0 11 0,1 79 199,-2-66-174,0-24-37,0-1 0,0 1 0,-1 0 1,1-1-1,-2 1 0,1-1 0,0 1 0,-1-1 1,0 1-1,0-1 0,-1 0 0,1 0 0,-1 0 0,-7 9 1,7-12-5,0 1 0,0 0-1,0-1 1,-1 0 0,1 0 0,-1 0 0,1 0 0,-1-1 0,0 1 0,1-1 0,-1 0 0,0 0 0,0 0 0,0-1 0,0 1 0,0-1 0,0 0 0,0 0 0,0 0-1,0-1 1,0 1 0,-7-3 0,5 1-4,1 0-1,-1 0 0,0 0 1,0-1-1,1 0 0,0 0 0,-1-1 1,1 1-1,0-1 0,1-1 1,-1 1-1,1 0 0,-5-7 1,-6-8-13,-24-42 1,35 54 9,-4-7-193,0-1-1,1 0 1,1 0-1,0-1 1,1 0 0,1 0-1,0 0 1,1 0-1,1-1 1,1 1 0,0-1-1,2-19 1,-1 33-44,0 0-1,0-1 1,1 1 0,-1 0 0,1 0 0,0 0-1,0 0 1,0 0 0,0 0 0,1 1 0,-1-1-1,1 0 1,0 1 0,0-1 0,-1 1 0,2-1 0,-1 1-1,0 0 1,0 0 0,1 0 0,-1 0 0,1 0-1,0 0 1,-1 1 0,1 0 0,0-1 0,0 1-1,0 0 1,0 0 0,0 1 0,5-2 0,12-1-3298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15.4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9380,'0'0'6211,"63"244"-6163,-51-114 560,1 9-415,-1-9-177,1-17-16,-3-17-16,2-25-81,-2-23-191,-7-22-272,0-21-672,-3-39-11910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15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26 293 1265,'0'0'12237,"31"2"-13024,96 4 624,-121-6 151,0 0 0,0 0 0,0 0 0,0 0 0,0-1 0,-1 0 0,1 0 0,0-1 0,0 1 0,-1-1 0,1-1 0,-1 1 0,0-1 0,1 0 0,-1 0 0,5-4 0,4-4-229,-9 8 207,-1 0 0,1 0 0,-1-1 0,0 0 0,0 0 0,0 0 0,-1 0 0,0-1 1,0 1-1,0-1 0,0 0 0,-1 0 0,1 0 0,-1 0 0,2-7 0,-1-4 34,-1 0 1,0-1-1,-1-31 0,-2 44 9,1 0-1,-1 1 0,1-1 0,-1 0 1,-1 0-1,1 1 0,0-1 0,-1 1 1,0-1-1,0 1 0,0-1 0,0 1 1,0 0-1,-1 0 0,1 0 0,-1 0 1,0 1-1,0-1 0,0 1 0,0 0 1,0 0-1,-1 0 0,1 0 0,-1 0 1,1 1-1,-1-1 0,0 1 0,-5-1 1,4 0 53,-1 1 0,1 0 0,-1 0 0,0 0 0,1 1 0,-1-1 0,0 1 0,0 1 0,1-1 0,-1 1 0,0 0 0,1 1 0,-1-1 1,1 1-1,-1 0 0,1 0 0,0 1 0,0-1 0,-6 5 0,-9 12 113,0 2 1,1 0-1,1 1 1,2 0-1,0 2 0,1 0 1,-15 32-1,26-43-97,0 1 0,0 0 0,1 0 0,1 0 0,1 0-1,0 0 1,0 0 0,1 0 0,1 0 0,5 26 0,-4-33-72,0 0 0,0 0 0,1 0 0,0 0 0,0 0 1,1 0-1,0-1 0,0 0 0,0 0 0,1 0 0,0 0 1,0-1-1,0 0 0,12 9 0,-9-9-19,-1 0 0,2 0-1,-1 0 1,0-1 0,1 0 0,0-1-1,0 0 1,0 0 0,0-1 0,0 0-1,16 1 1,-10-3-6,0 0 0,0 0 0,0-2 0,0 0 0,0 0 0,-1-1 1,1-1-1,-1-1 0,0 0 0,23-12 0,2-2-102,29-16-44,-29 6-2977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16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40 6563,'0'0'3260,"37"-4"-2406,325-15 864,474 73-306,-450-20-1327,529 6 171,1092-40 104,-2001 0-360,215-9 63,-193 7-48,-1-3 1,0 0-1,-1-1 0,1-2 1,-1-1-1,25-12 1,-18 7 56,0 2 1,1 2 0,67-12 0,-87 19-65,43-6 47,0 3 0,93 2 0,-141 5-35,1 0 1,0 1-1,-1 0 0,1 0 1,-1 1-1,16 7 0,-15-6-13,-1 0-1,1-1 0,-1 0 1,1-1-1,0 0 0,19 2 1,-11 1-652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40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712 1 12454,'-35'29'53,"20"-17"-48,-253 235 19,225-202 10,-268 302-1,299-333-53,9-12 8,0 1-1,1 0 0,0-1 0,0 1 1,0 0-1,0 0 0,0 0 0,0 0 1,1 0-1,0 1 0,-1-1 1,1 0-1,0 1 0,0 5 0,7-7-253,119 15 87,-49-9 398,108 17 267,196-1 1,-338-24-489,74-3 33,-102 2-36,0-1 0,0-1 0,0 0 1,-1-1-1,1 0 0,12-7 0,-25 11-60,1-1 0,-1 1 0,0-1 0,0 1 0,0-1 0,0 1 0,0-1 0,0 0 0,0 1 0,0-1 0,0 0 0,0 0 0,-1 0 0,1 0 0,0 0 0,0 0 0,-1 0 0,1 0 0,-1 0 0,1 0 0,-1 0 0,1 0 0,-1 0 0,0-1 0,1 1 0,-1 0 0,0-3 0,0 3-214,-1-1 1,0 0 0,1 1-1,-1-1 1,0 1-1,0-1 1,0 1 0,0-1-1,0 1 1,-1 0-1,1-1 1,0 1 0,0 0-1,-1 0 1,1 0-1,-1 0 1,1 0 0,-3-1-1,-29-16-5281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40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1 11525,'0'0'977,"-47"175"-929,47-84 128,0 11 192,0 19-304,13 18-64,9 11-16,-7-6-32,1-22-688,-3-43-225,-4-45-127,0-34-481,-5-22-2433,5-29 176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41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178 527 12486,'0'0'869,"31"-12"-727,4-3-184,53-30 1,-84 42 27,0 0 0,-1 0 0,1 0 0,-1 0-1,0-1 1,0 1 0,0-1 0,0 0 0,-1 0 0,1 0 0,-1 0-1,0 0 1,0-1 0,-1 1 0,1-1 0,-1 1 0,0-1 0,0 1-1,-1-1 1,1 0 0,-1 1 0,0-1 0,0 0 0,-2-6 0,2-8-102,1-122-293,-2 134 397,0-1 0,0 1-1,-1 0 1,0 0-1,0 0 1,0-1-1,-1 2 1,0-1 0,-1 0-1,0 1 1,0-1-1,0 1 1,-1 0-1,1 1 1,-1-1 0,-1 1-1,1 0 1,-1 0-1,0 1 1,-11-7-1,5 4 51,0 0-1,0 1 0,-1 0 1,0 2-1,0-1 0,0 1 1,0 1-1,-1 1 0,1-1 1,-23 1-1,34 2-25,-1 0 1,0 1 0,0-1-1,0 1 1,1 0-1,-1 0 1,0 0-1,1 0 1,-1 0 0,1 0-1,-1 1 1,1-1-1,0 1 1,0 0-1,-1 0 1,1 0 0,0 0-1,1 0 1,-1 0-1,0 0 1,1 1-1,-1-1 1,1 0 0,0 1-1,-1 0 1,0 4-1,-2 6 9,0 0 1,1-1-1,0 2 0,-1 20 0,2 85 48,2-76-63,1-17 4,1-1 0,1 0 0,2 0 0,0 0 0,1 0 0,2-1-1,19 44 1,9 2 55,54 79 0,-20-35-31,-62-100-4,-1 0 0,0 1 0,-1 0 0,-1 0 0,0 1 0,-1-1 0,0 1 0,-2 0 0,0 0 1,0 30-1,-2-43-31,0 0 0,0 1 0,0-1 0,-1 0 0,0 0 0,0 0 0,1 0 1,-2 0-1,1 0 0,0 0 0,-1 0 0,1 0 0,-1 0 0,0-1 0,0 1 1,0-1-1,0 1 0,0-1 0,-1 0 0,1 0 0,-1 0 0,1 0 0,-1 0 1,0 0-1,0-1 0,1 0 0,-1 1 0,0-1 0,-1 0 0,-5 1 0,-7 1-44,-1 0-1,0-2 1,0 1-1,-27-3 0,35 1 24,3-1 14,-1 1 1,1-1-1,-1 0 0,1 0 0,0-1 0,-1 1 0,1-1 1,0-1-1,0 1 0,0-1 0,0 0 0,1-1 1,-1 1-1,1-1 0,0 0 0,0-1 0,0 1 1,1-1-1,0 0 0,-1 0 0,-3-7 0,2 1-1,0-1 0,0 0-1,2 0 1,-1 0 0,1 0-1,1-1 1,0 1-1,1-1 1,1 0 0,-1-13-1,0-4-51,2 1 0,1-1 0,1 1-1,9-47 1,-9 68 14,0 1-1,1-1 1,0 1 0,0 0 0,0 0-1,1 0 1,0 0 0,1 1-1,9-12 1,-10 14-30,1 0 0,-1 1 0,1 0 1,-1 0-1,1 0 0,0 0 0,0 1 0,0 0 0,0 0 0,1 0 1,-1 0-1,1 1 0,-1 0 0,1 0 0,8 0 0,16 1-1475,-29 0 1401,-1 0 0,1 0 1,-1 0-1,1 0 0,0 0 0,-1 0 1,1 0-1,-1 1 0,1-1 0,-1 0 1,1 0-1,0 0 0,-1 1 0,1-1 1,-1 0-1,1 0 0,-1 1 1,1-1-1,-1 1 0,0-1 0,1 0 1,-1 1-1,1 0 0,6 18-5113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42.2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806 0 11061,'0'0'21,"-36"4"-2,11-2-4,4-1 21,0 1 0,0 1-1,0 0 1,0 2 0,1 1 0,0 0-1,0 1 1,0 1 0,1 1 0,-29 19-1,0 6 17,2 3 0,2 2-1,2 2 1,-46 55 0,20-9 323,-77 127 0,142-208-285,2-5-58,0 0 0,0 1 1,0-1-1,1 0 0,-1 1 0,0-1 1,1 0-1,-1 1 0,1-1 0,0 1 1,-1-1-1,1 1 0,0 1 0,24 0-98,123 1 179,1-7-1,245-36 1,-315 25-21,313-41 46,-365 55-122,-25 0-5,-1-2-134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42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0 10901,'0'0'1267,"-7"32"-1189,-6 38 158,3 2 1,-1 106-1,68 760 874,-51-894-1081,2-1 1,21 68-1,-26-127-1103,-2-18-3494,-1 20 731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43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743 1 12726,'-123'271'96,"1"1"-96,5 11-112,13-28 112,7-43 48,18-56-48,26-60 64,18-50-64,23-29-112,12-40-2017,34-48-1121,45-42 1313,-29 36 225,10-5-257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22.9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4226,'0'0'5824,"15"30"-4760,-9-19-973,30 58 588,72 105 0,31 9-221,225 226-1,-229-281-434,-111-108-8,0-1 0,1-2 0,52 28 0,-73-44 53,-1 1 1,1-1-1,-1 1 0,1-1 1,0 0-1,-1 0 1,1-1-1,0 1 0,0-1 1,6 0 325,5 0 110,-14 0-544,-6-3-961,-32-21-4180,16 17-74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44.1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579 0 13894,'-44'187'128,"-63"68"-192,6 16 128,13-4 241,13-18 175,12-23-480,16-48-16,15-42-160,17-59-289,8-40-383,23-83-11285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44.4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0 102 4178,'0'0'7795,"173"-36"-7234,-53 36-161,9-12-352,-10-5-32,-18 0-32,-32 3 0,-28 8-352,-31 6-737,-39 0-2913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44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1 660 12454,'0'0'848,"220"34"-1184,-97-42 432,2-18-32,-2 4-32,-13 2-32,-28 6-16,-25 8-32,-26 0-704,-15 6-913</inkml:trace>
  <inkml:trace contextRef="#ctx0" brushRef="#br0" timeOffset="1">1177 1 11221,'0'0'1009,"32"164"-1009,-23-51 80,4 23 224,-4 3 32,-3 2 16,1-11-240,-1-22-112,3-20-16,4-20-48,0-17-432,2-26-465,1-19-1152,-16-37-5682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45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 6419,'0'0'4378,"37"-6"-4327,121-16-9,-149 22-21,0 0 0,0 0 0,0 1-1,1 0 1,-2 1 0,1 0 0,0 0 0,0 1-1,-1 0 1,1 0 0,-1 1 0,0 0-1,0 1 1,0 0 0,13 11 0,-6-5 60,-1-1-34,-1 0 0,0 2 0,0-1 0,-2 1 1,1 1-1,-2 0 0,1 1 0,-2 0 0,12 23 0,-12-18 46,-1 1 1,-1 0-1,-1 0 0,-1 0 0,0 1 0,-2 0 0,2 29 0,-3-8 66,-2-1 0,-6 54 0,3-76-141,-1 1 1,0-1-1,-1 0 1,-1-1-1,-1 1 1,-1-1-1,-10 17 1,4-11-30,-1-2 0,0 1 0,-2-2 0,-29 29 0,35-39 139,-2-1 0,1 0 0,-1 0 1,-1-1-1,0-1 0,0 0 0,-1-1 1,-28 9-1,124-39 336,471-167-581,-533 186-603,0 0 1,1 2-1,0 0 1,27 1-1,-42 1 383,-5 0 271,1 0 1,-1 0-1,0 0 1,0 0-1,1 0 1,-1 0 0,0 0-1,1 0 1,-1 0-1,0 0 1,0 0-1,1 0 1,-1 0 0,0 0-1,1 0 1,-1 0-1,0 0 1,0 0-1,1 0 1,-1 0 0,0 0-1,1 0 1,-1 1-1,0-1 1,0 0 0,1 0-1,-1 0 1,0 0-1,0 1 1,0-1-1,1 0 1,-1 0 0,0 0-1,0 1 1,0-1-1,0 0 1,1 1-1,-1-1 1,0 0 0,0 0-1,0 1 1,0-1-1,0 1 1,3 25-3374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45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10613,'0'0'2134,"28"-1"-2054,295 12 279,-247-7-179,253 7 523,232 16 45,-361-8-601,429 26 171,-407-45-566,-222 22-1695,0-6-1458,0 3-1503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7:46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10853,'0'0'1462,"52"15"-1342,55 14 178,2-4 0,137 14 0,743-12 361,-964-27-658,0-2 0,0 0 1,28-7-1,-53 9-1,1 1 1,-1-1-1,0 0 1,1 0-1,-1 0 0,0 0 1,1 0-1,-1 0 0,0 0 1,1 0-1,-1 0 1,0 0-1,1 0 0,-1 0 1,0-1-1,1 1 0,-1 0 1,0 0-1,1 0 0,-1 0 1,0 0-1,0-1 1,1 1-1,-1 0 0,0 0 1,0-1-1,1 1 0,-1 0 1,0 0-1,0-1 1,0 1-1,1 0 0,-1 0 1,0-1-1,0 1 0,0 0 1,0-1-1,0 1 1,0 0-1,1-1 0,-1 1 1,0 0-1,0-1 0,0 1 1,0 0-1,0-1 0,0 1 1,-1 0-1,1-1 1,0 1-1,0-1 0,-18-9-1201,-13 4-1067,-14 0-1760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14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0 309 3314,'0'0'6010,"11"0"-5287,149-12 1723,-5-1-1237,109 14-206,93-6-306,-258-9-636,-1-4 0,113-35 0,7-3 119,244-56-87,-408 102-91,0 2 0,62 0-1,110 8 130,-92 2-182,675-2 118,-730 6-48,-79-6-29,0 0 0,1 0 0,-1 0 0,0 1 0,1-1 0,-1 0 0,0 0 1,0 0-1,1 1 0,-1-1 0,0 0 0,0 0 0,0 1 0,1-1 0,-1 0 0,0 1 0,0-1 1,0 0-1,0 1 0,0-1 0,0 0 0,0 1 0,1-1 0,-1 0 0,0 1 0,0-1 1,0 0-1,0 1 0,0-1 0,-1 0 0,1 1 0,0-1 0,0 0 0,0 1 0,0-1 1,-3 12-1335,-12-3-2020,-12 2-3599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16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674 760 7203,'0'0'4197,"-23"19"-3906,-77 58-193,89-70-78,-1 0 0,1-1-1,-1 0 1,-1 0-1,1-2 1,-1 1 0,1-2-1,-1 1 1,0-2-1,-1 0 1,1 0 0,0-1-1,-27-2 1,7 1-33,-9 2 12,23 0-11,-1-1-1,1-1 1,-1-1 0,1-1-1,-32-6 1,46 6 10,1 0 0,-1-1 0,1 1-1,0-1 1,0 0 0,0 0 0,0 0 0,1-1 0,-1 1-1,1-1 1,0 0 0,0 0 0,0 0 0,1 0-1,0 0 1,-4-8 0,-2-8 2,1 1-1,-7-30 1,13 46-2,-9-45-28,2 1 0,-4-76 0,10-100-93,2 132-64,1 88 161,-1 1 0,0-1 0,1 0 0,0 0 0,0 0 0,-1 1 0,2-1 0,-1 0 0,0 1 0,1-1 0,-1 1 0,1-1 0,-1 1 0,1 0 0,0-1 0,0 1 0,0 0 0,1 0 0,-1 1 0,0-1 0,4-2 0,7-3 49,0 0 1,0 1-1,16-5 0,-9 3-27,49-20 25,2 4-1,0 2 1,102-16 0,-94 31 414,146 3 0,-120 6-94,69 10 203,-59-2-282,202-1-62,-298-10-131,-1-1 0,1-1 0,25-6 1,-26 4-40,1 1 0,0 1 0,27-1 0,-30 4 15,0 0-1,-1 1 0,1 1 0,-1 1 0,0 0 1,1 1-1,-2 0 0,1 1 0,0 1 0,-1 1 1,0 0-1,-1 0 0,16 12 0,-23-15-42,118 90 185,-111-83-162,0 1-1,-1 1 0,-1 0 0,0 1 0,-1 0 0,16 29 0,-22-34-13,-1 1 0,0-1 0,0 1 0,-1 0 0,0 0 0,1 17 1,-2 66 115,-2-48-95,0-39-28,0 1 0,-1-1-1,1 0 1,-1-1 0,-1 1 0,1 0-1,-1-1 1,0 1 0,0-1 0,0 0-1,-1 0 1,0 0 0,0 0 0,0 0-1,0-1 1,-1 0 0,-7 5-1,-2 3-6,-1-1-1,-1-1 0,0-1 0,-30 13 0,-142 38 7,86-31-22,46-14 22,-2-1-1,-116 10 1,-121-15-29,248-10 5,-109 4 7,128 0 35,0 1 0,0 0 1,-41 14-1,32-6 45,-32 12-51,-2-4-1,-85 14 1,150-33-19,-11 0-21,-1 1 1,1 1-1,-1 1 1,1 0-1,0 1 1,0 1-1,1 1 1,-27 14-1,39-17 306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8:00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12 8948,'0'0'1467,"-5"-2"-1432,-13-6 72,13 6 64,9 2 125,219 17 1257,9 0-1295,-99-17 487,259 34-1,-298-21-589,113 2 0,96-15 297,-123-2-342,-138 2-137,0-2-1,56-10 1,-27 0 56,1 4 1,0 3 0,0 3 0,90 8 0,4 8 18,-90-10-69,406-2 765,-460-2-787,25 0-9833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8:02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82 2849,'0'0'2561,"4"-13"-1435,10-42 374,-10 41 63,-4 56 796,0 66 360,-8 141-2677,6-49-48,3-154-7,5 31-110,3 0 0,35 137 0,-17-93-47,-25-108-620,0 1-1,-1 22 0,-1-35 711,0-1-1,0 0 1,0 1-1,0-1 1,0 0-1,0 1 0,0-1 1,0 1-1,0-1 1,0 0-1,0 1 0,1-1 1,-1 0-1,0 1 1,0-1-1,0 0 1,1 0-1,-1 1 0,0-1 1,0 0-1,1 1 1,-1-1-1,0 0 1,0 0-1,1 0 0,-1 1 1,0-1-1,1 0 1,-1 0-1,0 0 1,1 0-1,0 1 0,16-3-3420,3-5 177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23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502 0 9636,'0'0'3938,"-28"27"-3442,-11 7-383,-12 12 75,-67 77 0,-60 117-67,101-130-152,66-96-557,12-20-1591,15-21-3036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8:03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0 8260,'0'0'1355,"1"30"-1067,2 189 387,1-78-225,2 41 274,-23 254-1,-24 151-51,41-553-624,-2-22-42,2 0-1,0 0 0,0 0 1,1 0-1,0 0 0,1 0 1,1 0-1,0 0 0,0-1 1,8 16-1,-8-43-6675,-3-8 1463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8:04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 9044,'0'0'627,"8"-1"-437,19-4 95,0 1 0,1 2 0,-1 1 1,33 2-1,-7 0 124,-5-1-141,31-1 509,1 3 0,145 23 0,-101 2-646,1-6 1,178 7-1,-289-28-137,431-1 738,-197-26-604,-167 14-5,118-3 0,0 18-62,213-4 118,-360-2-221,71-14 0,-22 1 147,-84 14-36,-9 1-2404,-20 6-2111,-16 8-3259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8:05.6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5218,'0'0'2199,"0"22"-1956,0 149-1,0 349 2736,0-520-2872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8:09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32 787 5250,'0'0'4037,"-5"6"-3664,-21 22 967,34-24-1082,42 3 85,0-1 0,53-2-1,-65-3-209,889 5 2102,-532-8-1976,-167-12-236,-6 0 24,160 14-47,-382-4-5,0-796-500,-1 799 535,1 0 0,-1 0 0,0 0 0,1 0-1,-1 1 1,0-1 0,1 0 0,-1 0 0,0 1-1,0-1 1,0 0 0,0 1 0,0-1 0,0 0-1,0 1 1,0 0 0,0-1 0,0 1 0,0 0-1,0-1 1,0 1 0,0 0 0,0 0 0,0 0-1,0 0 1,0 0 0,0 0 0,-1 0 0,1 0-1,-1 1 1,-39 3 250,-45 19-184,59-15-19,1 0-1,-55 6 0,-118-5 31,116-8-68,0 4 0,-95 18 0,94-5 43,0-4 0,-149 5 0,211-19-101,-29-2 36,1 3-1,0 2 1,0 2-1,-81 19 1,122-21-20,-180 47-46,150-42 43,0-1 0,-76 1 0,74 1-925,-162-9 344,203 0 574,-38 0-262,-5 0 22,42 0 245,1 18-23,0 1 0,1-1 1,1 1-1,1-1 0,1 0 0,0 0 1,1 0-1,13 29 0,4 19 14,-21-62 19,9 29 6,-1 0-1,-1 0 1,-2 1 0,2 48-1,-8-82-34,33-24-9673,-22 6 7795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8:11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451 845 7427,'0'0'329,"-31"2"-228,-105 6-56,123-7-26,0-1-1,0-1 0,0 0 0,0 0 1,0-2-1,0 1 0,0-2 1,1 0-1,-1 0 0,1-1 1,0 0-1,1-1 0,-13-8 0,24 13-18,-7-3-2,1 0 0,-1 0 0,1-1 0,1 0 0,-1 0-1,1-1 1,0 0 0,0 0 0,0 0 0,1 0 0,0-1-1,0 1 1,1-1 0,0 0 0,0 0 0,0-1 0,-2-12-1,1-6 1,1 0-1,1-1 1,2-45-1,1 30 28,-1 17 22,-1-30 41,12-89 0,-9 126-84,2 1 1,0 1-1,0-1 0,2 1 1,0-1-1,1 2 1,1-1-1,0 1 1,16-22-1,-19 31-3,1-1-1,0 0 1,1 1 0,0 0-1,0 1 1,0 0 0,1 0-1,-1 0 1,1 1 0,0 0-1,0 0 1,1 1 0,-1 0-1,17-2 1,4 0 68,1 2 0,0 1 0,32 3 0,-25-1 88,135 7 258,-145-4-355,-1 1 1,0 1-1,0 2 1,37 14 0,-52-16-6,-1 1 0,0 0 0,0 1 0,0 0 0,0 0 0,-1 1 0,-1 0 0,1 1-1,-1 0 1,-1 0 0,1 1 0,-2 0 0,1 0 0,-2 1 0,1-1 0,-1 1 0,-1 0 0,5 16 0,2 17 246,-1 0-1,-2 1 1,3 61-1,-3 192 783,-8-246-717,0-51-343,0 0 1,0 0 0,0 0 0,0 0-1,0 0 1,0 0 0,0 1-1,0-1 1,-1 0 0,1 0 0,0 0-1,-1 0 1,1 0 0,-1 0-1,1 0 1,-1 0 0,0 0 0,1 0-1,-1-1 1,0 1 0,0 0-1,1 0 1,-1-1 0,0 1 0,0 0-1,0-1 1,0 1 0,0-1-1,0 1 1,0-1 0,-2 1 0,-1 0-31,-1-1 0,0 1 0,0-1 0,0 0-1,1 0 1,-7-2 0,-9 1 18,14 1-46,-34 0-653,0-1 1,0-1-1,-62-13 1,101 14 487,-1 1 1,0 0-1,0-1 1,0 1-1,1-1 0,-1 0 1,0 0-1,1 1 1,-1-1-1,0 0 1,1 0-1,0-1 1,-1 1-1,1 0 0,-1 0 1,1-1-1,0 1 1,0-1-1,0 1 1,0-1-1,0 1 1,0-1-1,0 1 0,1-1 1,-1 0-1,0 0 1,1 1-1,0-1 1,-1 0-1,1 0 0,0 0 1,0 0-1,0 1 1,0-5-1,0-15-2470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8:11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2649 489 7972,'0'0'1568,"-32"-12"-1325,-103-47-227,119 50 25,0 0-1,1 0 0,0-2 1,0 0-1,-17-17 1,3 1 18,-12-4 132,0 1 1,-2 2 0,-1 2 0,-1 2-1,-1 2 1,-1 2 0,-72-20 0,-124-23 131,189 53-207,0 2 1,-88-2-1,92 10 3,18-2 85,1 2 0,-1 1 0,0 2-1,1 1 1,-56 14 0,-61 39 55,2 6-1,-147 89 1,250-127-251,1 2-1,1 1 0,1 3 0,1 1 0,2 2 1,-52 61-1,68-68-18,0 1 0,2 1 0,1 1 0,2 1 0,1 0 0,1 1 1,1 0-1,2 1 0,2 1 0,-8 47 0,16-75-202,-1-1 0,0 1 0,0-1 0,0 1 0,-1-1 0,1 0 0,-6 7 0,-7 17-4798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8:12.1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8100,'0'0'2561,"2"14"-2532,9 190 6,-11-202-33,0-1-1,0 0 1,1 0-1,-1 1 1,0-1 0,1 0-1,0 0 1,-1 0-1,1 1 1,0-1 0,-1 0-1,1 0 1,0 0-1,0 0 1,0 0 0,0 0-1,0-1 1,0 1-1,0 0 1,0 0 0,0-1-1,0 1 1,1-1-1,-1 1 1,0-1 0,0 1-1,1-1 1,-1 0-1,0 1 1,1-1 0,1 0-1,7 1-16,1-1 1,0 0-1,12-1 1,0-1 37,129-7 188,-102 5-134,-48 3-282,18 1 244,-9 20-7540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8:12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5507,'0'0'2977,"192"113"-2705,-117-104-80,-2-9 16,-11 0-48,-17 0-48,-17 0-32,-19 0-80,-2 0-416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8:12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592 1 11397,'0'0'70,"-25"31"20,8-10-73,-188 216 156,120-151-164,-50 54-57,107-108 5,2 1 0,-35 57 0,52-66 17,9-24 20,-1 1 0,1 0 0,0-1 0,0 1 0,0-1 0,0 1 0,1 0 0,-1-1 0,0 1 0,0 0 0,0-1 0,1 1 0,-1 0 0,0-1 0,0 1 0,1-1 1,-1 1-1,0-1 0,1 1 0,0 0 0,2 1-13,0-1 0,0 1 0,0-1 0,1 1 0,-1-1 0,0 0 0,1-1 0,-1 1 0,6 0 0,-7-1 21,373 58 65,76 13 565,-406-63-574,-26-5-1320,-41-5-1838,-6-3-325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8:13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 0 10213,'0'0'258,"-17"37"-180,3-8-52,-1 0 72,2 1 0,1 0 0,1 1 0,2 0 0,1 0 0,-6 44 0,-33 407 1375,47-469-1337,0-13-93,-7 1-1029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23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9156,'0'0'4178,"198"209"-3522,-103-107-223,-13-14-193,-16-23-80,-13-14-80,-15-20-80,-19-11 0,-10-9-576,-3 1-593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8:13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1713,'0'0'8665,"48"0"-8422,377 19 1061,462 4 324,-776-23-235,-110 0-1418,1 6-1045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8:14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0 7555,'0'0'1454,"-8"25"-1208,-1 7-127,1 1 0,1 0 0,2 0 0,-2 58 0,7 474 1297,1-591-1520,0 0 0,3 1 0,0-1 0,9-29 0,-8 37 145,1 0 0,0 1 0,2 0 1,0 0-1,1 1 0,18-26 0,-22 36-26,1 0-1,0 0 1,0 0 0,0 1-1,1 0 1,0 0-1,0 1 1,0 0-1,0 0 1,1 1-1,-1-1 1,1 2-1,0-1 1,0 1-1,0 0 1,0 1 0,0 0-1,1 0 1,13 1-1,-19 0 14,0 1 0,0-1 1,0 1-1,0 0 0,0 0 0,0 0 0,0 0 0,0 0 1,0 1-1,-1-1 0,1 1 0,0 0 0,-1 0 0,1 0 1,-1 0-1,0 0 0,0 1 0,0-1 0,0 1 0,0-1 0,0 1 1,-1 0-1,1-1 0,-1 1 0,0 0 0,0 0 0,0 0 1,1 5-1,2 8 29,-1 0 1,0 0 0,-1 0-1,-1 20 1,0-20-39,-1-1 1,0 0 0,-1 0 0,-1 0 0,-5 21 0,5-30-18,0-1 1,0 0 0,0 0-1,-1-1 1,0 1 0,0 0 0,0-1-1,0 0 1,-1 1 0,0-2 0,0 1-1,0 0 1,0-1 0,-1 1 0,1-1-1,-1-1 1,0 1 0,-5 2-1,0-1-50,0-1 0,-1 0 0,1 0 0,0-1 0,-1-1-1,1 0 1,-1 0 0,1-1 0,-18-2 0,22 2-141,0 0 1,0-1-1,0 0 1,0-1-1,0 1 0,1-1 1,-1 0-1,0 0 1,1-1-1,0 1 1,-1-1-1,1-1 1,0 1-1,1-1 1,-1 0-1,-7-7 0,11 10-123,0-1-1,0 0 1,0 0-1,1 1 0,-1-1 1,0 0-1,1 0 1,-1 0-1,1 0 1,0 0-1,-1-3 0,1-17-4849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8:15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10149,'0'0'637,"2"35"-634,5 115-16,-6-113 2,3-1 0,7 40 1,-11-75 9,0-1 1,0 1-1,0-1 1,0 1 0,0-1-1,0 1 1,0-1-1,1 1 1,-1-1 0,0 1-1,0-1 1,0 0-1,0 1 1,1-1 0,-1 1-1,0-1 1,1 1-1,-1-1 1,0 0 0,1 1-1,-1-1 1,0 0-1,1 1 1,-1-1 0,0 0-1,1 1 1,4-4-5,-5 3 5,2-3-8,0 1 0,1 0 1,-1-1-1,0 1 0,0-1 1,0 0-1,-1 0 0,1 0 1,-1 0-1,1 0 0,-1 0 1,1-4-1,7-15-44,5-6 49,1 0 0,1 1 1,1 1-1,28-31 1,-37 47 8,1 2 0,0-1 0,0 1 0,1 0 1,0 1-1,0 0 0,1 1 0,0 0 0,0 1 1,0 0-1,1 0 0,0 1 0,0 1 0,12-2 1,-7 2 41,0 0 1,0 2 0,-1 0 0,1 1-1,0 1 1,22 4 0,-36-4-15,-1 0 1,0 0-1,0 0 1,0 0-1,-1 0 1,1 1-1,0-1 1,0 1-1,-1-1 1,1 1-1,-1 0 1,1-1-1,-1 1 0,0 0 1,1 0-1,-1 0 1,0 0-1,0 0 1,-1 1-1,1-1 1,0 0-1,-1 0 1,1 0-1,-1 1 0,0 3 1,1 8 121,0-1-1,-1 1 1,-2 15-1,1-19-120,0-5-15,0 1-1,0-1 1,-1 0 0,1 1 0,-1-1 0,0 0-1,-1 0 1,1-1 0,-1 1 0,0 0 0,0-1 0,-1 1-1,1-1 1,-1 0 0,0-1 0,0 1 0,0 0 0,-1-1-1,1 0 1,-1 0 0,0 0 0,0-1 0,-7 3-1,-2 1-58,0-1-1,-1-1 0,0 0 0,1-1 1,-2 0-1,1-2 0,-20 1 0,32-2 5,1 0 0,-1 0 0,1 0 0,-1 0 0,1 0 0,-1-1 0,1 1 0,0-1 0,-1 0 0,1 0 0,0 0 0,-1 0-1,1 0 1,0 0 0,0-1 0,0 1 0,0-1 0,0 1 0,0-1 0,-2-2 0,2 0-74,0-1 0,0 1 0,0 0-1,0 0 1,1-1 0,-1 1 0,1-1 0,1 1 0,-1-1-1,0-5 1,0-7-696,0 0 0,1 0 0,0 0 0,4-19-1,-4 35 648,1-1 0,-1 0 0,1 1 0,-1-1-1,1 1 1,0-1 0,0 1 0,0 0 0,0-1 0,0 1-1,0 0 1,0 0 0,0-1 0,0 1 0,0 0-1,3-1 1,23-11-2600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8:15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5298,'0'0'5315,"18"30"-4115,54 96-365,-63-107-590,-1 0 0,12 40-1,-18-50-176,0-1 0,1 0 0,0 0 0,1 0 0,-1 0 0,1 0 0,9 12 0,-11-19-93,-1 0-1,0 0 0,0 0 1,1 0-1,-1 0 0,0 0 1,1 0-1,-1 0 0,1 0 0,-1 0 1,1-1-1,0 1 0,-1-1 1,1 1-1,0-1 0,-1 0 1,1 0-1,0 0 0,-1 0 1,1 0-1,0 0 0,-1 0 0,1 0 1,0-1-1,-1 1 0,1 0 1,0-1-1,-1 0 0,1 1 1,1-2-1,5-2-113,1 0 0,-1-1 0,14-12 1,-16 13 227,0 0-106,-1 0-1,1 0 1,0 1 0,0 0-1,0 0 1,0 1-1,10-3 1,-14 4 31,1 0 1,-1 1 0,1 0-1,0 0 1,-1 0 0,1 0-1,-1 0 1,1 0 0,-1 1-1,1-1 1,-1 1 0,1-1-1,-1 1 1,1 0 0,-1 0-1,0 0 1,0 1 0,1-1-1,-1 0 1,0 1 0,0 0-1,2 1 1,-1 0 0,-1 0 0,1-1 0,0 0 0,0 0 0,0 0 1,1 0-1,-1 0 0,0 0 0,1-1 0,-1 0 0,1 0 0,5 2 0,-7-3-20,0 0 0,0 0-1,1 0 1,-1 0 0,0 0 0,0-1-1,0 1 1,0 0 0,1-1-1,-1 0 1,0 1 0,0-1 0,0 0-1,0 0 1,0 0 0,-1-1-1,1 1 1,0 0 0,0-1-1,-1 1 1,1-1 0,1-1 0,4-7-161,0 0 1,0-1-1,-1 1 1,6-14 0,2-24-4774,-13 39 825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8:16.0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 9028,'0'0'1574,"4"24"-843,27 182 1382,-30-192-2002,0-3-59,1 0-1,0-1 1,4 15 0,-6-25-65,0 0 0,0 0 0,0 1 0,0-1 0,0 0 0,0 0 0,0 1 0,1-1 0,-1 0 0,0 0 0,0 0 0,0 1 0,0-1 0,0 0 0,1 0 0,-1 0 0,0 0 0,0 1 0,0-1 0,1 0 0,-1 0 0,0 0 0,0 0 0,1 0 0,-1 0 0,0 0 0,0 1 0,1-1 0,-1 0 0,0 0 0,0 0 1,1 0-1,-1 0 0,0 0 0,0 0 0,1 0 0,-1 0 0,0 0 0,1-1 0,7-9-776,19-78 410,-23 70 378,1-1 0,1 1 1,0 0-1,2 1 0,0 0 0,0 0 0,2 0 0,11-15 1,-17 27 39,0 1 0,0-1 0,0 1 0,1 0 0,0 0 0,-1 1 0,1-1 0,1 1 0,-1 0 0,0 1 0,1-1 0,-1 1 0,1 0 0,0 0 0,0 1 0,-1-1 0,1 2 0,0-1 0,0 0 0,0 1 1,8 1-1,-11-1 10,0 1 1,-1-1-1,1 1 1,0 0-1,0 0 1,-1 0-1,1 0 0,0 0 1,-1 1-1,0-1 1,1 1-1,-1-1 1,0 1-1,0 0 1,0 0-1,0 0 1,0 0-1,0 1 1,0-1-1,-1 0 1,1 1-1,-1-1 1,2 6-1,4 8 70,0 0-1,6 31 1,-8-30-83,3 23-261,-1 1 0,-2 0 0,-2 0 0,-3 53 0,0-71-688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8:17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557 731 4690,'0'0'3143,"0"3"-2425,0-2-691,-1 1 1,1-1 0,0 0 0,-1 1 0,1-1-1,-1 0 1,0 0 0,1 0 0,-1 1 0,0-1-1,0 0 1,0 0 0,0 0 0,0 0 0,0 0-1,0 0 1,0-1 0,0 1 0,0 0 0,0-1-1,0 1 1,-1 0 0,1-1 0,0 1 0,-2-1-1,-44 13 159,29-9-67,-19 6 71,0 1-4,0-2 0,-1-1 0,0-2 0,-48 1 0,81-7-194,0-1 0,0 0-1,1 0 1,-1 0 0,0 0 0,1-1-1,-1 0 1,1 0 0,0 0 0,0 0-1,0-1 1,0 1 0,0-1 0,0 0-1,0 0 1,1-1 0,0 1-1,-4-5 1,-5-8 20,0-1-1,-18-34 1,30 50-12,-10-18-14,2 0 0,0-1 0,2 0 0,0-1 0,1 1 0,-5-40 0,7 17-21,2-1 0,5-59 0,-3 92 28,1 0 1,0 0 0,0 1 0,1-1-1,1 1 1,0-1 0,0 1 0,1 0-1,0 1 1,1-1 0,10-13-1,-5 10-16,0 1-1,1 0 0,0 1 1,1 0-1,1 1 1,28-16-1,-8 9-15,0 1-1,2 2 1,0 2-1,0 1 1,74-12-1,-41 19 208,-67 5-154,0 0 0,0-1 0,0 1 0,-1 0 0,1 0 0,0 0-1,0 0 1,-1 0 0,1 0 0,-1 1 0,1-1 0,-1 0 0,0 1 0,1 0-1,-1-1 1,0 1 0,0-1 0,1 4 0,21 38 226,-20-38-207,12 30 103,-1 1 0,-2 0 0,-2 0 1,12 73-1,-15-44-17,-2 0 0,-5 68-1,-1-126-113,0-1 1,-1 0-1,1 0 0,-1 0 0,0 0 0,-1 0 0,1 0 1,-1 0-1,-1-1 0,1 1 0,-1-1 0,0 0 0,0 0 1,0-1-1,0 1 0,-10 7 0,1-2-483,-1 0 0,0-1 0,0 0 0,-30 13 0,26-17-2777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8:18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0 781 2161,'1'3'6187,"2"-3"-6521,-2 0 358,0-1-1,0 1 0,1-1 0,-1 0 1,0 0-1,0 1 0,0-1 1,0 0-1,0 0 0,0 0 0,-1 0 1,1 0-1,0 0 0,0 0 0,-1-1 1,1 1-1,-1 0 0,1 0 0,-1-1 1,1 1-1,-1 0 0,0 0 1,0-1-1,1 1 0,-1 0 0,0-3 1,4-42 382,-4 41-355,3-342 1158,-5 184-716,2 156-494,1 0 1,-1 0-1,1-1 0,1 1 0,-1 0 0,1 0 0,0 0 0,1 1 0,-1-1 0,2 0 1,-1 1-1,0 0 0,1 0 0,0 0 0,1 0 0,-1 1 0,1-1 0,0 1 0,1 0 1,-1 1-1,1-1 0,0 1 0,0 0 0,0 1 0,1-1 0,8-2 0,6-2 3,-1 1 0,1 2 0,0 0 0,1 1 0,-1 1 0,1 1 0,34 2 0,-43 0 3,-1 1-1,0 1 0,0 0 0,0 1 1,0 0-1,0 0 0,-1 2 1,1-1-1,-1 1 0,0 1 0,15 10 1,-12-5 17,1 1 0,-2 0 1,1 1-1,-2 0 0,0 1 1,0 0-1,11 19 0,-9-8 35,0 1-1,-1 0 1,-2 0-1,-1 1 1,-1 0-1,-1 1 1,-1 0-1,-2 0 1,4 55-1,-9-70-34,1 3 7,-1 0 1,-3 23 0,2-33-21,-1 0 0,1 0-1,-1 0 1,0-1 0,-1 1-1,1 0 1,-1-1-1,0 0 1,-7 10 0,-10 8 73,-1-1 0,-1 0 0,-1-2 0,-33 24 0,11-13 132,-78 39-1,121-69-213,-1 1-1,0-1 0,0 0 0,0 0 0,1-1 0,-1 1 0,0-1 0,0 1 0,0-1 0,0 0 1,0 0-1,0 0 0,0-1 0,0 1 0,0-1 0,0 1 0,0-1 0,0 0 0,1 0 0,-1 0 1,0-1-1,1 1 0,-1-1 0,1 1 0,-3-3 0,-6-5-22,1 0 0,1-1 0,-1 0 0,-9-16 0,-11-9-9,8 17 128,21 17 24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9:10.4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 0 3249,'0'0'8773,"-28"252"-8773,0-113 32,6 3 192,6-9 256,0-17 0,13-29-304,0-36-176,3-28-16,0-20-48,16-26-4130,0-8 1521,9-6-993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9:10.9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0 278 1105,'0'0'9793,"17"-31"-10478,62-102 663,-72 123 31,0 1-1,1-1 1,0 2-1,1-1 1,-1 1 0,2 0-1,-1 1 1,1 0-1,19-10 1,-20 13 10,-1 1 0,1 0 0,-1 0 0,1 1 0,0 0 0,0 1 1,0 0-1,0 0 0,0 1 0,0 0 0,14 2 0,-17-1 33,0 0 1,0 1-1,0 0 0,0 0 1,0 0-1,0 0 1,-1 1-1,1 0 0,-1 0 1,0 1-1,1-1 0,-2 1 1,9 8-1,-1 2 160,-1 0-1,-1 0 1,15 28 0,18 46 643,59 168-1,-72-173-675,-22-60-122,18 43 101,-23-61-146,-1 0 0,1-1 0,0 1 0,0 0 0,1-1 0,-1 0 0,1 0 0,8 8 0,-10-11-17,0 0 0,1 0 1,-1 0-1,0 0 0,1-1 0,-1 1 0,1 0 0,-1-1 0,1 0 0,-1 0 1,1 1-1,-1-1 0,0-1 0,1 1 0,-1 0 0,1-1 0,-1 1 0,1-1 1,-1 0-1,0 0 0,1 0 0,-1 0 0,0 0 0,0 0 0,0 0 0,0-1 1,0 1-1,3-4 0,9-13-57,-1 0 0,-1-1 0,0 0 0,-2-1 0,9-23 0,-6 16-17,7-16-121,30-58-325,-43 88 163,1 1 0,0 0 0,1 1 0,0-1 0,13-11 0,-21 22 176,0 0 0,0 0 0,0 0 0,0 1 0,0-1 0,0 0 0,0 0 0,0 1 0,0-1 0,1 1 1,-1-1-1,0 1 0,0-1 0,0 1 0,2 0 0,12-1-3901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9:11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643 0 12822,'0'0'245,"-30"24"-111,-33 28 119,-107 114 1,-161 194 575,302-328-762,22-25 28,6-7-75,0 1 0,0 0 1,0 0-1,0-1 1,0 1-1,1 0 0,-1 0 1,0 0-1,1 0 1,-1 0-1,1 0 0,-1 0 1,1 0-1,-1 0 0,1 0 1,0 0-1,-1 2 1,2-2-25,0 0 1,0 0-1,0-1 1,0 1-1,0 0 1,0-1 0,0 1-1,0 0 1,0-1-1,0 0 1,1 1 0,-1-1-1,0 0 1,0 1-1,0-1 1,1 0-1,-1 0 1,0 0 0,2 0-1,3 1-10,309 24 89,10-24 177,-155-2-198,83-8-1206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24.4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488 1 4690,'0'0'9447,"-4"5"-8140,-53 59-841,-81 70-1,-7 7-770,117-111-121,1 2-1,-41 64 1,64-89 92,1-4 22,1 0-1,0 0 1,1 0 0,-1 1 0,1-1 0,-1 0 0,1 1 0,0-1 0,-1 5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9:11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0 12630,'0'0'1809,"-144"235"-1361,125-93-224,9 10 48,4-13-224,6-20-48,0-26 0,0-36-192,0-29-720,0-19-433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9:12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162 474 13574,'0'0'-211,"33"-6"-167,107-26 338,-133 30 51,1 0 1,-1-1 0,0 0-1,0 0 1,0 0 0,-1-1-1,1 0 1,-1-1 0,0 0 0,0 0-1,0 0 1,-1 0 0,0-1-1,0 0 1,8-11 0,-3 2 9,-1 4-29,-1 0 0,-1-1 0,0 0 0,0-1 1,-1 0-1,-1 0 0,0 0 0,-1-1 0,0 1 0,-1-1 0,-1 0 1,0 0-1,-1 0 0,0 0 0,-2-16 0,0 27 16,1 0 0,-1 0 0,0 0-1,0 1 1,0-1 0,-1 0 0,1 1-1,-1-1 1,1 1 0,-1 0 0,0-1-1,0 1 1,1 0 0,-2 0 0,1 0-1,0 0 1,0 1 0,-1-1 0,1 1-1,-1-1 1,1 1 0,-6-2 0,-9-4 51,0 1 0,-28-6 0,25 6-52,19 6-5,-29-9 262,0 2 1,-1 0-1,0 2 0,-38-1 0,69 23 65,0-2-329,2 0 1,0-1 0,1 1 0,0-1-1,1 1 1,8 17 0,43 87 33,-29-67 17,21 48 190,39 122 0,-71-176-206,-3 1 0,-1 0 0,-3 1-1,-2 0 1,1 56 0,-7-79-19,0-11-6,1-1-1,-2 1 0,-4 22 0,5-32-11,-1 0 0,-1-1 0,1 1 0,0-1 0,-1 1 0,0-1 0,0 1 0,0-1 0,0 0 0,0 0 0,-1 0 0,1 0-1,-1-1 1,0 1 0,0-1 0,0 1 0,-4 1 0,-2 1-23,0 0 1,-1-1-1,1 0 0,-1-1 0,0 0 1,0-1-1,-17 3 0,-5-3-66,-36-1 0,37-2 84,23 2 6,1-1-1,-1 0 1,1-1-1,-1 0 1,1 0-1,-1-1 1,1 0-1,0 0 0,-1-1 1,1 0-1,0 0 1,1 0-1,-1-1 1,1 0-1,-1 0 1,1-1-1,0 0 0,1 0 1,-1 0-1,1-1 1,0 0-1,1 0 1,-5-6-1,2 0-1,0 0-1,2-1 1,-1 0 0,1 0 0,1 0-1,0 0 1,-2-16 0,2-3-8,1 1 0,1-32 0,2 51 14,0 0 0,1 0 0,0 1 0,1-1 0,0 0 0,1 1 0,0 0 0,10-21 0,-9 25 3,0 0 1,1 0 0,0 0 0,0 1-1,0 0 1,1 0 0,0 0-1,0 1 1,1 0 0,0 0-1,0 1 1,0-1 0,11-4-1,1 2-5,2-1-1,-1 2 0,1 1 0,0 1 0,28-3 1,-16 2 5,-13-3-128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8:55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1661 1813 13606,'0'0'278,"-38"18"2,12-4-226,5-2-28,-1-1 0,1-1 0,-2-1 0,1-1 1,-1-1-1,-1-1 0,1-1 0,-1-1 0,0-1 0,-29 0 0,9-6-33,0-1 0,0-2 0,1-2 0,0-2-1,-70-26 1,-204-104-23,232 99 63,81 39-32,-73-33 13,3-3-1,-116-78 1,170 101-12,1 0 1,1-1-1,0-1 0,1-1 1,0-1-1,2 0 0,0-1 1,1-1-1,1 0 1,1 0-1,1-2 0,1 1 1,-10-37-1,14 32 13,0 0 0,3 0 0,0-1 0,1 0 1,4-34-1,-1 49-10,1 0 1,0 0-1,1 1 0,1-1 1,0 0-1,0 1 1,2 0-1,-1 0 1,2 1-1,-1-1 0,1 1 1,1 1-1,0-1 1,15-14-1,7-3-13,1 1-1,1 2 1,50-31 0,24-7-3,185-82 0,129-17 19,-206 94-17,3 9 0,2 9-1,3 11 1,0 9 0,354-3-1,-540 33 7,95 0 3,199 23 1,234 61 68,-496-72-62,-1 3 0,0 3-1,101 43 1,-121-40 22,-1 2-1,-1 3 0,-2 1 1,0 2-1,56 50 0,-43-25 95,-1 2-1,-4 3 0,-1 2 1,-4 2-1,43 76 0,-76-115-67,-1 1 0,-1 1 0,-2 0 0,0 1 0,-2 0 1,8 52-1,-11-38 54,-1 1 1,-3-1 0,-8 83 0,1-88-18,0-1 1,-3 0 0,0-1 0,-3 0 0,-27 53 0,0-13 83,-65 88 0,81-129-96,0-1 0,-3-1 0,-58 52 0,65-66-54,0-2 0,-2 0 0,0-2 0,0 0 0,-2-1 0,1-2 0,-35 11 1,16-9-13,-1-2 0,-1-3 0,-49 4 0,-135-6 66,183-5-72,-83-2 25,-208-30 0,84-13-11,-75-10 135,-5 24 169,-174 31-398,207 3-2140,141-6-245,151 3 2003,0 0 0,0-1 0,0 0 0,0 0 0,0-1 1,0 0-1,1 0 0,-11-6 0,-34-25-5527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9:03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1248 7011,'0'0'3879,"1"0"-3762,-1-1-1,1 0 0,-1 0 1,1 0-1,-1 0 0,1 1 1,-1-1-1,1 0 1,0 1-1,-1-1 0,1 0 1,0 1-1,-1-1 0,1 1 1,0-1-1,0 1 0,0-1 1,0 1-1,0 0 1,-1-1-1,1 1 0,0 0 1,0 0-1,0-1 0,2 1 1,1008-5 1753,-649 6-1656,521-6-20,-816 2-121,109-21 1,60-28 203,62-12-71,-234 58-160,118 2 0,-110 5-29,-36 1-18,0 2 1,-1 1-1,1 2 0,45 15 0,40 8-19,146 26 17,-239-49-31,-12-2-26,0-1-1,1-1 1,-1-1 0,27 1-1,-25 18 27,4-3 64,-15-10-21,1-1-1,1-1 1,-1 1-1,1-1 1,0-1-1,0 0 1,12 5-1,-21-10-23,0 0 0,1 0-1,-1 0 1,0 0 0,1 0-1,-1 0 1,0 0 0,0-1-1,1 1 1,-1 0 0,0 0-1,1 0 1,-1 0 0,0 0-1,0-1 1,1 1 0,-1 0-1,0 0 1,0-1 0,0 1-1,1 0 1,-1 0 0,0-1 0,0 1-1,0 0 1,0 0 0,0-1-1,1 1 1,-1 0 0,0-1-1,0 1 1,0 0 0,0 0-1,0-1 1,0 1 0,0 0-1,0-1 1,0 1 0,0 0-1,0-1 1,0-17 126,0 15-159,-2-26 60,-2 1 0,0 0-1,-2 0 1,0 1 0,-20-49 0,2 2-3,4 2-24,3-1 0,-10-97 0,12-156-482,15 314 439,0-3 22,0 0 1,-4-25-1,3 38 35,1-1-1,-1 0 1,0 0-1,1 0 1,-1 0 0,0 1-1,-1-1 1,1 0-1,0 1 1,-1-1 0,1 1-1,-1 0 1,0-1-1,0 1 1,0 0-1,0 0 1,0 0 0,-1 0-1,1 1 1,-3-3-1,-10-4 58,1-1 0,0 0-1,1-1 1,-1-1-1,2 0 1,0-1 0,-18-23-1,10 13-105,-25-23 0,37 39 73,1 0 0,-1 1 0,0-1 0,-1 2 0,1-1 0,-1 1 0,-15-5 0,17 7 119,0 1 0,-1 1 0,1-1 0,0 1 0,-15 2 0,-3-1 121,6 0-203,0 1-1,0 0 1,1 1 0,-28 9-1,-73 31 65,81-29-29,-66 26 164,-316 110 310,298-112-538,-188 32-1,13-28-37,-212 40-130,221-9 155,-48 10-41,248-66-40,-165 12 0,-35-25-327,287-4 379,0 0 0,0 0-1,0 0 1,0 0-1,0 1 1,0-1 0,-1 0-1,1 0 1,0 1-1,0-1 1,0 1 0,0-1-1,0 1 1,0-1-1,0 1 1,0 0 0,1-1-1,-1 1 1,0 0-1,0 0 1,0 0-1,1 0 1,-2 1 0,-3 25-364,2-1 434,-13 50-298,-10 149 0,18 76-611,2-24-1256,6-268 1856,-1-1-1,0 1 0,0-1 0,-4 14 0,5-22 211,0 1 0,0-1 0,0 1 0,-1-1-1,1 0 1,0 1 0,0-1 0,0 1 0,-1-1-1,1 0 1,0 1 0,-1-1 0,1 0 0,0 1-1,0-1 1,-1 0 0,1 1 0,-1-1 0,1 0-1,0 0 1,-1 1 0,1-1 0,-1 0 0,1 0-1,0 0 1,-1 0 0,1 0 0,-1 1 0,1-1-1,-1 0 1,1 0 0,-1 0 0,1 0 0,-1 0-1,1 0 1,0-1 0,-1 1 0,1 0 0,-1 0-1,1 0 1,-1 0 0,1 0 0,0-1 0,-1 1-1,0-1 1,-1 0-331,0-1-1,0 0 0,0 0 0,0-1 1,0 1-1,0 0 0,1-1 1,-2-2-1,-26-55-5705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24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10917,'0'0'1713,"141"121"-1585,-24-44-16,-13-1-16,-7-2-64,-22-18 16,-24-16 64,-20-15-112,-15-19-16,-19-34-6099,-25-6 993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25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532 1 7555,'0'0'6457,"-33"37"-5606,-11 13-628,-155 189 501,151-175-617,2 1 1,4 3-1,-66 141 0,105-203-227,2-3-73,-1 0 0,1 1 0,0-1 0,0 1 0,0-1 0,0 1 0,1-1 1,-1 5-1,1-30-8681,0-10 6566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17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0 105 11045,'0'0'712,"35"-17"-181,115-51-48,-140 64-415,1 0-1,-1 1 1,1 0 0,0 1-1,0 0 1,0 1-1,0 0 1,0 1 0,0 0-1,0 1 1,21 4 0,-30-5-58,2 0 30,0 1 1,0 0 0,1 0-1,-1 1 1,0-1-1,0 1 1,0 0-1,-1 0 1,1 0 0,0 1-1,-1-1 1,1 1-1,-1 0 1,0 0-1,0 0 1,0 0 0,0 0-1,-1 1 1,1 0-1,-1-1 1,0 1-1,3 7 1,-1 0 54,-1 0 1,0 0-1,-1 1 1,0-1-1,-1 1 1,0-1-1,-1 18 1,-2-18-89,0 0 0,0 0 0,-1 0 0,0 0 0,-1 0 0,0 0 0,-1-1 0,0 0 0,0 0 0,-1 0 0,-1 0 0,1-1 0,-2 0 0,1-1 0,-14 12 0,-10 8-109,-1-2-1,-69 44 1,54-44 81,34-20 85,-1 1 0,1 1 0,1 0 0,-14 12 0,24-17 32,21-3-243,78-1 373,0-4 0,167-32 0,-223 29-192,-12 3-89,-1-1-1,0-1 1,0-1-1,-1-2 0,32-15 1,-58 25-7,-1 0 0,0-1 0,1 1-1,-1 0 1,1 0 0,-1 0 0,1-1 0,-1 1 0,0 0 0,1 0 0,-1-1 0,0 1-1,1 0 1,-1-1 0,0 1 0,1-1 0,-1 1 0,0 0 0,0-1 0,1 1 0,-1-1 0,0 1-1,0-1 1,0 1 0,0-1 0,1 1 0,-1 0 0,0-1 0,0 1 0,0-1 0,0 1-1,0-1 1,0 1 0,0-1 0,0 1 0,-1-1 0,1 1 0,0-1 0,0 1 0,0-1 0,0 1-1,-1 0 1,1-1 0,0 1 0,0-1 0,-1 1 0,0-1 0,-18-9-4283,-10 4-2082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25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11461,'0'0'2668,"41"32"-1910,66 53 34,103 105 1,-182-161-715,168 160 214,-159-157-287,2-1 1,0-3-1,66 36 1,-95-58-75,0-1 0,0-1 0,1 0 0,19 5 1,2-6-2864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26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0 150 13062,'0'0'816,"192"-45"-640,-101 17 1,-15 0-1,-16 8 32,-19 6-80,-16 5-48,-13 6 64,-2 0-144,5 3-16,7 0-977,13 0-1024,-22 0-1408,2 0-1329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27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500 0 12918,'0'0'2129,"-14"34"-1732,3-8-348,-1 4 20,-2 0 1,-1 0 0,-1-2 0,-1 0 0,-39 47-1,-270 243 492,312-306-511,14-12-42,0 0 0,-1 0 0,1 1 0,0-1 0,0 0 0,0 0 0,-1 0 0,1 0 0,0 0 1,0 0-1,0 0 0,0 0 0,-1 0 0,1 0 0,0 1 0,0-1 0,0 0 0,0 0 0,0 0 0,0 0 0,-1 0 0,1 1 0,0-1 0,0 0 0,0 0 0,0 0 0,0 1 0,0-1 0,0 0 0,0 0 0,0 0 0,0 1 0,0-1 0,0 0 0,0 0 0,0 0 0,0 1 0,0-1 0,0 0 0,0 0 0,0 0 0,0 0 0,0 1 1,0-1-1,0 0 0,0 0 0,0 0 0,0 1 0,1-1 0,-1 0 0,0 0 0,0 0 0,0 0 0,0 0 0,0 1 0,1-1 0,13 1 24,-7-1-31,651 4 12,-364-6 148,-174 8-284,-118-6-45,-25 0-6625,-1 0 1556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27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1 12870,'-5'27'248,"-4"36"104,2 0 0,1 86 0,12-72 41,2 1 0,24 95-1,54 152 184,-42-164-291,42 119 611,-85-275-856,-1-5-77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28.7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3060 1371 4674,'0'0'2996,"-29"2"-1827,9 0-940,2-2-71,1 1 1,-1 1-1,1 1 0,-1 0 0,1 2 0,0 0 0,0 0 0,1 2 0,0 0 1,-16 10-1,-92 64 672,-110 63 26,201-127-781,-1-2 0,0-1 0,0-2 1,-2-1-1,-57 9 0,37-12-53,-1-3 1,1-3 0,-1-1-1,0-4 1,1-2 0,-1-2-1,-90-24 1,-251-108-45,9-36-11,240 106 27,48 25-12,-122-61 216,182 83-155,1-2-1,2-1 0,-43-36 0,66 47-45,1 1 1,1-2-1,0 0 0,1-1 1,1 0-1,0 0 0,-11-25 1,10 15-7,2-1 0,0-1 0,2 1 1,-7-39-1,6-14-7,2 1 0,7-125 1,0 198 15,1-21 3,1-1 0,1 0 0,1 1 0,12-42 0,-13 59-8,0 0 0,1 1 0,0-1 1,1 1-1,0 0 0,0 0 0,1 0 1,1 1-1,-1 0 0,1 0 0,0 0 1,1 1-1,0 0 0,0 1 0,11-7 1,-18 12-7,1 0 0,0 0 0,-1 0 0,1 1-1,0-1 1,0 0 0,-1 1 0,1 0 0,0-1 0,0 1 0,0 0 0,0 0 0,3 0 0,8-1-39,-1 0 0,1-2 0,-1 1 0,20-8 0,-19 6 38,0 1-1,0-1 1,0 2-1,24-2 1,46 4-1261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29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9204,'29'15'-93,"-6"-2"85,1 1 38,1 0 0,0-2-1,1-1 1,0-1 0,1-1-1,36 6 1,21-6 119,1-4 1,115-8 0,-183 3-138,39-3 266,-55 10 682,-1 24-549,-1 0 0,-1 0 0,-2-1 0,-13 51 0,-1-19-371,-47 105 0,53-142-10,-1-1 1,-1 0 0,-1-1 0,-1-1 0,0 0 0,-39 37 0,52-58 67,-5-28-399,-16-107 19,-15-77 238,27 159 41,-3 1 1,-22-52 0,31 93 271,2 10-114,0 20-96,5 38-270,-1-55 211,0 1-27,0 1 1,0 0 0,0 0-1,1 0 1,-1 0 0,1-1-1,0 1 1,1 0 0,-1-1-1,1 1 1,0-1 0,0 1-1,0-1 1,1 0-1,4 6 1,-6-9-51,3 2-801,8 14 878,0 1 0,14 32 0,-19-36 1,-1 0 0,2 0-1,0-1 1,0-1 0,1 1 0,18 17-1,-27-30-27,0 0-1,0 0 1,0 1 0,0-1-1,0 0 1,0 0-1,0 0 1,1 0-1,-1 0 1,0 0 0,0 1-1,0-1 1,0 0-1,0 0 1,1 0-1,-1 0 1,0 0-1,0 0 1,0 0 0,0 0-1,1 0 1,-1 0-1,0 0 1,0 0-1,0 0 1,1 0 0,-1 0-1,0 0 1,0 0-1,0 0 1,0 0-1,1 0 1,-1 0-1,0 0 1,0 0 0,0 0-1,0 0 1,1 0-1,-1 0 1,0 0-1,0-1 1,0 1 0,0 0-1,0 0 1,1 0-1,-1 0 1,0 0-1,0-1 1,0 1-1,0 0 1,0 0 0,0 0-1,0 0 1,0-1-1,0 1 1,1 0-1,-1 0 1,0 0 0,0 0-1,0-1 1,0 1-1,0 0 1,0-15 296,0 13-397,0-97 179,0 98 106,1-2-242,29-257-337,-30 245 444,9 90 1280,-2-28-1279,6 67 95,-13-133-157,-1 1 1,0-1-1,-1 1 1,-1-1-1,-1 1 1,-7-21-1,7 35-9,2 14 509,1 24-2543,1-29 555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32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7940,'0'0'2310,"9"2"-1979,16 3-99,-1-2 1,1 0-1,-1-1 0,32-3 1,-16 1-21,937 26 1746,2211 48-10,-2554-100-1843,99 0 1110,-568 26-1519,-165 19-755,0 46-3466,0-27-1550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33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683 232 1233,'-556'-206'0,"430"180"-1233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41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739 602 4354,'0'0'3535,"4"0"-2895,-4 0-604,1 0 0,-1 0-1,1-1 1,-1 1 0,1 0 0,-1 0-1,0 0 1,1 0 0,-1 0 0,1 0-1,-1 0 1,1 0 0,-1 0 0,1 0 0,-1 0-1,1 0 1,-1 1 0,0-1 0,1 0-1,-1 0 1,1 0 0,-1 0 0,0 1-1,1-1 1,-1 0 0,0 1 0,1-1-1,-1 0 1,0 0 0,1 1 0,-1-1-1,0 1 1,1-1 0,-1 0 0,0 1-1,0-1 1,0 1 0,1-1 0,-1 0-1,0 1 1,0-1 0,0 1 0,0-1-1,0 1 1,-1 1 2,0-1 0,0 0-1,0 0 1,0 1 0,0-1 0,0 0 0,0 0 0,0 0-1,-1 0 1,1-1 0,0 1 0,-1 0 0,1 0-1,-1-1 1,1 1 0,-2 0 0,-27 7 133,1-1 0,-1-1 0,-47 3 0,13-2-169,-64 14 44,-62 8 92,187-29-154,1 0 0,0 0 0,-1 0 0,1 0 0,0-1 0,-1 1 1,1-1-1,0 0 0,-1 1 0,1-1 0,0 0 0,0 0 0,0 0 0,0-1 1,0 1-1,0-1 0,0 1 0,0-1 0,0 1 0,-2-4 0,-2-3 20,0 0 0,1-1-1,-8-15 1,1 1-8,-51-95 43,57 104-56,0-1 0,2 1 0,-1-1 0,2 0 0,0 0 0,-1-27 0,3 12-14,-1-10 23,5-60 1,-2 89-3,1 0 1,0 1-1,0-1 1,1 1 0,0-1-1,1 1 1,0 0 0,1 1-1,0-1 1,10-13-1,-11 19-3,-1 1 0,1-1 0,0 1 0,1 0 0,-1 1-1,0-1 1,1 1 0,-1 0 0,10-3 0,12-6 24,-14 5-14,0 0 0,1 2 0,0-1 0,0 1-1,0 1 1,1 0 0,20-1 0,99 3 27,-68 3 39,86-2-61,-148 1 3,-1-1-1,0 1 0,1 0 1,-1 0-1,0 0 0,0 0 0,0 0 1,0 1-1,0-1 0,0 1 0,-1-1 1,1 1-1,0-1 0,-1 1 1,3 3-1,24 33 146,-24-31-153,4 7 24,0 0 0,-1 1-1,0 0 1,-1 0-1,-1 1 1,0 0-1,-1 0 1,-1 0-1,2 30 1,2 3 3,-4-36-22,0 1 1,-2-1 0,1 1-1,-2 0 1,1-1 0,-2 1 0,0 0-1,-5 22 1,-24 42 71,18-51-67,-11 36 0,22-58 497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43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589 591 6483,'0'0'3919,"-6"4"-3799,-66 43 230,36-22-197,-57 29 1,80-48-134,-1 0 0,1-1 0,-1 0 0,-1-1 1,1-1-1,0 0 0,-1-1 0,-21 1 0,24-3-14,0 0 0,1-1 0,-19-3 0,26 3-12,0-1-1,-1 1 1,1-1-1,0 0 0,0 0 1,0 0-1,0-1 1,1 1-1,-1-1 0,1 0 1,-1 0-1,-2-4 1,-7-8-2,2-1 1,0 0 0,1 0 0,0-1 0,2-1 0,0 1 0,1-1 0,0-1-1,2 1 1,0-1 0,-3-27 0,1-24-40,2-127 0,5 136 56,1 58-18,0 0 0,-1 0 1,1 0-1,1 0 1,-1 0-1,0 1 0,1-1 1,-1 0-1,1 1 0,0-1 1,-1 1-1,1 0 0,1-1 1,-1 1-1,0 0 1,5-3-1,45-31 7,-46 32 1,12-6 22,0 1-1,0 1 0,1 0 1,0 1-1,1 1 1,-1 1-1,1 1 0,21-2 1,20 1 190,82 4 1,-64 2 86,-72 0-245,-1 0 0,1 0 0,0 0 0,-1 1 1,1 0-1,-1 1 0,1-1 0,-1 1 0,0 1 0,0-1 0,8 7 1,11 9 162,27 27 1,-33-28-98,-7-8-80,-1 1 1,-1 1-1,0 0 1,0 1-1,-1 0 1,-1 0-1,0 1 1,-1 0-1,0 0 1,6 20-1,-6-8-22,-1 1-1,-2-1 1,0 1-1,-2 0 1,0 31-1,-2-45-1,0 0 0,-1 1 0,-1-1 0,-3 15 0,3-21 9,0-1 0,0 0 1,-1 0-1,0 0 0,-1 0 0,1-1 1,-1 1-1,0-1 0,0 0 0,-7 6 1,9-9-65,0 0 0,0 0 0,0 0 0,0 0 1,-1 0-1,1 0 0,-1 0 0,0-1 0,1 1 1,-1-1-1,0 0 0,0 0 0,-3 1 0,-27 0-5935,30-2 5320,-15 0-5465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17.6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1 8388,'0'0'3540,"-13"38"-2678,-45 128-222,49-135-558,1 0 0,1 1 1,2-1-1,1 1 0,1 0 0,3 44 0,0-45-6,1-29-75,-1 0-1,0-1 0,0 1 1,1 0-1,-1-1 1,1 1-1,0-1 1,-1 1-1,1-1 0,0 0 1,0 1-1,0-1 1,0 0-1,0 1 1,0-1-1,0 0 0,1 0 1,-1 0-1,0 0 1,1 0-1,-1 0 1,0 0-1,1-1 0,-1 1 1,1 0-1,-1-1 1,1 1-1,0-1 1,-1 0-1,1 1 1,-1-1-1,4 0 0,8 1-16,1 0 0,0-1-1,14-1 1,-7 0 19,-13 1-5,0 0 0,0 0 0,-1-1 0,1 0 0,0-1 0,0 0 0,-1 0 0,1 0 0,-1-1 0,1 0 0,-1-1-1,0 1 1,-1-1 0,1-1 0,0 1 0,-1-1 0,0 0 0,0-1 0,-1 1 0,0-1 0,0-1 0,0 1 0,0 0 0,-1-1 0,4-10 0,-2 4-8,-2 0 0,1-1 0,-2 1 1,0-1-1,-1 0 0,0 0 0,-1 0 0,0 0 1,-3-26-1,1 4 126,1 35-14,4 3-62,79 45 144,-39-22-90,64 29 1,333 139 212,-440-192-331,3 1-228,0 0 0,0 0 1,0 0-1,0-1 1,1 1-1,-1-1 0,0 0 1,10 1-1,-21-36-8613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44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432 726 432,'0'0'3671,"9"7"-2966,29 17 68,-37-23-649,0-1-1,0 1 1,0 0-1,-1 0 0,1-1 1,0 1-1,0 0 1,-1 0-1,1 0 1,0 0-1,-1 0 1,1 0-1,-1 0 1,0 0-1,1 0 0,-1 0 1,0 0-1,1 0 1,-1 0-1,0 1 1,0-1-1,0 0 1,0 0-1,0 0 0,0 0 1,0 0-1,-1 0 1,1 1-1,-1 1 1,1 0 195,-1 1-262,0 0-1,0 1 0,0-1 1,0 0-1,-1 0 0,1 0 1,-1-1-1,0 1 0,0 0 1,-1-1-1,1 1 0,-1-1 1,1 1-1,-1-1 0,0 0 1,-1 0-1,1-1 1,0 1-1,-1-1 0,1 0 1,-1 1-1,0-1 0,-8 2 1,0 2-50,-1-1 1,1-1 0,-1 0-1,-1-1 1,1 0 0,-19 0-1,26-2-16,0 0-1,0-1 1,0 0-1,0-1 1,0 1-1,0-1 1,0 0-1,0-1 1,1 1-1,-1-1 1,0 0-1,1-1 1,-1 1-1,1-1 0,0 0 1,0-1-1,0 1 1,0-1-1,1 0 1,-8-8-1,-8-10-24,1 0-1,1-2 1,1 0-1,1-1 1,1-1-1,1 0 1,2-1-1,1 0 1,0-1-1,2 0 1,2-1-1,0 0 1,2 0-1,1 0 1,0-45-1,4 56 20,0 0 0,6-34 0,-4 45 1,0-1-1,0 1 0,1 0 0,0-1 1,1 1-1,-1 0 0,1 1 0,1-1 1,6-8-1,9-9-22,2 1 0,0 1 1,1 0-1,44-30 0,-52 43 32,0 0 0,0 0-1,1 2 1,0 0-1,0 0 1,0 2 0,1 0-1,0 1 1,0 0 0,21 0-1,9 0 41,0 3 0,1 2-1,-1 2 1,0 2 0,52 12-1,-86-14-9,8 3 27,0 0-1,33 15 0,-48-18-17,1 1-1,0 0 1,-1 0-1,0 1 1,0 0-1,0 0 1,-1 0 0,0 1-1,0 0 1,0 0-1,5 8 1,-1 3 25,0 0 0,-1 0-1,-1 1 1,-1 0 0,0 0 0,5 33 0,-7-19 19,-1 0 1,-2-1-1,-2 42 1,0-67-50,-1-1 1,1 0 0,-1 0-1,0 0 1,0 0 0,0 0-1,-1 0 1,0-1 0,0 1-1,0-1 1,-4 5 0,-43 44 235,49-53-262,-8 8 17,0 0 0,0-1 0,-1 0 0,0 0 0,-1-1 0,0-1 0,-16 7 0,-5-2 90,-43 9-1,-4 0-40,61-11-708,15-6 307,1-1 0,-1 0 0,0 0 0,1 0 0,-1 0 0,0 0 0,0-1 0,0 1 0,-2-1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45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186 887 1056,'0'0'1609,"1"-7"-742,1 4-663,-1 0 0,0-1 1,-1 1-1,1-1 0,-1 0 0,1 1 0,-1-1 0,0 1 0,0-1 0,-1 0 0,1 1 0,-1-1 0,0 1 1,1-1-1,-2 1 0,1 0 0,0-1 0,-1 1 0,1 0 0,-1 0 0,0 0 0,0 0 0,-5-5 1,-8-6-180,0-1 0,1 0 0,1-1 0,0 0 0,1-1 1,1 0-1,1-1 0,0 0 0,1-1 0,1 0 0,1 0 1,1-1-1,0 0 0,2 0 0,-3-21 0,-3-231 163,10 256-160,0 12 5,1 0-1,-1 0 0,1 0 0,0 1 0,0-1 1,0 0-1,1 1 0,-1-1 0,1 1 0,0-1 1,0 1-1,0 0 0,0 0 0,1 0 0,-1 0 1,1 0-1,0 0 0,-1 1 0,7-5 0,5-2 25,1 0-1,0 1 1,19-8 0,-14 7-39,16-6 19,0 1 1,1 2-1,1 1 0,0 2 1,0 2-1,1 2 0,0 1 1,57 2-1,-78 1 54,-1 2 0,1 1 0,32 6 0,-41-6-49,0 1 0,0 1-1,-1-1 1,1 1 0,-1 1 0,0 0-1,0 0 1,-1 0 0,9 9 0,17 17 52,-1 2 0,-2 1-1,-2 1 1,35 57 0,-59-84-53,1 0 0,-2 1 0,1 0 0,-2-1 0,1 1-1,-1 1 1,0-1 0,1 15 0,-2-2 7,-1 0 0,-4 33 1,3-49-30,-1 0 1,1 0-1,-1 0 1,0 0-1,0 0 1,-1-1-1,0 1 1,0 0 0,0-1-1,0 0 1,-1 0-1,0 0 1,0 0-1,-1-1 1,1 1-1,-1-1 1,0 0 0,0-1-1,0 1 1,-11 4-1,-8 3 61,0-1-1,0-1 1,-45 10 0,29-9-137,10-1 51,-148 36 369,151-42-397,0-1-1,-45-3 1,25 0-12,41 1 36,-1-1 0,0 0 1,0 0-1,0 0 0,1-1 0,-1 0 1,1-1-1,-1 1 0,1-1 0,0-1 0,0 1 1,0-1-1,1 0 0,-1 0 0,1 0 1,0-1-1,0 0 0,-6-9 0,-5-7-38,1-1 0,1-1 0,-16-34 0,27 51 42,-8-10 84,9 14-82,0 0 0,0 0 0,1-1 0,-1 1 0,0-1-1,1 0 1,0 1 0,0-1 0,-2-4 0,3 7-9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49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3506,'0'3'9492,"567"-3"-8425,-531 0-1066,150 3 51,-108 8-34,-57-6-17,0-2 0,26 0 1,-32-1 16,0-1 0,0 2 0,23 6 0,8 1-37,2-1 1369,-53 1-5656,4-9 4040,0 0 0,1-1 0,-1 1 0,0-1 0,1 1 0,-2 0 0,-16 7-5203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52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7812,'-3'3'5373,"839"-3"-2436,-835 0-2809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00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56 9941,'0'0'1117,"-30"14"-562,1 0-439,0 2 0,-32 21-1,58-34-106,0 0 1,0 0-1,0 0 1,0 0-1,0 0 0,0 1 1,1-1-1,0 1 0,0 0 1,0 0-1,0 0 0,0 0 1,1 0-1,-2 6 0,2-1-3,0 0 0,0 0-1,1 0 1,2 15 0,-1 1-15,-1 7-18,1 52-20,0-76 37,0 0-1,1-1 1,-1 1-1,2-1 1,-1 1-1,1-1 1,0 0 0,6 10-1,-8-15 6,0 0-1,0 0 0,1 0 1,-1 0-1,1 0 1,0 0-1,-1-1 0,1 1 1,0 0-1,0-1 1,0 0-1,0 1 0,0-1 1,0 0-1,0 0 1,0 0-1,1 0 0,-1-1 1,0 1-1,1-1 1,-1 1-1,0-1 0,1 0 1,-1 0-1,0 0 1,1 0-1,-1 0 0,1 0 1,-1-1-1,0 1 1,1-1-1,-1 0 0,0 0 1,0 0-1,0 0 1,1 0-1,-1 0 0,0 0 1,0-1-1,1-1 1,4-4 4,0-1 0,-1 0 0,0 0 0,0-1 1,-1 0-1,5-12 0,26-65 1,-16 23 26,-2-1 0,20-130 0,-39 194-17,1-1 0,0 1 0,0 0 0,0-1 0,0 1-1,0-1 1,0 1 0,0-1 0,0 1 0,0 0 0,0-1 0,0 1 0,0-1 0,1 1 0,-1-1 0,0 1 0,0 0 0,0-1 0,1 1 0,-1 0 0,0-1 0,0 1 0,1-1 0,-1 1 0,0 0 0,1 0 0,-1-1-1,0 1 1,1 0 0,-1 0 0,0-1 0,1 1 0,-1 0 0,1 0 0,-1 0 0,0-1 0,1 1 0,-1 0 0,1 0 0,-1 0 0,1 0 0,-1 0 0,0 0 0,1 0 0,-1 0 0,1 0 0,0 1 0,17 13-18,-13-10 39,46 44 89,-11-11-45,1-1 0,49 33 0,-87-67-218,2 2-104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00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12022,'0'0'576,"142"11"-512,-83-11-32,-11 0-32,-7 0-256,-16 0-737,-6 0-896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00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1425,'0'0'12982,"44"34"-12854,12-34 112,4 0-208,-3 0-32,-10 0-384,-6-5-833,-3-26-1008,-35 14-1409,0-3-1408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01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165 221 11189,'0'0'438,"15"-11"-1124,48-40 160,-59 46 439,0-1 0,0 1-1,-1-1 1,0 1 0,0-1 0,0 0-1,-1 0 1,0-1 0,0 1-1,0 0 1,-1-1 0,0 1-1,0-1 1,-1 1 0,1-1-1,-2 1 1,1-1 0,-1 1-1,-1-8 1,2 9 59,-1 3 41,1 1 0,-1 0 0,1 0 0,-1-1 0,0 1 0,0 0 0,1 0 0,-1 0 0,0 0 0,0 0 0,0 0 0,0 0 0,0 0 0,0 0-1,0 0 1,-1 0 0,1 1 0,0-1 0,0 0 0,-1 1 0,1-1 0,0 1 0,0 0 0,-1-1 0,1 1 0,-1 0 0,1 0 0,0 0 0,-3 0 0,-52-1 931,40 2-444,11-2-361,-1 1 1,1 1-1,-1-1 0,1 1 0,-1 0 1,1 0-1,0 0 0,0 1 0,-9 4 0,11-4-109,-1 0 0,1 1-1,0-1 1,0 1-1,0 0 1,1 0-1,-1 0 1,1 0-1,0 0 1,0 1 0,0-1-1,0 1 1,-2 7-1,-3 9-44,1 1 0,2-1 0,0 1 0,1 1 0,1-1 0,1 0-1,1 1 1,5 37 0,-4-51 9,1 0-1,0 0 1,1 0-1,0 0 1,0-1-1,0 1 0,1-1 1,0 0-1,1 0 1,-1 0-1,9 8 1,10 10 25,40 34 0,0 0 8,-59-54 25,1 1 1,-1 0-1,0 0 0,0 0 1,0 0-1,-1 1 0,0-1 1,0 1-1,-1 0 1,0-1-1,0 1 0,-1 1 1,0-1-1,0 0 0,0 0 1,-1 0-1,0 0 1,0 1-1,-1-1 0,0 0 1,-4 14-1,3-16-30,0 0 1,0 1-1,-1-1 0,0 0 1,0 0-1,0 0 0,0 0 0,-1-1 1,0 1-1,0-1 0,0 0 1,0 0-1,-1-1 0,1 1 1,-1-1-1,0 0 0,0 0 1,0 0-1,-1-1 0,1 0 1,-1 0-1,1 0 0,-1-1 0,1 0 1,-1 0-1,0 0 0,-6-1 1,7 0-21,1 0 0,-1 0 1,0 0-1,1-1 0,-1 0 0,1 0 1,-1 0-1,1 0 0,0-1 1,-1 0-1,1 0 0,0 0 1,0 0-1,0-1 0,-6-5 0,4 2-13,1 0-1,-1 0 0,2 0 1,-1 0-1,1-1 0,0 0 0,0 0 1,-5-12-1,3-1-27,0 1 1,1-2-1,1 1 1,1 0-1,0-1 0,1-24 1,2 33 17,-1-21 45,1 32-32,0 0 0,0 0 0,0 0 0,0 0 1,0 0-1,0 0 0,1 0 0,-1 0 0,0 0 0,0 0 0,1 0 0,-1 0 0,1 1 0,-1-1 0,1 0 0,-1 0 0,1 0 1,-1 1-1,1-1 0,0 0 0,-1 0 0,1 1 0,0-1 0,1 0 0,51 0-2444,-33 4-533,-2 13-1959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01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9012,'8'41'574,"84"523"-307,-85-511-251,0 7 6,2 0 0,4-1 0,19 60 0,-30-114-34,11 23-46,-12-27 39,0 0 0,0-1 0,0 1 0,0 0-1,0 0 1,0 0 0,0-1 0,0 1 0,0-1 0,0 1-1,0-1 1,0 1 0,1-1 0,-1 0 0,0 1-1,0-1 1,1 0 0,-1 0 0,0 0 0,2 0-1,-2 0 19,0-1-1,0 1 0,0-1 1,1 0-1,-1 1 0,0-1 1,0 0-1,0 1 0,0-1 1,0 0-1,0 0 0,-1 0 0,1 0 1,0 0-1,0 0 0,-1 0 1,1 0-1,-1-1 0,1 1 1,-1 0-1,1 0 0,-1 0 1,0-1-1,1 1 0,-1 0 1,0 0-1,0-1 0,0 1 1,0-2-1,2-8 23,11-43 245,-9 29-85,2 0 1,1 0 0,18-42-1,-23 62-172,1-1-1,0 1 1,0 0-1,0 0 1,1 0-1,0 0 1,0 1-1,0 0 1,0 0-1,1 0 1,-1 0-1,1 0 1,0 1-1,0 0 1,1 0-1,-1 0 1,0 1-1,1 0 1,0 0-1,-1 0 1,10-1-1,-8 2-3,-1 1-1,1-1 0,-1 1 1,1 0-1,-1 1 1,1-1-1,-1 1 0,0 0 1,1 1-1,-1 0 0,0 0 1,0 0-1,0 1 1,0 0-1,0 0 0,-1 0 1,7 5-1,-2 1 11,0 1-1,-1 0 1,0 1-1,-1 0 1,0 0-1,0 0 0,7 17 1,-6-9 81,-1 0 1,0 1-1,-1 0 1,-1 0-1,-1 0 1,-1 1-1,-1 0 1,-1 0-1,0 0 1,-2 0-1,0 0 0,-4 24 1,3-39-29,-1 0 0,1 0 0,-1 0 0,0 0 1,0 0-1,0 0 0,-1-1 0,0 1 0,0-1 0,-1 0 0,1 0 0,-8 8 1,4-6 18,-1 0 0,1-1 1,-1 0-1,0-1 1,-1 0-1,1 0 1,-15 5-1,3-2-1,-1-2 0,0 0 0,-1-2 0,0 0 0,1-1 0,-36-1 1,56-2-136,-1 0 1,1 0-1,0 0 1,0 0-1,0 0 1,0 0-1,0-1 1,0 1-1,0 0 1,0-1-1,0 1 1,0-1-1,0 1 1,0-1-1,0 0 1,1 1-1,-1-1 1,0 0-1,0 0 1,0 1-1,1-1 1,-1 0-1,0 0 1,1 0-1,-1 0 1,1 0-1,-1 0 1,1 0-1,0 0 1,-1 0-1,1-2 1,-2-35-2202,3 27 1521,0-30-3507,4 2-1268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01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 11797,'0'0'1521,"195"-37"-1361,-139 37-144,-9 0-16,-9 0-16,-10 0-208,-15 0-560,-10-6-769</inkml:trace>
  <inkml:trace contextRef="#ctx0" brushRef="#br0" timeOffset="1">79 332 12342,'0'0'1072,"186"11"-1008,-98-17-32,-13-5-32,-9 0-64,-18 2-816,-11-5-1169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14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91 114 960,'0'0'481,"-28"-65"-449,16 45 0,-1 9 32,-3-1 32,0 7-96,10 5-288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02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1 12934,'0'0'107,"-10"24"119,-21 55-6,-65 171 401,81-204-586,1 0 1,3 0 0,2 1-1,2 1 1,-2 75-1,9-98 50,0-4-25,0-1-1,1 0 0,5 24 1,-5-38-46,1 0 0,-1 0 1,2 0-1,-1 0 1,1 0-1,0 0 1,0 0-1,0-1 0,1 0 1,0 0-1,0 0 1,0 0-1,1 0 1,5 4-1,-2-3-4,0-1 1,1 0-1,0 0 0,0-1 0,0 0 0,0-1 1,0 0-1,1 0 0,-1-1 0,17 2 0,-5-2-12,1-1-1,0-1 0,38-5 1,-53 4-15,0-1 1,0 1-1,0-1 1,0 0-1,0-1 1,0 0-1,-1 0 1,1 0-1,-1-1 1,0 0-1,0 0 1,0-1-1,-1 1 1,0-1-1,1 0 1,-2-1-1,8-9 1,-6 6-43,-1 0-1,0-1 1,-1 1 0,0-1-1,-1 0 1,1 0 0,-2 0-1,0 0 1,0 0 0,-1-1-1,0-17 1,-1 25 64,0-1 0,0 0-1,0 1 1,-1-1 0,0 0 0,0 1-1,0-1 1,0 1 0,-1-1 0,1 1-1,-1 0 1,0 0 0,0-1 0,0 1-1,0 1 1,0-1 0,-1 0 0,1 0-1,-1 1 1,0 0 0,0-1 0,0 1 0,0 0-1,0 0 1,0 1 0,-1-1 0,1 1-1,-7-2 1,-5-2 56,0 2 0,0 0 0,0 1 0,-1 1 0,-23 0 0,36 1-72,1 1-1,0-1 0,-1 0 1,1 1-1,0 0 0,0 0 1,0-1-1,-1 1 0,1 1 1,0-1-1,0 0 0,0 0 1,1 1-1,-1-1 0,0 1 1,0-1-1,1 1 0,-1 0 1,1 0-1,0 0 0,-3 4 1,-1 2-1222,1 1 1,0 0-1,-5 17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05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12214,'0'0'816,"25"186"-752,-25-35-16,3 33 352,-3 8-304,4-14-96,2-39-32,10-48-16,6-46-304,9-39-784,13-6-1842,0-60 737,-25 3 416,-3-10-832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05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1 11957,'0'0'846,"-9"35"-451,-14 45-252,-10 34 504,-24 142 1,51-191-423,3 104 1,3-163-223,0 0-1,1-1 1,-1 1 0,1 0 0,0 0-1,0-1 1,1 1 0,0 0 0,0-1 0,0 0-1,1 1 1,0-1 0,0 0 0,0 0-1,5 5 1,-5-7-13,0-1 0,1 0 0,0 1 0,-1-1 0,1 0 0,0-1 0,0 1 0,0-1 0,0 1 0,0-1 0,1-1 0,-1 1 0,0-1 0,0 1 0,1-1 0,-1 0 0,0-1 0,1 1 0,-1-1 0,8-2 1,-2 1-38,0-1 0,0-1 0,-1 0 1,1 0-1,-1-1 0,0 0 1,0 0-1,-1-1 0,0 0 0,0-1 1,0 0-1,-1 0 0,13-16 1,-2-2-31,-1 0 0,-1 0 1,18-40-1,-25 46 26,-1-1 0,0 0 0,-1-1 0,-1 1 0,-2-1 0,4-27 0,-7 45 63,-1 1 0,0 0 0,1 0 0,-1 0 0,0 0 0,0-1 0,-1 1 0,1 0 0,0 0 0,-1 0 0,1-1 0,-1 1 0,0 0 0,1 0 0,-1 0 0,0 0 0,0 0 0,-1 0 0,1 1 0,0-1 0,-1 0 0,1 1 0,-1-1 0,1 1 0,-1-1 0,0 1 1,-2-2-1,-3 0 67,1 1 0,-1 0 0,0 1 0,1 0 0,-1 0 0,0 0 1,-9 1-1,10 0-60,-19-1 41,-5-1-29,-1 1 0,1 2 0,0 0 0,-37 8 0,60-7-108,-1 0-1,0 1 1,1 0-1,-1 0 1,1 0-1,0 1 1,0 0 0,-12 10-1,14-11-44,1 2-1,1-1 1,-1 0 0,0 1-1,1-1 1,0 1-1,0 0 1,0 0 0,1 0-1,0 0 1,0 1-1,0-1 1,-2 12 0,2 19-1967,4-22-1166,8-12-1238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05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14375,'0'0'448,"179"0"-576,-69 6 448,16 0-64,6-6-208,-9 0-48,-26 0 64,-27 0-64,-36 0-160,-21 0-160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06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0 8116,'0'0'6355,"-66"173"-6003,51-29-192,-1 23 192,0 0 96,10-11-160,3-26-240,3-39-48,0-40-320,0-31-960,6-54-9093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07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7844,'0'0'5074,"-6"229"-4930,6-132 240,0-1-288,0-11 16,0 0-80,0-12-32,0-10-48,6-10-112,4-13-384,-1-3-336,1-12-369,-1-11-720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08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 11541,'0'0'1190,"35"-4"-1027,111-11-27,-139 14-129,-1 1 1,1 0-1,0 1 0,0-1 1,0 1-1,0 1 0,6 1 1,-10-2-4,0 1 1,0-1-1,0 0 1,0 1-1,0 0 1,0 0 0,-1 0-1,1 0 1,-1 0-1,1 0 1,1 4-1,0 0 11,-1 0 0,1 0-1,-1 1 1,-1-1 0,0 1-1,0 0 1,0 0 0,0 0-1,0 10 1,-2-13-6,6 33 48,-3 0 1,-1 0-1,-4 57 0,0-70-58,-1 0 0,-1 0 0,-2 0 0,0-1 0,-2 0 0,-13 30 0,8-24 182,0-2-1,-2 0 1,-1-1 0,-2 0 0,0-1-1,-1-1 1,-27 25 240,50-40-417,11-2-117,26 5 61,0-1 1,0-2-1,1-2 1,0-2-1,0-2 1,54-2-1,-90-1-77,0 0 0,0-1 0,0 0 0,0 0 0,0 0 0,-1-1 0,1 0 0,6-3 0,-9 3-63,-1 1 0,0 0 0,0-1 0,0 1 0,0-1 0,0 1-1,0-1 1,-1 0 0,1 0 0,-1 0 0,1 0 0,-1 0 0,1 0 0,-1 0 0,0-1 0,0 1 0,0 0 0,-1-1 0,1 1 0,0-1 0,-1 1 0,1-5 0,-1-20-3909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08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12902,'0'0'1152,"180"-5"-1136,-114 2 32,-10 0-48,-9-6-16,-12 4-160,-10 2-592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09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560 1 8996,'0'0'2260,"-29"31"-1156,-9 11-762,-147 150 805,-62 24-348,219-193-787,-4 1-33,65-23-267,21-1 227,431-16 650,-136-5-152,-321 18-816,-27 3 238,0-1 1,-1 1 0,1-1 0,0 1 0,-1-1 0,1 1 0,-1-1 0,1 1-1,-1-1 1,1 1 0,-1-1 0,0 0 0,1 1 0,-1-1 0,1 0 0,-1 1-1,0-1 1,0 0 0,0 0 0,1 1 0,-1-1 0,0 0 0,0 0 0,0 1-1,0-1 1,0 0 0,0-1 0,0-7-3878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09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12998,'0'0'800,"-28"212"-640,28-96 705,0 9-337,0-6-288,0-12-112,0-22-128,0-31-48,0-26-688,6-28-1281,7-17-3009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15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71 386 1713,'0'0'5512,"-10"0"-5131,-51 0 10648,370 2-10952,194-2 46,-388-7-40,0-6-1,163-39 0,-109 18-3,-83 22-2,1 4 0,101 4 0,-94 4 53,157-20 0,-120 0-104,183-4 1,146-2-6,-133 12-63,-177 11 54,213-31 0,-250 13-40,-20 3 53,0 4-1,123-4 0,602 18-40,-779-1 42,-1-2-1,-1-2 1,1-1-1,41-13 1,-73 18-17,13-8-29,-17 8-316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09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13254,'0'0'928,"192"28"-479,-97-22-209,-14-6-208,-21 3-32,-22-3-32,-22 3-689,-16 2-1151</inkml:trace>
  <inkml:trace contextRef="#ctx0" brushRef="#br0" timeOffset="1">136 488 15383,'0'0'1233,"176"48"-1490,-101-48 257,-15 0-32,-16-6-640,-12-5-656,-32 2-1154,0-2-2272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10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27 14631,'0'0'66,"15"-5"-100,48-15 58,-45 19 0,-12 8 5,-5 5 2,1 1 0,-2-1 0,-1 20 0,1-3 16,-1-16-42,0 1 0,-1 0 1,0-1-1,-1 0 0,-1 1 0,0-1 0,-1-1 1,-11 24-1,-8 5 3,-35 48 0,2-4 62,32-52 496,23-29-350,12-4-336,13 0 137,21-1 209,0 3 1,84 12-1,-54 3-105,-22-3-257,0-3-1,1-3 1,65 4 0,-111-12-114,-1 0 1,0-1-1,0 1 1,0-1-1,0 0 1,0-1-1,0 0 1,8-3-1,-12 4 3,0 0 0,0 0 0,0 0 0,0-1 0,0 1-1,0-1 1,-1 0 0,1 1 0,-1-1 0,1 0 0,-1 0 0,1 0-1,-1 0 1,0 0 0,0 0 0,0 0 0,0-1 0,-1 1 0,1 0-1,0 0 1,-1-1 0,0 1 0,1-5 0,-1-29-4353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10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0 9893,'0'0'5170,"-33"33"-4629,-8 8-408,-172 157 639,47-75 66,148-105-1110,18-17 266,0-1 1,-1 1-1,1-1 0,0 1 0,0 0 1,0-1-1,0 1 0,0 0 0,0-1 0,0 1 1,0 0-1,0 0 0,0-1 0,0 1 1,0-1-1,1 1 0,-1 0 0,0-1 0,0 1 1,1 0-1,-1-1 0,0 1 0,1-1 1,-1 1-1,1-1 0,-1 1 0,1-1 1,-1 1-1,1-1 0,-1 1 0,1-1 0,-1 0 1,1 1-1,-1-1 0,1 0 0,0 1 1,0-1-1,16 8 5,1 0 1,0-2-1,0 0 0,37 7 1,81 4 27,128-13-332,-168-4-6772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10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0 13334,'0'0'977,"-28"278"-657,28-131 1344,-6 0-751,6-5-417,0-4-256,0-13-96,0-12-128,0-22-32,0-20 0,0-21-304,0-18-336,3-13-673,3-19-624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11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12646,'0'0'1014,"46"3"-459,381 45 466,-37 6-458,512 3 0,98-74 48,-704-2-521,602-25 236,79 50 27,-536-1-380,519-5 334,-512-30-95,-81 4-72,10-2-87,-270 28 173,-70 2-180,0-2-1,65-8 1,-92 8-22,-59 0-7523,13 0-294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14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1 8036,'0'0'2470,"-20"28"-2040,5-8-347,-21 28 37,3 2 0,-41 81 0,51-83-84,2 1 1,2 1 0,2 1 0,3 1 0,2 0-1,2 0 1,2 1 0,3 1 0,2 80 0,3-130-20,1 1 0,-1 0 0,1 0 0,0-1 0,0 1 1,1 0-1,-1-1 0,1 1 0,0-1 0,0 1 0,1-1 0,-1 0 1,1 0-1,0 0 0,0-1 0,0 1 0,0-1 0,1 1 0,0-1 1,-1 0-1,1 0 0,0-1 0,1 1 0,-1-1 0,0 0 0,1 0 1,5 2-1,7 0 35,1 0-1,0 0 1,0-2 0,0 0 0,0-2 0,18 0 0,-25-1-45,-1 0 1,0-1 0,-1 0-1,1 0 1,0-1 0,-1 0-1,1-1 1,-1 0-1,0-1 1,0 0 0,0 0-1,-1-1 1,0 0-1,0 0 1,-1-1 0,1 0-1,-1 0 1,-1-1 0,1 0-1,-2 0 1,1 0-1,-1-1 1,0 0 0,-1 0-1,0 0 1,0-1 0,4-19-1,-5 14-7,0-1 0,-2 0 0,0 0 0,-2-30 0,0 42 13,1 1 0,-1-1 0,0 1-1,0-1 1,0 1 0,0-1 0,-1 1 0,1 0 0,-1-1-1,0 1 1,0 0 0,0 0 0,0 1 0,0-1-1,-4-3 1,0 1 7,0 1 0,0-1 1,0 1-1,-1 0 0,1 0 0,-14-4 0,-1 1-26,0 1 1,0 1-1,0 1 0,-26-2 1,36 5-129,0 0 0,0 1-1,-19 1 1,30 0-125,-1 1 0,0-1-1,1 0 1,-1 0-1,1 0 1,-1 1-1,1-1 1,-1 0 0,1 1-1,0-1 1,0 0-1,0 1 1,0-1-1,0 0 1,0 1 0,0-1-1,0 0 1,0 1-1,1-1 1,-1 0-1,0 1 1,1-1 0,-1 0-1,2 2 1,14 8-5168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14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501 0 8900,'0'0'3890,"-170"133"-3762,101-65-112,0 0 80,9-9-96,13-8-48,12-14-48,10-14-192,12-15-497,1-8-895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14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13350,'0'0'1137,"129"150"-1121,-50-54 272,-4-8-112,4-12-160,-10-16 64,-9-12-80,-13-14-352,-6-17-641,-4-17-1184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15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516 1 10949,'0'0'2972,"-29"38"-2190,12-16-719,-23 31-28,-2-2 0,-2-1 0,-62 53-1,-123 71 260,229-174-299,-1 0-1,0 1 1,1-1-1,-1 0 1,1 0 0,0 1-1,-1-1 1,1 0 0,-1 1-1,1-1 1,-1 1-1,1-1 1,0 0 0,-1 1-1,1-1 1,0 1-1,-1-1 1,1 1 0,0-1-1,0 1 1,0-1 0,-1 1-1,1-1 1,0 1-1,0 0 1,0-1 0,0 1-1,0-1 1,0 1-1,0-1 1,0 1 0,0-1-1,0 1 1,0 0 0,1-1-1,-1 1 1,0-1-1,0 1 1,0-1 0,1 1-1,-1-1 1,0 1-1,1-1 1,-1 1 0,0-1-1,1 0 1,-1 1 0,1-1-1,-1 0 1,0 1-1,1-1 1,0 1 0,29 13-60,8-4 100,1-1 0,-1-2-1,70 3 1,127-8 51,-168-3-89,9-4 35,103-18 0,4-2-141,-152 24-1065,-58 1-9445</inkml:trace>
  <inkml:trace contextRef="#ctx0" brushRef="#br0" timeOffset="1">689 52 10613,'0'0'3393,"0"218"-2480,0-60-177,0 12-192,0-11-111,0-18-337,3-33-96,7-40-288,2-37-177,1-23-543,12-8-1217,-6-45-7396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15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3650,'0'0'10565,"173"9"-10149,-66-9-32,0 0-192,-13-3-176,-22-3 0,-28 3 0,-18 3-16,-20 0-368,-41 17-11045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16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30 4370,'0'0'6222,"-1"-4"-5542,0 3-652,1 1 0,0-1 1,0 1-1,0-1 0,0 1 1,0-1-1,0 1 0,0-1 0,0 1 1,0-1-1,0 1 0,0 0 0,0-1 1,0 1-1,0-1 0,0 1 1,0-1-1,0 1 0,1-1 0,-1 1 1,0-1-1,0 1 0,1-1 1,-1 1-1,0 0 0,1-1 0,-1 1 1,0 0-1,1-1 0,-1 1 1,0 0-1,1-1 0,-1 1 0,1 0 1,0-1-1,27-6 807,48 5 304,-57 2-930,110-1 820,324 15 474,-447-13-1494,480 48 617,4-27-204,545-22 282,-595-30-515,-4 1-98,-51 42 232,110-2-175,-314-13-120,531 8-39,-715-6-94,1 1-1,-1-1 0,1 0 1,0 1-1,-1 0 0,1 0 0,0 0 1,0 0-1,0 0 0,-4 2 1,-6 4-566,-33 9-3715,-17 10-5391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15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14727,'0'0'752,"195"0"-656,-148 0-96,-9 0 0,-13 0-544,-3 0-961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16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14631,'0'0'547,"29"-3"-470,96-5 27,-116 7-88,-1 2 0,1-1 0,-1 1 1,1 1-1,-1-1 0,1 2 0,-1-1 0,12 6 0,-16-6-9,1 0-1,-1 1 0,0 0 1,0 0-1,-1 0 1,1 0-1,0 0 0,-1 1 1,0 0-1,0-1 1,5 9-1,-4-2 5,0 1 0,0 0 0,-1 0-1,0 0 1,-1 0 0,0 0 0,-1 1 0,0-1 0,-1 1 0,-1 12 0,0-6-6,-1 1 1,-1-1 0,-1 0 0,0-1 0,-1 1 0,-1-1 0,-1 0-1,-1 0 1,-17 29 0,-5 0 47,-3-2-1,-37 42 1,63-78 67,6-6-38,0 0 0,0-1 0,0 1 0,-1 0 0,1-1 0,-1 1 1,1-1-1,-1 1 0,1-1 0,-1 0 0,0 1 0,0-1 0,-3 2 233,6-3-319,0 1 1,-1 0-1,1 0 1,0-1-1,0 1 0,-1-1 1,1 1-1,0 0 1,0-1-1,0 0 1,0 1-1,0-1 1,0 0-1,0 1 1,0-1-1,0 0 1,0 0-1,0 0 0,0 0 1,0 0-1,0 0 1,0 0-1,0 0 1,2 0-1,4 0-14,487 22-1772,-490-22 1148,14 0 49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16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596 131 13990,'0'0'497,"-33"21"-297,2-1-154,-200 135 817,116-76-534,-61 46-55,175-124-273,1-1 0,-1 1 0,0 0 0,1-1 0,-1 1 0,0 0 0,1-1 1,-1 1-1,1 0 0,-1 0 0,1-1 0,-1 1 0,1 0 0,0 0 0,-1 0 0,1 0 0,0-1 0,0 1 0,0 0 0,-1 0 0,1 0 0,0 0 0,0 0 0,0 0 0,1 0 0,-1 0 0,0 0 0,0 0 0,0-1 0,1 1 0,-1 0 0,0 0 0,1 0 0,0 1 0,0 0 0,1 0 1,0 1-1,0-1 1,0 0-1,0 0 1,0 0 0,0 0-1,0-1 1,5 4-1,13 5-8,0-1-1,1-1 1,0 0 0,42 8-1,95 9-35,-98-17-21,275 34-792,-301-41-802,-25-1-1094</inkml:trace>
  <inkml:trace contextRef="#ctx0" brushRef="#br0" timeOffset="1">565 1 11125,'0'0'1953,"-25"240"-865,22-135 593,-1-3-1056,4-6-337,-3-3 352,3 1-224,0-4-416,0-13-288,0-18-416,0-22-593,0-20-960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17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10629,'0'0'2372,"31"-3"-1948,285-9 1006,257 53 88,-213-11-1129,925-1 88,-1166-29-441,470-10 445,-9 0 30,-529 10-478,51-1 38,-1 4 1,104 18 0,-119-6-48,267 41 159,3-31-64,-329-25-118,67 1 75,169-21-1,-44-7 119,-117 17-140,-66 7 178,-36-5-1080,-1 7 668,1 0 1,0-1 0,0 1 0,0 0 0,-1 0-1,1 0 1,-1 0 0,1-1 0,-1 1 0,1 0-1,-1 0 1,1 0 0,-1 0 0,0 0 0,0 0-1,0 1 1,1-1 0,-1 0 0,0 0 0,0 0-1,0 1 1,0-1 0,0 1 0,-1-1 0,1 1 0,0-1-1,0 1 1,0-1 0,-3 1 0,-28-12-6955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18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3955 1 12486,'0'0'696,"0"35"-435,3 250 156,4 1034 1039,30-512-599,-9-637-812,-15-105-26,-3 1-1,2 85 1,-12-143-14,0 22 29,-1-1 0,-6 44-1,4-62-11,0 0 0,0-1-1,-1 1 1,0-1 0,-1 0-1,0 0 1,0 0 0,-1 0-1,-13 15 1,-3 0 81,-2-2 1,0-1-1,-1 0 1,-45 28-1,18-18 191,-91 42-1,94-54-203,-1-3 0,-1-1-1,0-3 1,-1-2-1,-84 8 1,-267-11 4,297-9-85,-152-6-54,-240 7-6,421 8 45,0 3 1,0 4 0,-96 32 0,-216 95 76,-89 25-31,63-86-47,161-36 41,254-45-50,-6 1-182,1 0 1,-1 0 0,1 0-1,0-1 1,-1 0-1,-6-1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19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334 1 9012,'0'0'603,"-28"28"-317,-90 94 250,95-96-327,2 1 0,0 1 0,-26 49 0,4-6 38,41-67-200,1-3-19,1 0 0,-1 1 0,0-1-1,1 0 1,-1 0 0,0 1 0,0-1-1,0 0 1,0 0 0,0 0 0,-1 0 0,1 0-1,0 0 1,0 0 0,-1-1 0,1 1-1,0 0 1,-1-1 0,1 1 0,-1-1 0,1 1-1,0-1 1,-1 0 0,-1 1 0,2-1-12,9 5 12,0 1 1,0-1-1,0 0 1,1-1 0,0 1-1,-1-2 1,1 1 0,12 2-1,17 7 67,-11-1-18,-20-8-50,1 0 0,0-1 0,0 0 0,0 0 0,0-1 0,1 0 0,15 2 0,-24-18 64,-3-40-107,-2 1 1,-3-1-1,-2 1 1,-3 1-1,-19-53 1,27 96 142,3 19-65,1 26-14,2-30-24,5 143 419,-6-149-440,0-8-494,0-40 333,0 48 142,2 17 78,-1-13-63,18 52 86,-18-53-97,0 0 0,0 0 0,0-1 0,1 1-1,-1-1 1,1 1 0,0-1 0,0 1 0,0-1 0,0 0-1,0 0 1,0 0 0,1 0 0,-1 0 0,1-1-1,-1 1 1,1-1 0,3 2 0,-4-3-191,22 3-697,-23-3 712,0 0 1,0 0-1,0 0 0,0-1 1,0 1-1,0 0 1,-1 0-1,1-1 1,0 1-1,0-1 0,0 1 1,-1-1-1,1 1 1,0-1-1,0 1 1,-1-1-1,2-1 1,13-31-3874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20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5614 1 8692,'0'0'3044,"-32"2"-2206,-4 1-652,-175 8 548,-720 21 2777,-698-16-3100,1199-35-448,-105-1-22,298 21 21,-253-2-306,346-4 291,143 5 50,-1 0 1,0 0-1,1 0 0,-1 0 1,0 1-1,1-1 0,-1 1 1,1-1-1,-1 1 0,0 0 1,1-1-1,-1 1 0,1 0 1,0 0-1,-1 0 0,1 0 1,-2 1-1,-18 30-58,-2 8-39,3 1 0,-18 51 0,-24 95-67,33-95 113,-10 26 5,-17 48 28,-34 178 1,-16 398-37,56-347-1,-195 860-267,222-1170 323,3 1 1,4 1 0,-6 96-1,7 108-105,14-285 75,-2 21 101,3-26-80,-1 0 0,1-1 0,0 1 0,0 0 0,0-1 0,-1 1 0,1-1 0,0 1 0,-1 0 1,1-1-1,-1 1 0,1-1 0,0 1 0,-1-1 0,1 1 0,-1-1 0,0 1 0,1-1 1,-1 0-1,1 1 0,-1-1 0,0 0 0,1 1 0,-1-1 0,1 0 0,-1 0 0,0 1 0,0-1 1,0 0-1,-2 23-19,-2-7-88,-3 18-593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22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4 221 7876,'0'0'256,"-1"31"-78,-1 6-105,1 1-1,3-1 1,1 1-1,1-1 1,11 41-1,3-12 43,3 0 0,35 77-1,-55-140-112,1 0-1,-1 1 0,1-1 1,0 0-1,0 0 0,0 0 0,1 0 1,-1 0-1,1-1 0,-1 1 0,1-1 1,0 0-1,0 0 0,0 1 1,0-2-1,4 3 0,-5-4 20,1 1-1,0-1 1,0 0-1,-1 1 1,1-1-1,0-1 1,-1 1-1,1 0 1,0-1-1,-1 1 1,1-1-1,0 0 1,-1 0-1,1 0 1,-1 0-1,0 0 1,1-1-1,-1 1 1,0-1-1,0 1 1,0-1 0,3-3-1,29-28 215,-2-1 1,41-57-1,-9 10-90,-23 35-116,1 2 1,3 2-1,1 2 1,64-42-1,-110 82-13,0 0 0,0 0 0,0 0 0,0 0 0,1 0 0,-1 0 0,0-1 0,0 1 0,0 0 0,0 0 1,0 0-1,0 0 0,1 0 0,-1 0 0,0-1 0,0 1 0,0 0 0,0 0 0,0 0 0,0 0 0,0 0 0,0-1 0,0 1 0,0 0 0,0 0 1,0 0-1,0 0 0,0-1 0,0 1 0,0 0 0,0 0 0,0 0 0,0 0 0,0-1 0,0 1 0,0 0 0,0 0 0,0 0 0,0 0 0,0 0 0,-1-1 1,1 1-1,0 0 0,0 0 0,0 0 0,0 0 0,0 0 0,0 0 0,-1-1 0,-11-5 329,-24-4-245,30 9-49,-408-144-86,278 91-10,128 51 70,1 0 62,0 0 0,1 1-1,-1 0 1,0 0 0,0 1 0,-13-2-1,19 26 341,1 397-445,0-418-73,-3-65-948,3 46 1055,0 0 1,-4-21-1,-2 10-43,-3-28-706,10 73 736,2 0 0,0 0 0,1-1 0,1 1 1,12 28-1,-9-25 42,-6-16-24,-1-3-32,0-11-38,0 0 0,0-1 0,-1 1 0,0 0 0,-2-12 0,1-10 50,1-111 4,0 143-14,0 0 1,0 0-1,1 0 0,-1-1 0,0 1 0,0 0 1,1 0-1,-1 0 0,0 0 0,0 0 0,1 0 0,-1 0 1,0 0-1,0 0 0,1 0 0,-1 0 0,0 0 1,0 0-1,1 0 0,-1 0 0,0 0 0,1 0 1,-1 0-1,0 0 0,0 0 0,1 1 0,-1-1 0,0 0 1,0 0-1,0 0 0,1 0 0,-1 0 0,0 1 1,0-1-1,0 0 0,1 0 0,-1 1 0,0-1 0,0 0 1,0 0-1,0 0 0,0 1 0,0-1 0,0 0 1,1 1-1,5 14-25,-1 1 1,0 0 0,-1 1-1,4 31 1,-5-29 74,0 0 0,1 0 0,13 34 0,-17-54-48,-1 1 0,1 0 0,0 0 1,0-1-1,0 1 0,0 0 0,0 0 0,0-1 0,0 1 0,0 0 1,0 0-1,0-1 0,0 1 0,0 0 0,0 0 0,0-1 0,0 1 0,1 0 1,-1 0-1,0-1 0,0 1 0,0 0 0,0 0 0,0-1 0,0 1 1,1 0-1,-1 0 0,0 0 0,0 0 0,0-1 0,1 1 0,-1 0 1,0 0-1,0 0 0,1 0 0,-1 0 0,0-1 0,0 1 0,0 0 0,1 0 1,-1 0-1,0 0 0,0 0 0,1 0 0,-1 0 0,0 0 0,1 0 1,-1 0-1,0 0 0,0 0 0,1 0 0,-1 0 0,0 0 0,0 1 0,1-1 1,-1 0-1,0 0 0,0 0 0,0 0 0,1 0 0,-1 0 0,0 1 1,0-1-1,0 0 0,1 0 0,-1 0 0,0 1 0,13-126-242,-8 56 140,27-128 0,-29 185 107,-3 9 0,1 0-1,0 0 1,0 0-1,0 0 1,0 0-1,0 1 1,1-1 0,-1 0-1,3-3 1,0 5-5,-2 12 32,0 285 267,-4-171-674,2-160 361,0-1 0,3 1 0,0-1 0,3 1 0,10-38 0,-10 62 48,-5 34 122,-6 144 185,-30 181-1,31-317-330,-2-45-371,3-177 488,3 190-116,0 1 0,0 0 0,0-1 1,0 1-1,0 0 0,0-1 0,0 1 1,0 0-1,0 0 0,0-1 0,0 1 0,0 0 1,0-1-1,-1 1 0,1 0 0,0-1 1,0 1-1,0 0 0,0 0 0,0-1 1,-1 1-1,1 0 0,0 0 0,0-1 0,0 1 1,-1 0-1,1 0 0,0 0 0,0 0 1,-1-1-1,1 1 0,0 0 0,-1 0 0,1 0 1,0 0-1,0 0 0,-1 0 0,1 0 1,0 0-1,-1-1 0,1 1 0,0 0 0,-1 0 1,1 0-1,0 1 0,0-1 0,-1 0 1,1 0-1,0 0 0,-1 0 0,1 0 0,0 0 1,0 0-1,-1 0 0,1 1 0,0-1 1,-1 0-1,1 0 0,0 0 0,0 1 0,0-1 1,-1 0-1,-15 15 26,-1 9-80,14-18 7,0-1 1,0 0-1,0 0 1,-1 0-1,0-1 1,0 0-1,0 1 1,0-1-1,-1 0 1,-6 3-1,8-6 9,2-11-337,-2-145 128,3 154 241,0 1 1,-1 0-1,1-1 0,0 1 0,0 0 0,0-1 1,0 1-1,0 0 0,0-1 0,0 1 1,0 0-1,0-1 0,0 1 0,0-1 1,0 1-1,0 0 0,0-1 0,0 1 0,0 0 1,1-1-1,-1 1 0,0 0 0,0-1 1,0 1-1,1 0 0,-1-1 0,0 1 0,0 0 1,0 0-1,1-1 0,-1 1 0,0 0 1,1 0-1,-1-1 0,0 1 0,1 0 1,-1 0-1,0 0 0,1 0 0,-1 0 0,0-1 1,1 1-1,-1 0 0,0 0 0,1 0 1,-1 0-1,1 0 0,0 1 4,0-1 0,0 1 0,0 0-1,-1-1 1,1 1 0,0 0 0,0 0 0,-1 0 0,1-1 0,0 1 0,-1 0-1,1 0 1,-1 0 0,1 0 0,-1 0 0,1 2 0,7 27 83,-6-21-80,0 1-1,0 0 1,1-1-1,1 0 1,-1 0-1,2 0 1,-1 0-1,1-1 1,9 13-1,-13-20-16,0-1 0,-1 1-1,1 0 1,0-1-1,0 1 1,0-1-1,0 1 1,0-1-1,-1 0 1,1 1-1,0-1 1,0 0-1,0 0 1,0 1-1,0-1 1,0 0-1,0 0 1,0 0 0,0 0-1,0 0 1,0-1-1,0 1 1,0 0-1,0 0 1,0-1-1,0 1 1,0 0-1,-1-1 1,1 1-1,0-1 1,0 1-1,0-1 1,-1 1 0,1-1-1,0 0 1,0 1-1,0-2 1,22-32-256,-22 32 254,36-78-154,11-18 166,-47 97 3,-1 0 0,0 1 0,0-1 0,0 1 1,0-1-1,1 1 0,-1-1 0,0 1 0,1-1 0,-1 1 1,0-1-1,1 1 0,-1-1 0,0 1 0,1 0 1,-1-1-1,1 1 0,-1 0 0,1-1 0,-1 1 0,1 0 1,-1-1-1,1 1 0,-1 0 0,1 0 0,-1 0 0,2-1 1,1 21 301,-3 25-98,2-17-179,-2-1-1,-1 1 1,-1-1 0,-1 0-1,-1 0 1,-10 33-1,11-55-86,2-31-908,0-23 803,0 15 172,4-47-1,0 67 54,0 13 90,0 28 270,-3 46-155,-5 178-415,4-223 91,1-26-59,0-8-116,0-5 6,1-42 54,3 0 1,2 1 0,25-100 0,-19 112 189,0 0 0,3 1 0,2 0 1,1 2-1,36-57 0,-40 79 64,-13 16-67,-1-1-1,0 0 1,0 0-1,1 0 1,-1 0-1,0 1 1,0-1-1,1 0 1,-1 0-1,0 1 1,0-1 0,0 0-1,1 0 1,-1 1-1,0-1 1,0 0-1,0 1 1,0-1-1,0 0 1,0 1-1,1-1 1,-1 0 0,0 1-1,0-1 1,0 0-1,0 0 1,0 1-1,0-1 1,0 0-1,-1 1 1,1-1-1,0 1 1,-8 39 390,-4-10-428,-3 0 0,0-1 1,-2 0-1,-37 49 1,52-76 6,1 0-1,0 0 1,-1 0 0,0 0 0,1 0 0,-1 0 0,0 0 0,0 0 0,0-1 0,0 1 0,0-1 0,-1 1 0,1-1 0,0 0-1,-1 0 1,1 0 0,-1 0 0,1-1 0,-5 2 0,10 32 267,-3-33-259,1 1-1,-1-1 1,0 1-1,1-1 0,-1 1 1,1-1-1,0 0 1,-1 1-1,1-1 1,0 0-1,0 1 1,0-1-1,0 0 1,0 0-1,0 0 0,0 0 1,0 0-1,0 0 1,0 0-1,1 0 1,-1 0-1,0-1 1,1 1-1,-1 0 1,3 0-1,0-1-16,-1 0 0,1 0 1,-1-1-1,0 1 0,1-1 0,-1 0 1,0 0-1,1 0 0,-1 0 0,5-3 1,-4 2 14,-1 0 1,1-1-1,0 0 1,-1 1 0,0-1-1,5-6 1,-6 7 9,0 0 0,0 0 1,0-1-1,0 1 0,1 1 0,-1-1 1,1 0-1,-1 0 0,1 1 0,-1-1 1,1 1-1,0 0 0,0 0 0,-1 0 1,1 0-1,0 1 0,5-1 1,21 1 1175,-29 5-1194,0 21 265,1 9-66,-9 67 0,7-92-173,-1-1 1,0 0 0,0 1-1,-1-1 1,-1 0-1,0-1 1,0 1-1,0 0 1,-1-1 0,0 0-1,-1 0 1,-7 8-1,10-13 12,-8 4 150,9-14-183,1-115-3268,1 95-968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27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2290 2701 10341,'0'0'4156,"-29"-2"-4030,-334 1-233,270-1 95,0-4 1,-148-29-1,134 14 32,-419-106-133,487 113 87,2-1 0,0-2 0,0-2 1,2-1-1,0-2 0,-60-50 0,50 30 1,2-1 1,2-2-1,-68-96 0,-46-106-96,132 203 99,1-2-1,3 0 1,-25-88-1,35 87 24,3-1 0,1 0 0,4-75 0,1 97 3,2-14 11,1-1-1,3 1 1,1 1-1,2-1 1,1 1-1,3 1 1,1 0 0,30-59-1,-3 22-55,4 2-1,2 2 1,61-69-1,-85 114 37,1 2 0,1 1 0,1 1 0,1 1 0,0 2-1,2 0 1,0 2 0,2 1 0,-1 2 0,42-14 0,30-4 45,201-36 0,-70 35 118,245-1 0,-126 13 55,-242 11-146,790-40 453,-41 59 123,-753-10-566,221 10-42,-59-2 7,-28-3-2,-201 1-36,0 3 0,68 22-1,2 0 26,-29-17 61,1-3-1,0-4 0,109-5 0,-42-1 136,-118 0-186,1 2-1,-1 2 1,1 0 0,-1 2-1,0 1 1,-1 2 0,0 1-1,0 1 1,49 26 0,-70-31-10,-1 0 0,0 0 1,0 0-1,0 1 1,-1 0-1,0 0 0,0 1 1,-1-1-1,0 1 1,5 9-1,5 15 44,15 45 1,-15-35-53,23 49-23,3-2 0,5-1 1,3-3-1,70 93 1,-86-134-34,6 6 55,57 98-1,-86-129-27,-1 1 0,-1-1 0,0 1 0,-2 0-1,0 1 1,-2 0 0,0 0 0,-1 0-1,0 29 1,-3-25-29,1-4 7,-1 1 0,-1-1 1,-1 1-1,-1-1 0,-7 25 0,-6 3 113,-3 0 0,-2-1-1,-2 0 1,-2-2 0,-2-1-1,-2-2 1,-2 0 0,-65 68-1,82-98-73,-1 0 0,-1-1 0,0-1 0,-28 15 0,-76 28 160,28-14-44,-239 140-40,168-89-122,124-71 38,0-3-1,-1-1 0,-1-2 1,0-1-1,0-3 0,-1-1 0,-1-2 1,-84 3-1,7-8-35,-107 7 29,171-4 37,1 2-1,-59 16 1,-60 30 50,100-28-12,-151 28-1,-83-30-89,197-20 125,-136 24 0,105 2 150,74-13-227,-1-3 0,-1-3 1,-71 1-1,-360-14 168,465 4-187,-45 9 0,45-5-39,-47 1 0,83-6 53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8:38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352 478 2321,'-352'-379'0,"352"280"-528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18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4786,'0'0'6569,"1"7"-5652,8 141 210,-3-10-656,20 825 880,-27-704-1117,-1-10 37,5 288 149,3-478-414,3 0 0,3-1-1,27 84 1,-26-100 14,136 509 377,-148-548-390,5 16 52,-2-1 0,0 1 0,-1 1 0,1 31 0,-2 15-11,0-33-48,-2 0 0,-1 0 0,-2 0 0,-6 34 0,9-67-84,-5 7 263,2-7-412,2-9-680,2-14 345,1 0-1,0 0 1,2 1 0,1-1 0,9-24 0,2-8-1813,3-19-2720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8:40.3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2008 199 2449,'43'-33'21,"69"-48"23,-93 69-36,1 2 0,0 0 0,0 2-1,39-12 1,-13 11 111,2 2-1,-1 2 0,93 2 1,-137 3-107,82 4 309,0 3 1,0 4 0,-1 4 0,98 31-1,579 199 1226,-562-164-1350,322 181-1,-458-225-70,-3 2 0,-1 3 0,71 66 0,-106-84-29,-1 0 0,-1 1 0,-1 1 0,-1 0 1,-2 2-1,-1 1 0,-1 0 0,-1 1 0,17 51 0,-22-45 14,-2 1 1,-1 0-1,2 44 0,-3 121 306,-6-129-166,-11 90 0,-2-92-3,-3 0 1,-3-1-1,-42 99 0,-110 191 608,118-265-519,-3-3 0,-87 108 1,100-148-155,-2-1 1,-3-3-1,-1-2 0,-102 72 0,69-66-148,-2-4 0,-149 61 0,-190 43-9,284-109 30,-2-7 0,-273 35 0,312-62-58,0-4 1,0-5-1,-1-5 1,-198-35-1,117-7-116,-218-88 0,355 118 82,-2 0 2,-695-277-156,687 267 188,2-2 0,-79-56 0,106 64 9,1-1-1,1-1 1,1-2-1,1 0 1,1-2-1,-19-29 1,19 17-14,1-1 1,1-1-1,3 0 0,1-1 0,3-1 1,1-1-1,-14-85 0,17 50-33,4 0-1,3-1 0,11-133 1,1 145 25,3 1 0,3 0 0,2 1 1,4 1-1,2 0 0,3 2 0,65-112 0,-36 85-13,5 2 0,3 3 0,4 4 0,112-107 0,-80 99-35,4 5 0,3 4-1,4 5 1,3 5 0,3 5 0,3 6-1,2 4 1,3 6 0,135-35 0,-135 53-54,1 6-1,173-12 1,255 19-46,-456 18 171,0 4 0,0 4 0,-1 4 0,163 43 0,257 140 45,-240-82-37,-141-63 20,-7-3 64,236 120 1,-326-145-50,-1 2 0,-1 1-1,-2 1 1,0 2 0,-2 2 0,-1 1-1,-1 1 1,-2 1 0,-2 2 0,29 47-1,-32-38 24,-2 1-1,-2 0 0,-2 2 1,-2 0-1,-3 1 0,-1 1 1,5 54-1,3 348 571,-19-415-567,-2 13 164,-1 0 0,-17 78 1,-35 92 472,49-202-726,2 0 1,0 0 0,1 0 0,-1 25 0,3-39-89,-1-1-1,1 0 1,-1 0 0,0 0 0,1 0 0,-1 0 0,0 0 0,0-1 0,-1 1 0,1 0 0,0-1 0,0 0 0,-1 0 0,1 1 0,-4 0 0,5-2 54,-4 3-266,1-1-224,-1 0 0,1 0 0,0-1 0,-1 1 0,0-1 1,1 0-1,-1 0 0,-4 0 0,-18 0-4651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39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11013,'0'0'1393,"0"-4"-1623,0 3 240,0 0 1,1-1-1,-1 1 0,1 0 0,0-1 0,-1 1 0,1 0 0,0 0 1,0 0-1,0-1 0,0 1 0,0 0 0,0 0 0,0 0 0,0 1 1,0-1-1,0 0 0,1 0 0,-1 1 0,0-1 0,1 0 0,-1 1 1,0-1-1,1 1 0,-1 0 0,0-1 0,1 1 0,1 0 0,59-8 816,-30 5-222,21-2 244,108 2 0,-60 4-682,57-5-119,766-10 130,-821 23-190,-104 12-2525,-10-11-796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40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652 120 1585,'-652'-119'0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54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0 206 2145,'0'-9'6056,"15"9"-5858,42-7 175,95-23 1,-92 19-221,120-8 1,-69 11-45,19-16-93,-51 7-78,74 3 150,-107 11-85,1-1-1,46-11 1,-58 7-8,3-2 4,0 1 1,1 3-1,63-4 0,23 8 31,143 6 63,-238 0-58,0 1 1,31 11-1,-27-7 15,40 6 0,-64-14-143,1 2 378,-9 13-2735,-2-12 1792,0 6-2613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07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1123 0 14215,'-22'51'1315,"-211"470"414,-188 441-301,40 22-1181,316-807-194,73-235-5959,33-48 959,-28 69 1135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24.2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5683,'0'0'5250,"29"153"-4242,-20 62-655,1 51-145,-1 15-16,0-38-176,10-42 16,0-54-32,0-51-32,0-42-16,-6-34-480,5-20-1169,-5-17-1841,-10-37-63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24.6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639 1 7924,'0'0'2235,"-27"34"-1573,-313 390-345,105-137 102,206-251-91,28-36-314,1 1-1,-1-1 0,0 1 0,1-1 0,-1 1 0,1-1 0,0 1 0,-1-1 0,1 1 0,-1 0 0,1-1 1,0 1-1,0 0 0,-1-1 0,1 1 0,0 0 0,0-1 0,0 1 0,0 0 0,0 0 0,0-1 0,0 1 1,0 0-1,0-1 0,0 2 0,11-1-103,-7-2 93,1453 1 605,-1460 23-514,2-20-293,-1 0 1,0 0-1,0-1 1,-1 1-1,1 0 1,0-1-1,-1 1 1,0-1-1,1 0 1,-1 0-1,0 0 1,0 0-1,0-1 1,-1 1-1,1-1 1,0 1-1,0-1 1,-1 0-1,1-1 1,-1 1-1,1-1 1,-1 1-1,1-1 1,-5 0-1,-20 0-3357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24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 0 11173,'0'0'358,"-19"31"55,-4 8-34,-30 70 0,45-85-254,1 1 1,1 0-1,1 0 0,-2 41 1,-11 634 580,19-504-607,11 97 13,-5-233-126,3 0 0,30 102 0,-35-145 2,-4-11 9,0 0 1,1 0-1,0-1 1,0 1-1,1 0 1,0-1-1,0 0 0,0 0 1,0 0-1,1 0 1,5 5-1,-9-9-165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25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1859 2111 10341,'-26'26'133,"-10"9"43,-1-1-1,-1-2 1,-2-2-1,-78 46 1,66-51 95,-1-1 1,0-3 0,-2-3-1,0-2 1,-62 10-1,88-21-197,-1-1-1,0-2 1,0-1-1,0-1 0,0-2 1,0-1-1,0-1 1,1-1-1,0-2 1,0-1-1,-47-20 0,33 6-73,1-3 0,0-1-1,2-2 1,-45-41 0,13 3-39,-71-84-1,105 105 31,2-1-1,2-2 0,2-1 0,-36-74 1,50 83 7,1-1 0,2-1 0,3 0 0,1-1 1,1-1-1,-4-63 0,11 53-3,2-1 1,2 0-1,13-87 1,-6 100-14,2 1 0,2 0 0,1 0 0,2 1 0,24-44 1,-10 30-1,2 2 0,3 0 0,1 3 1,3 1-1,2 1 0,2 2 0,2 3 1,2 1-1,1 2 0,2 2 0,2 3 1,1 2-1,2 2 0,0 2 1,2 3-1,100-31 0,-80 37-48,0 4-1,109-9 0,155 16-24,-279 11 83,0 2-1,0 3 1,-1 2 0,0 4-1,-1 2 1,-1 2-1,83 38 1,-99-35 59,-1 1-1,-1 2 1,-1 2 0,-2 1 0,0 2-1,-2 2 1,-1 1 0,-2 1 0,-1 2-1,37 54 1,-32-30 40,-2 1 0,-4 2-1,-2 1 1,-2 1 0,-4 1 0,-2 1-1,11 74 1,-9-4 98,-7 1 1,-2 214-1,-14-284-52,-3-1-1,-3 1 1,-27 116-1,25-149-59,-1 0 0,-2-2 0,-2 1 0,-1-1 0,-1-1-1,-1-1 1,-2 0 0,-45 52 0,48-65-23,0-1 0,-1-1 0,-1-1 0,0-1 0,-1 0 0,-38 18 0,27-17 14,-1-2-1,-1-1 1,0-2-1,-34 6 1,-26-2-8,-1-5 0,-125-4 0,171-4-113,-201 0-246,247 0 177,2-26-7584,-2 16 6439,4-5-1630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29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5 4322,'0'0'3399,"4"-4"-2540,-4 4-853,0 0-1,0 0 1,1 0 0,-1 0 0,0 0-1,1 0 1,-1 0 0,0 0-1,0 0 1,1 0 0,-1 1 0,0-1-1,1 0 1,-1 0 0,0 0 0,0 0-1,0 1 1,1-1 0,-1 0-1,0 0 1,0 1 0,0-1 0,1 0-1,-1 0 1,0 1 0,0-1 0,0 0-1,0 0 1,0 1 0,0-1-1,0 0 1,1 1 0,-1-1 0,0 0-1,0 1 1,0-1 0,0 0 0,0 0-1,0 1 1,-1-1 0,4 22 131,-2 0 0,-1 0 0,0 0 0,-6 33 0,-62 286 16,9-69-188,57-258 133,1-3-1191,0-27-1223,2-33 430,1-23 442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19.7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 3201,'0'0'10611,"2"21"-9635,8 280 102,-16 87-100,-6 751-134,-7-475-727,9-218 77,11-361-230,5 201 129,-6-124-79,0-161-44,0 3-570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30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63 7235,'0'0'505,"26"-10"-572,87-29 102,-104 36-31,0 0 0,1 1 0,0 0 0,-1 0-1,1 1 1,0 0 0,10 1 0,-8 0 13,-10 0-12,0 0 0,0 0 1,0 0-1,0 1 0,0-1 1,0 0-1,0 1 0,0-1 1,0 1-1,0 0 0,-1 0 1,1-1-1,0 1 0,0 0 1,-1 1-1,1-1 0,-1 0 1,1 0-1,-1 1 0,3 2 1,0 2 28,-1 0 1,0 0 0,0 0-1,-1 1 1,3 9 0,6 24 354,-2 0 0,7 79 0,-9 86 261,-5-137-552,3 1439 1277,-7-855-1045,2-652-328,0 1 0,0-1 1,0 1-1,0-1 0,0 1 0,0-1 0,-1 1 0,1-1 0,0 1 1,0-1-1,-1 1 0,1-1 0,0 1 0,-1-1 0,1 0 1,0 1-1,-1-1 0,1 1 0,-1-1 0,1 0 0,0 1 1,-1-1-1,1 0 0,-1 0 0,1 1 0,-1-1 0,1 0 1,-1 0-1,1 0 0,-1 0 0,1 0 0,-1 0 0,1 1 0,-2-1 1,-17-1 98,17 0-94,-8 1 405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31.1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 9332,'0'0'190,"18"-5"-484,0-1 277,1 0 9,-1 1 0,1 0 1,0 1-1,30-1 0,-2 2 46,1 3 1,48 5-1,-89-4-30,-1 0 1,1 0-1,-1 1 1,1 0-1,-1 0 1,0 1-1,0-1 1,0 1-1,0 1 1,0-1-1,-1 1 1,1 0-1,-1 0 1,0 1-1,0-1 1,-1 1-1,1 0 1,-1 1 0,0-1-1,-1 1 1,1 0-1,-1-1 1,0 1-1,-1 1 1,4 11-1,0 4 111,-2 1-1,-1-1 1,0 1-1,-2 0 1,-1 1-1,-3 28 1,0-19-61,-2-1 1,-2 1-1,-1-1 1,-1-1-1,-26 60 0,-88 141 38,24-83-86,84-128 7,-1-2 0,-1 0 0,-1-1 0,-37 30 1,48-43 2,5-3-5,1-1 1,-1 0-1,0 0 1,0 0-1,0 0 1,1 0-1,-1 0 1,0 0-1,0-1 1,0 1-1,0-1 1,-4 1-1,4-1-34,356-8-280,-235 4 377,21-11 161,-91 8-137,62-1 0,-107 8-354,-1 0 0,1 0-1,-1 0 1,1 0 0,0-1 0,-1 1 0,1-1 0,-1 0 0,1 0 0,-1-1 0,1 1-1,-1 0 1,0-1 0,0 0 0,0 0 0,0 0 0,0 0 0,0-1 0,0 1 0,-1-1-1,1 1 1,-1-1 0,0 0 0,0 0 0,2-4 0,6-17-2688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31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610 0 8132,'0'0'16,"-62"156"-16,-30 16 192,-2 27 512,-4 4-480,10-19-96,16-48-16,19-54 0,21-42 64,16-29-176,13-11-32,3-11-1104,0-46-433,0 6-128,3-2-1024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31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10117,'0'0'0,"138"195"-545,-43-84 882,8-7 223,4-7-272,0-4 128,-6-11-16,-10-14-192,-12-6-128,-16-2-48,-7 2-32,-5 3-560,-1-11-1313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32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21 5571,'0'0'4994,"-2"-1"-4405,85 1-402,127 15 367,271 12 418,-442-26-927,747-20 657,-429-20-502,-339 36-191,-4 2 49,-29 10-469,-95 45-5405,49-27 867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33.9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1646 3242 3618,'0'0'1486,"-40"12"-689,7-1-621,5-1-39,1-2-1,-2 0 1,1-2-1,-1-1 0,0-1 1,0-2-1,0 0 0,-34-4 1,16-5 5,1-3 0,0-1 0,0-3 0,2-1 0,-1-2 0,2-2 0,-65-40 0,45 20-63,2-4 0,1-2 0,2-2 0,-57-62 0,64 52-64,3-1 0,2-3 0,3-1 0,3-3 1,2-1-1,4-1 0,2-2 0,4-2 0,-22-80 0,24 51 59,4 0 1,5-2-1,5 0 1,3 0-1,6-1 1,11-126-1,-1 156-48,4 0 0,3 1 0,4 1 0,2 0 0,3 1 0,4 1-1,2 2 1,4 1 0,2 1 0,3 2 0,3 2 0,63-74 0,-73 100-21,2 2 1,1 1-1,2 2 1,1 1 0,1 2-1,49-27 1,-52 36 0,1 1 0,0 3 0,1 0 0,1 3 0,0 1 0,0 1 0,67-5 1,-21 9 29,88 6 0,-125 3-12,-1 1 0,-1 2 0,69 21 0,-59-10 34,-1 2 0,-2 2 0,0 3 0,-1 2 0,-2 2 1,54 42-1,-72-46 14,0 1 1,-2 2-1,0 1 0,-3 1 1,0 2-1,-2 0 1,-1 2-1,-2 0 0,26 59 1,-27-44 21,-3 1 1,-2 1 0,-2 0-1,10 86 1,-13-21 95,-6 121 1,-6-153-110,-3 0 1,-4-1-1,-4-1 1,-36 127 0,8-89 13,-5-2 1,-5-3-1,-126 209 1,45-124 37,-175 202 0,287-377-129,9-10 11,-1-1-1,0 0 1,-1-1 0,-28 23-1,40-36-32,1 1 0,-1-1 0,0 1 0,1-1 0,-1 1 0,0-1-1,0 1 1,1-1 0,-1 0 0,0 1 0,0-1 0,1 0 0,-1 0 0,0 0-1,0 1 1,0-1 0,1 0 0,-1 0 0,-1 0 0,1-33-10406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34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0 742 6067,'1'-28'109,"1"-97"401,-2 110-376,0-1 0,1 1 0,1 0 0,0 0 0,2 0 1,-1 0-1,10-23 0,-6 26-55,0 0 0,0 1 1,1 0-1,0 0 0,1 1 1,0 0-1,15-12 0,0 2 63,0 1 0,2 0 0,1 2-1,50-24 1,125-40 32,124-20 209,-262 86-249,0 3 1,1 3-1,78-2 1,-127 11-66,1 0 0,-1 1-1,0 1 1,24 5 0,-32-4-22,1 0 1,0 0-1,-1 1 0,0 0 0,0 1 0,0 0 1,0 0-1,-1 0 0,10 10 0,0 2 94,-2 0 1,0 1-1,-1 1 1,14 23-1,42 89 499,77 235 228,-52-112-621,-90-242-250,0 0 0,1-1 0,0 0 0,0 0 0,9 10 0,-14-20 2,12-44-9058,-9 6 7191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36.2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735 0 6115,'0'0'1235,"5"31"-669,-1-1-393,19 171 769,-14 43 381,-9-243-1238,-4 5 270,-3-3-268,-1 0-1,1 0 0,-1 0 0,-13 1 1,-8 3-41,-46 15 41,-129 34-12,160-46-62,0-3-1,-75 4 1,92-10 17,11 0-8,-1 0 0,0-1 0,0-1 1,-19-4-1,32 4-19,1 0 0,-1 0 1,1 0-1,0 0 0,-1 0 0,1-1 1,0 1-1,0-1 0,0 0 1,0 0-1,0 0 0,1 0 1,-1 0-1,1-1 0,-1 0 1,1 1-1,0-1 0,0 0 1,0 0-1,0 0 0,0 0 0,1 0 1,0 0-1,-1-1 0,0-4 1,-1-8-72,0 0 0,1 1 0,1-1 0,1-27 0,1 37 55,-1-1 1,1 0 0,0 0-1,1 1 1,0-1 0,0 1 0,0-1-1,1 1 1,0 0 0,0 0-1,1 0 1,-1 1 0,6-7-1,9-6-30,1 0-1,1 1 1,1 1-1,0 1 1,1 1-1,0 1 0,1 1 1,1 1-1,0 1 1,0 1-1,34-8 1,-58 17 38,0 0 0,1 0 0,-1 0 0,0 0 0,0 0 0,1 1 0,-1-1 0,0 0 0,0 0 0,1 0 0,-1 0 0,0 0 0,0 1 0,1-1 0,-1 0 0,0 0 0,0 0 0,0 1 0,0-1 0,1 0 0,-1 0 0,0 0 0,0 1 0,0-1 0,0 0 0,0 0 0,0 1 0,0-1 0,1 0 0,-1 0 0,0 1 1,0-1-1,0 0 0,0 1 0,0-1 0,0 0 0,0 0 0,-1 1 0,1-1 0,0 0 0,0 0 0,0 1 0,0-1 0,0 0 0,0 0 0,0 1 0,-1-1 0,1 7 22,-1 14 28,-1-1-1,-1 1 0,0 0 1,-2-1-1,0 0 1,-2 0-1,-11 27 1,4-18-34,-1 0 1,-2-1-1,-1-1 1,-23 29 0,35-49-6,5-6-7,0 1 0,0-1 1,0 1-1,0-1 0,0 0 0,-1 0 1,1 0-1,0 0 0,-1 0 0,1 0 1,-3 1-1,3-1-84,2-16-2,0 0 0,1 1 0,1-1 0,1 1 0,0 0 0,0 0 0,1 0 0,1 1 0,1 0 0,0 0 0,15-22 0,2 3 77,2 1-1,57-54 0,-42 50 192,-37 33 54,-5 4-27,-21 20-71,-41 42-245,-66 90 0,8-9 134,113-135-17,6-8-9,1 1 0,-1-1-1,0 1 1,0-1 0,-1 0 0,1 1-1,0-1 1,-1-1 0,1 1 0,-1 0-1,0 0 1,0-1 0,-5 3 0,12-27-705,2 11 673,0 0 0,1 1 0,1-1 1,-1 2-1,14-15 0,54-50-3,-54 55 35,84-72 18,-90 80-15,1 1 1,1 0-1,0 2 0,0 0 0,19-7 0,-33 14-22,1 1 0,-1 0 0,1 1 0,-1-1 0,1 1 0,-1-1 0,7 1 0,-11 14 288,0-12-263,0 1 0,0-1 0,1 1-1,-1-1 1,-1 1 0,1-1-1,0 1 1,-1-1 0,1 0 0,-1 0-1,0 0 1,1 0 0,-1 0 0,0 0-1,0 0 1,-1-1 0,1 1 0,0-1-1,0 1 1,-1-1 0,1 0-1,-1 0 1,1 0 0,-1 0 0,0 0-1,-2 0 1,4-1-70,2-6-92,0-1 96,0 1-1,0 0 1,1 0 0,-1 0 0,2 0 0,-1 1-1,1-1 1,-1 1 0,2-1 0,-1 1 0,7-8-1,-3 4 57,0 2-1,0-1 0,0 1 0,1 0 0,0 1 0,16-10 1,-16 12 588,-10 9 136,-1-1-711,-1 0-1,1 0 0,-1 0 1,1-1-1,-1 1 1,0-1-1,-1 0 0,1 0 1,0 0-1,-1-1 0,0 0 1,1 1-1,-7 0 1,10-24-970,1 9 929,1 1 0,1 0 0,-1-1 0,2 1-1,-1 0 1,2 0 0,-1 0 0,1 1 0,1-1 0,0 1 0,1 0-1,0 1 1,0-1 0,1 1 0,0 0 0,0 1 0,1-1 0,1 2-1,17-14 1,-22 18-12,-3 2 22,0 1 0,0-1 0,0 0 0,0 1 0,0-1-1,1 1 1,-1-1 0,0 1 0,0 0 0,0-1 0,1 1-1,-1 0 1,0 0 0,2 0 0,-3 4 227,0 7-175,-2-1 0,0 1 0,0-1 0,-1 0 0,0 0 0,-1 0 0,0-1 0,0 1 0,-1-1 0,-7 10 0,-4 7-40,-2-2-1,-28 30 1,40-46 21,4-6-7,1 0 0,0 0 0,-1 0 0,1 0 0,-1 0 0,0 0 0,0-1 0,0 1 0,0-1 0,0 1 0,0-1 0,0 0 0,0 0 0,0 0 0,0 0 0,-1 0 0,1 0 0,0-1 0,-3 1 0,4-1-201,1 1-159,0-1 354,1 0-1,-1 0 1,0 0 0,0 0 0,0 0-1,-2 7 15,0-1-164,1-7-427,6-14 222,6 0 358,2-1 0,0 2 1,0 0-1,2 0 0,-1 1 1,2 1-1,24-16 0,-39 28 5,-1 0-1,0 0 0,0-1 1,1 1-1,-1 0 0,0 0 1,1 0-1,-1-1 1,0 1-1,1 0 0,-1 0 1,0 0-1,1 0 0,-1 0 1,0 0-1,1 0 0,-1 0 1,0 0-1,1-1 1,-1 1-1,0 1 0,1-1 1,-1 0-1,0 0 0,1 0 1,-1 0-1,0 0 0,1 0 1,-1 0-1,0 0 1,1 1-1,-1-1 0,0 0 1,1 0-1,-1 0 0,0 1 1,0-1-1,1 0 0,-1 0 1,0 1-1,1-1 1,-4 18 222,-4 1-206,-2 0 0,0-1 1,-1 0-1,-1 0 0,0-1 1,-2 0-1,-25 26 1,31-38 91,6-12-754,1-1 629,-1 1 0,2 0 0,-1-1 1,1 1-1,0-1 0,0 1 0,1 0 0,0 0 0,0 0 0,1 0 1,0 0-1,0 0 0,1 1 0,4-7 0,-3 5 23,-4 7-7,0 0 1,0-1 0,-1 1-1,1 0 1,0 0 0,0 0-1,0 0 1,1 0-1,-1 0 1,0 0 0,0 0-1,1 0 1,-1 1 0,3-2-1,-7 15 374,-5 6-375,-1 0 1,0-1-1,-2 0 0,0-1 1,-1 0-1,-1-1 0,-21 21 1,23-26-5,19-36-737,25-24 613,2 2 0,2 1-1,2 1 1,53-45 0,-88 86 82,0 0 0,0 0 0,0 0 0,1 1 0,-1 0 1,1 0-1,0 0 0,0 0 0,0 1 0,1 0 0,-1 0 0,10-2 1,-15 4 41,1 0 0,-1 0 0,0 0 0,0 0 0,1 0 0,-1 0 0,0 0 0,0 0 0,1 0 0,-1 0 0,0 0 0,0 0 0,1 0 0,-1 0 0,0 0 0,0 1 0,1-1 0,-1 0 0,0 0 0,0 0 0,0 0 0,1 1 0,-1-1 0,0 0 0,0 0 0,0 0 0,0 1 0,1-1 0,-1 0 0,0 0 0,0 0 0,0 1 0,0-1 0,0 0 0,0 0 0,0 1 0,0-1 0,0 0 0,0 0 0,0 1 0,0-1 0,0 0 0,0 1 0,0-1 0,0 0 0,0 0 0,0 1 0,0-1 0,0 0 0,0 0 0,0 1 0,0-1 0,-1 0 0,1 21 110,-1 0 0,-1-1 0,0 1 0,-2-1 0,0 0 1,-2 0-1,0 0 0,-1-1 0,-11 21 0,2-8 90,-1-2 0,-2 0 1,0-1-1,-43 47 0,58-71-95,0 0-1,0 0 1,-1-1 0,1 1-1,-1-1 1,0 0 0,0-1-1,-1 1 1,1-1 0,-1 0-1,0 0 1,-10 3-1,16-6-94,0 0 0,-1 1 0,1-1 0,-1 0 0,1 0 0,0 0 0,-1 0 0,1 0 0,-1 0 0,1 0 0,0 0 0,-1 0 0,1 0 0,-1 0 0,1 0 0,0 0 0,-1-1 0,1 1 0,0 0 0,-1 0 0,1 0 0,0 0 0,-1-1 0,1 1 0,0 0 0,-1 0 0,1-1-1,0 1 1,-1 0 0,1-1 0,0 1 0,0 0 0,-1-1 0,1 1 0,0 0 0,0-1 0,0 1 0,0 0 0,-1-1 0,1 1 0,0-1 0,0 1 0,0 0 0,0-1 0,0 1 0,0-1 0,0 1 0,0-1 0,-2-27-134,0 0 0,3-31 1,0 9-235,-1 22 134,-1 13 10,1 0 0,0 0 1,1 0-1,1 0 0,0 1 1,1-1-1,5-16 0,5 8-2299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45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105 222 6083,'0'0'3047,"22"4"-2837,74 11-66,-92-14-140,-1-1-1,1 0 0,0 1 0,-1-1 0,1 0 1,0-1-1,-1 1 0,1 0 0,0-1 1,-1 0-1,1 0 0,-1 0 0,1-1 0,-1 1 1,0-1-1,1 0 0,-1 1 0,0-1 0,0-1 1,0 1-1,-1 0 0,1-1 0,0 0 1,-1 1-1,0-1 0,1 0 0,-1 0 0,0 0 1,-1-1-1,1 1 0,1-6 0,1-3-24,0-1-1,-1 1 1,-1-1-1,0 0 0,-1 0 1,-1-19-1,1 29 29,-1 0 0,0 0-1,0 1 1,-1-1 0,1 0-1,0 1 1,-1-1 0,0 0 0,0 1-1,1-1 1,-2 0 0,1 1-1,0 0 1,0-1 0,-1 1-1,1 0 1,-1-1 0,0 1-1,-3-3 1,1 2 31,0 1 0,-1 0 0,1 0 0,0 0 0,-1 1 0,1 0 0,-1-1 0,1 2 0,-1-1 1,-8 0-1,-11-2 90,0 1 1,0 1-1,-1 1 1,1 2-1,-30 4 1,49-4-108,1-1-1,0 1 1,0 0 0,0 0 0,0 0 0,0 0 0,0 1 0,1-1 0,-1 1 0,1 0 0,0 0 0,0 1 0,0-1 0,0 1 0,0-1 0,1 1 0,0 0 0,-1 0 0,-1 5 0,1 0-37,0 0 1,1 0-1,-1 0 1,2 0-1,-1 0 1,1 0 0,1 1-1,0 12 1,1-20 4,-1 1 0,0-1 0,1 0 0,0 1 0,-1-1 0,1 0 1,0 0-1,0 1 0,0-1 0,1 0 0,-1 0 0,0 0 0,1 0 0,-1-1 0,1 1 1,0 0-1,0 0 0,0-1 0,2 2 0,5 3-57,0-1 0,0 0-1,13 4 1,1 1-44,-8-3 54,-1 1 0,0 1 0,0 0 0,-1 0 0,0 2 1,17 16-1,-22-18 48,0 1 0,-1-1 1,-1 1-1,1 0 0,-2 1 1,1-1-1,-2 1 0,1 0 1,5 23-1,-4 5 33,-1 0-1,-2 1 1,-2 49-1,-1-86-21,0 16 15,0 1 0,-2-1 0,0 0-1,-2 0 1,0 0 0,-11 30 0,12-41 20,0 0-1,-1 0 1,0 0-1,-1-1 1,0 1-1,0-1 1,-1-1-1,0 1 1,0-1-1,0 1 1,-1-2-1,0 1 1,0-1-1,0 0 1,-1 0-1,-13 5 1,13-7 163,-1 0 1,0-1-1,0 0 1,0-1-1,1 0 0,-1 0 1,-18-2-1,15 1-20,11 0-179,-1 0-1,1 0 1,0-1 0,0 1-1,0-1 1,0 1-1,0-1 1,0 1 0,-1-1-1,1 0 1,0 0-1,1 1 1,-1-1 0,0 0-1,0 0 1,0 0 0,0 0-1,1 0 1,-1 0-1,0 0 1,1 0 0,-1 0-1,1 0 1,-1-1-1,1 1 1,0 0 0,-1 0-1,1 0 1,0-1 0,0-1-1,-3-45-59,3 41 60,0-33-64,-2 19-23,2 1 1,0-1-1,2 1 1,0-1-1,1 1 1,9-31-1,16-16-1060,2-5-3436,-23 50 1037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45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0 349 9124,'0'0'670,"8"-28"-777,30-94 102,-33 111 1,0 0-1,0 0 1,1 0 0,1 1 0,11-15-1,-14 20-3,1 0 0,-1 1 0,1 0 0,0-1 0,0 2 0,1-1-1,-1 1 1,1-1 0,7-2 0,-6 4 88,-1 1 0,1-1 0,0 1 0,0 0 0,0 1 0,0 0 0,0 0 1,9 1-1,-7 0 12,0 0 1,-1-1 0,1 0 0,17-3 0,52-24 22,-57 18-169,1 1-1,23-5 1,24 2-2668,-61 10-412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4:20.2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 8452,'0'0'5554,"144"-8"-5554,-40 8 273,-6 0-145,-13-3 0,-19-11-80,-22 5-48,-16 1-64,-19 8-48,-6 0-593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46.1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8788,'0'0'1121,"-13"291"-561,7-104 112,3 3-384,0-26-208,3-45-80,0-60-16,0-45-32,12-22-1424,10-91-1250,-12 17 1138,-7-12-1746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46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35 11749,'0'0'627,"27"-6"-680,89-15 72,-98 18-15,-1 1 0,32 0 1,-40 2-13,-9 0 8,1 0 1,0 1-1,0-1 1,0 0-1,0 1 1,0-1-1,0 1 1,0 0-1,-1-1 1,1 1-1,0 0 0,-1-1 1,1 1-1,0 0 1,-1 0-1,1-1 1,-1 1-1,1 0 1,-1 0-1,1 0 1,-1 0-1,0 0 0,1 0 1,-1 0-1,0 0 1,0 0-1,0 0 1,1 0-1,-1 0 1,0 0-1,-1 1 1,1 45 71,-1-32-44,1-3-34,-1 1 1,-1-1-1,0 0 1,-1 0-1,0 0 1,-1 0-1,0-1 0,-1 1 1,0-1-1,-1 0 1,0 0-1,0-1 1,-11 12-1,4-6 8,-1-1 0,0 0 0,-1-1 0,-1-1 0,0 0 0,-1-2 0,-26 15 0,43-26-17,0 0 0,-1 0 0,1 0-1,0 0 1,0 1 0,0-1 0,-1 0-1,1 0 1,0 0 0,0 0 0,0 0 0,0 0-1,0 0 1,-1 0 0,1 1 0,0-1-1,0 0 1,0 0 0,0 0 0,0 0-1,0 1 1,-1-1 0,1 0 0,0 0-1,0 0 1,0 0 0,0 1 0,0-1 0,0 0-1,0 0 1,0 0 0,0 1 0,0-1-1,0 0 1,0 0 0,0 0 0,0 1-1,0-1 1,0 0 0,0 0 0,0 0-1,1 1 1,9 6-53,-1-2 53,19 8 121,-1 2 0,-1 1 1,31 25-1,-51-36-62,1 1 1,-1 0-1,0 0 0,0 0 1,-1 1-1,0 0 1,0 0-1,0 0 0,-1 1 1,0-1-1,-1 1 1,0 0-1,0 0 0,-1 1 1,0-1-1,0 0 0,1 11 1,-3-15-27,0 0-1,1 0 1,-1 0-1,-1 0 1,1 0 0,0 0-1,-1 0 1,0 0-1,0 0 1,0-1 0,-3 7-1,1-7-12,1 0 1,-1 0-1,0 0 0,1-1 1,-1 1-1,-1-1 0,1 0 1,0 0-1,-1 0 0,1 0 0,-5 1 1,-17 9-47,0-1 1,0-1 0,-1-2-1,0-1 1,-1 0 0,0-2-1,-54 3 1,81-8 1,0 0 1,0 0-1,0 0 1,0 0-1,-1 0 1,1 0-1,0 0 0,0 0 1,0 0-1,0 0 1,0 0-1,0 0 1,0 0-1,-1-1 1,1 1-1,0 0 1,0 0-1,0 0 0,0 0 1,0 0-1,0 0 1,0 0-1,0 0 1,0-1-1,0 1 1,-1 0-1,1 0 0,0 0 1,0 0-1,0 0 1,0 0-1,0-1 1,0 1-1,0 0 1,0 0-1,0 0 1,0 0-1,0 0 0,0-1 1,0 1-1,0 0 1,0 0-1,0 0 1,1 0-1,-1 0 1,0 0-1,0-1 0,0 1 1,0 0-1,0 0 1,0 0-1,0 0 1,0 0-1,0 0 1,0 0-1,1 0 0,-1 0 1,0-1-1,7-8-1507,28-18-2221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47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0 320 10085,'0'0'2571,"17"2"-2488,278 37 501,-154-11-395,408 67-159,-458-92-16,-90-2-15,-1-1 1,0 0 0,1 0 0,-1 0 0,0 0 0,1 0 0,-1 0 0,0 0 0,1-1 0,-1 1 0,0 0-1,1 0 1,-1 0 0,0 0 0,1 0 0,-1 0 0,0 0 0,0-1 0,1 1 0,-1 0 0,0 0 0,0 0-1,1-1 1,-1 1 0,0 0 0,0 0 0,0-1 0,1 1 0,-1 0 0,0-1 0,0 1 0,0 0 0,0 0 0,0-1-1,0 1 1,1 0 0,-1-1 0,0 1 0,0 0 0,0-1 0,0 1 0,0 0 0,0-1 0,0 1 0,0 0-1,-1-1 1,1 1 0,0 0 0,0-1 0,0 1 0,0-1 0,-1-4-3,1-313 830,-1 311-1044,0-1 0,0 1 1,-1 0-1,0 0 1,0 0-1,-1 0 0,-4-7 1,-5-18-1216,1-6-1374,6 20-924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47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349 0 9925,'0'0'1149,"-28"15"-946,-89 49-222,105-58-47,1 1-1,0 1 0,1 0 0,-1 0 0,1 1 0,1 1 0,-14 15 0,-15 16-422,9-22 585,25-17-88,0 0 0,0 0-1,0 0 1,0 1 0,1-1 0,-1 1-1,1 0 1,0 0 0,-3 4-1,5-6 140,1-3-145,0 1-1,0-1 0,1 1 1,-1 0-1,0-1 0,1 1 1,-1 0-1,0-1 0,1 1 1,0 0-1,-1 0 0,1 0 1,0-1-1,0 1 0,1-2 1,6-1-6,0 1 1,0 0-1,1 0 1,-1 0-1,1 1 1,0 1-1,0-1 1,0 1-1,-1 1 1,1-1-1,15 3 1,-10-2-2,1 0 1,0-1 0,18-4 0,11-10 66,-38 12-21,2 0-1,-1 1 0,0-1 0,1 1 0,-1 1 1,1-1-1,11 0 0,-16 3 15,0 0-1,0 0 1,0 0 0,-1 0 0,1 0-1,0 1 1,0-1 0,-1 1 0,1 0-1,-1-1 1,0 1 0,1 0 0,2 4-1,30 34 119,-34-40-173,19 29-138,-1 0 0,-2 1 0,-1 1 0,15 40 0,2 1-653,13 21-1380,-21-44-1023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50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13 174 6419,'0'0'2785,"-2"-3"-1918,-8-9 2105,19 12-3062,17 0 90,81 2 42,0-6-1,154-24 1,-70-17 17,-100 22 7,148-19 1,393 24 193,-521 18-245,-88 2 4,-1 0 1,1 2-1,-1 1 1,1 1-1,31 12 1,17 5-30,-55-18 1,-12-3 20,0-1 0,1 1-1,-1-1 1,0 0 0,0-1 0,9 1-1,-13-1-26,1 1 19,0 0 1,-1 0-1,1-1 0,0 1 0,0-1 0,-1 1 0,1-1 0,0 1 1,0-1-1,0 0 0,0 1 0,0-1 0,0 0 0,-1 0 0,1 1 1,0-1-1,0 0 0,0 0 0,0 0 0,1 0 0,24 1-37,-21-1-174,12 0 432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54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 9 6435,'0'0'2121,"2"-6"-1163,-2 4-873,-3 5 273,-23 29-241,-85 113 414,96-121-408,0 0-1,2 1 1,1 1 0,-15 44-1,18-37-33,2 0 0,1 0-1,-2 48 1,5 104-13,4-111-88,-1-49 10,1 1 0,2-1 1,0 1-1,2-1 0,0 0 0,12 30 0,-11-40-14,0 0 0,1-1 0,1 0 0,1 0 0,0-1 0,0 0 0,1 0 0,1-1 0,0 0 0,1-1 0,13 10 0,-18-15 8,0-1-1,0 1 1,1-1-1,-1 0 1,1-1 0,1 0-1,-1 0 1,0-1-1,1 0 1,0-1 0,0 1-1,0-2 1,16 2 0,2 6-5,-25-7 25,1 0-1,0-1 1,0 0 0,1 0 0,-1 0 0,0 0-1,0 0 1,5 0 0,-3 0-13,0 0 1,0 0 0,0 1-1,0 0 1,0 0-1,0 0 1,-1 0-1,1 1 1,-1 0 0,0-1-1,0 2 1,0-1-1,0 0 1,0 1-1,5 7 1,-3-5 18,-1-1-1,1 1 1,0-1-1,1 0 1,12 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58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51 5090,'0'0'4016,"0"0"-3909,0-1 1,0 1-1,0-1 1,0 1 0,0-1-1,0 1 1,0-1 0,0 1-1,1 0 1,-1-1-1,0 1 1,0-1 0,0 1-1,1-1 1,-1 1 0,0 0-1,1-1 1,-1 1 0,0 0-1,1-1 1,-1 1-1,0 0 1,1-1 0,-1 1-1,1 0 1,-1 0 0,1-1-1,0 1 1,234-9 215,214 9 442,-226-14-532,-212 14-218,240-11 146,-176 6-23,119 4 0,-181 2-124,86 10 91,-65-6-75,49 1 1,131 5 43,4 1 55,-145-13-182,6 0 146,1 3 0,87 14 0,10 7-55,-125-17-15,80-3 1,-102-3-23,92 8 57,-122-8-36,0 1 58,0 1 285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5:59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83 485 560,'0'0'6891,"-13"-3"-5615,-42-6 31,55 9-1288,-1 0 1,1 0-1,-1 0 1,1 0-1,0 0 0,-1 0 1,1 0-1,-1 0 1,1 0-1,-1 0 0,1 0 1,-1 0-1,1 0 1,-1 0-1,1 0 0,0 1 1,-1-1-1,1 0 1,-1 0-1,1 0 0,-1 1 1,1-1-1,0 0 1,-1 1-1,1-1 1,0 0-1,-1 1 0,1-1 1,0 0-1,0 1 1,-1-1-1,1 0 0,0 1 1,0-1-1,0 1 1,-1-1-1,1 1 0,0-1 1,0 1-1,0-1 1,0 0-1,0 1 0,0-1 1,0 1-1,0-1 1,0 1-1,0-1 0,0 1 1,0-1-1,1 2 1,0 7 43,1 0 1,0 0 0,0 0-1,1 0 1,0-1 0,1 1 0,0-1-1,0 0 1,1 0 0,0 0-1,0 0 1,1-1 0,0 0-1,10 9 1,2 2-11,0-1 0,1-1-1,1-1 1,29 17 0,-31-23-20,1-1 1,0-1-1,0 0 0,1-2 1,0 0-1,0-1 0,0-1 1,0-1-1,0-1 0,1-1 1,30-3-1,-39 2-27,1 0 0,-1-2 1,0 1-1,0-2 0,0 1 0,0-2 0,0 0 0,-1 0 0,0-1 1,0 0-1,0-1 0,-1 0 0,0-1 0,-1 0 0,1 0 1,-2-1-1,1 0 0,-1-1 0,0 0 0,-1 0 0,11-22 0,-8 11 6,0 0 0,-2-1-1,0 0 1,-2 0 0,0 0-1,-2-1 1,0 0-1,-2 0 1,0 0 0,-2 0-1,-2-27 1,0 40 0,0-1-1,0 0 1,-1 1 0,-1 0 0,0 0 0,0 0-1,-1 0 1,0 0 0,-1 1 0,0 0-1,0 0 1,-1 1 0,0 0 0,-1 0 0,0 0-1,0 1 1,-17-12 0,-5 0 18,-1 1-1,0 1 1,-1 2-1,-40-14 1,48 21-24,1 1 0,-2 1-1,1 1 1,0 1 0,-1 1-1,-31 0 1,53 3-6,0 0 8,-1 0 0,1 0-1,-1 0 1,1 0 0,0 1 0,-1 0 0,-5 1 0,8-1 6,-1 0 0,1 0-1,-1 0 1,1 0 0,0 1 0,-1-1 0,1 0 0,0 1-1,0-1 1,0 1 0,0-1 0,0 1 0,0-1-1,1 1 1,-1 0 0,0-1 0,1 1 0,-1 2 0,-3 19 84,0 0 1,2-1 0,0 1-1,3 32 1,-1-23-78,0 99-10,2 285-53,25-2 17,-17-325 30,26 177 68,-35-264-76,-1-1-1,0 0 0,0-1-1,0 1 1,0 0-1,0 0 1,0-1 0,0 1-1,0 0 1,1 0 0,-1-1-1,0 1 1,1 0-1,-1-1 1,0 1 0,1 0-1,-1-1 1,1 1-1,-1-1 1,1 1 0,-1-1-1,1 1 1,-1-1 0,1 1-1,0 0 1,0 29-7,-1 0 53,-5 41-1,3-59-67,0 0 0,-1 0-1,-1-1 1,0 0 0,0 1-1,-9 15 1,12-26-12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00.9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712 0 6435,'0'0'1446,"-2"0"-904,-82 1 441,-133 17 1,177-11-860,0 2 1,0 1-1,1 2 0,1 1 0,-52 27 1,80-35-78,0 0 1,1 1-1,0 0 0,0 1 1,1 0-1,-1 0 1,-9 11-1,14-12-30,0 0-1,0 1 0,0-1 1,0 1-1,1 0 0,0 0 1,1 0-1,-1 0 1,1 0-1,1 0 0,0 1 1,-1 7-1,-1 117 124,4-78-133,4 46-17,5-1-1,30 134 1,-6-46 6,25 467 60,-59-636-37,6 32 2,-6-49-22,0-1 1,0 1-1,1-1 1,-1 1-1,0-1 0,1 1 1,-1-1-1,0 1 0,1-1 1,-1 1-1,0-1 0,1 1 1,-1-1-1,1 0 0,-1 1 1,1-1-1,-1 0 0,1 0 1,-1 1-1,1-1 0,-1 0 1,1 0-1,-1 0 0,1 1 1,0-1-1,-1 0 0,1 0 1,-1 0-1,1 0 0,-1 0 1,1 0-1,0 0 0,-1 0 1,1 0-1,-1-1 0,1 1 1,-1 0-1,2 0 0,-1-1 0,8 1 2,54 1 181,0-2-1,0-3 0,115-23 0,-88 0-67,-53 15-92,67-13 0,-94 23 124,-1 1-542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2T07:06:01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8628,'0'0'2929,"0"212"-1872,3-76-897,13-6 16,-3-16-112,-1-15 112,1-3-128,6-8-48,0 0 0,6 2-192,0-2-576,3-15-929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C39A-A2BB-4F37-912C-DAE417C45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18DD5D-1DCF-4036-AAF5-D20A21E1B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9E999-234D-49E9-84A1-B2BA6A35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0D3C4-B923-4B4A-A6A8-DD2A573B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11CE9-37F7-4A6C-9C98-44060557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2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CF316-1F1A-4044-B546-7D90D0A2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0EA863-744F-4847-BE1C-CE5BBA549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30454-A275-4111-963C-DB043991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3C0B0-56E6-4F22-A4F4-E66D5125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7F712-4924-469C-A294-EC743F40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1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C3A7B-4CE8-4DEB-B9AE-536CD81B1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6376B6-A6DD-4AF2-AC54-E38FF32BE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DF1-F691-411D-991B-5932BDCE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40B74-6788-4BB7-BED5-83013F8C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55271-E86B-4380-9775-ED7C9F49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2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F268B-B5CD-4678-8A7C-1D9E8475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AD58B-7F17-4D75-8F35-F11EB8AFC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DA0C8-BF3D-4D18-A75B-D00AEE7D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6C46B-1055-4C84-82D8-E16E7A2D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727D1-472A-49DA-A238-2856504E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8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A285-3BBD-4961-81B9-BA505C58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33755-FA59-49C4-935F-1F65E9A05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BD375-10E2-4EC7-ABFA-396DE3B2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1368A-BAAD-4630-B8E1-23E4AA02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4EEE2-ADA1-4D9C-8D1A-FD13CD62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3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123D2-9C77-433B-8BC3-345E6182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270AF-8B8C-4928-8C9A-E30A7FAAB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A6550C-2675-45EA-9913-C8B935319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F0EA5C-D54D-4A37-B7B2-27A53FCC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E18CDF-B72F-455C-BE33-4206ADF9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7B7F6-1E39-4F95-8E91-45D6E267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6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BF0B7-D530-43F6-A0CE-9109A053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855A5-7E45-43FF-AEF2-C23F4D4B7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6D0299-179C-472B-9043-77A8A5854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03880-FE3D-452C-B3E5-D244614E3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8D3DA0-300F-4B73-92EA-292765745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0B678E-1C25-463E-B36E-897C5E3B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CB585E-22B4-4AE9-8FD3-29951681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98681A-4FDC-431C-A1AB-0F029171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18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EFABC-6FB0-4825-BD07-ABD6ED63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0C2F73-814D-4863-A498-4D248885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CFE53-1240-4A1E-9698-BCF847B7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5D7927-E710-4545-AD38-90A45F04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33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476D03-A178-43E0-8D6B-DED0354B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0F36CD-CEC9-4846-860C-A3903533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B0E320-474D-4B91-9398-F8FBC95D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0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AD877-9CB8-44CD-8477-FCC61961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03621-738C-4632-9627-32F9DBF9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4D6876-ADB7-4237-A6D8-55491BB19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54DFBB-2BDD-496F-BAD9-88F5BB52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74446-FF20-4AB5-8103-34B80476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3EE52-CF72-4AEF-B880-A6BE2E2C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8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EC4C3-F3F5-4220-B66A-68E219D8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6A75CB-ED22-4346-9EC6-0995F8028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D75BD-CBA2-4EBC-BDF5-748AEB302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F771B3-D925-4341-86A6-B7598754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449FBD-61B1-43BF-88DF-B52337B8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9895F-96DE-4FB2-80A8-E8D6296A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7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279A5A-21CB-4B75-80A2-C87B14D8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F7A378-A146-4321-9139-0CBE81FF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0CA89-FECF-4CA3-99F0-9407B94C2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8C41-BC11-420D-8089-0BC42F1AB8CC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C06F4-763B-40B2-B07E-830687C57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F3782-8710-4C9F-AD0D-E8A051885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1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1" Type="http://schemas.openxmlformats.org/officeDocument/2006/relationships/image" Target="../media/image12.png"/><Relationship Id="rId42" Type="http://schemas.openxmlformats.org/officeDocument/2006/relationships/customXml" Target="../ink/ink21.xml"/><Relationship Id="rId63" Type="http://schemas.openxmlformats.org/officeDocument/2006/relationships/image" Target="../media/image33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5.png"/><Relationship Id="rId11" Type="http://schemas.openxmlformats.org/officeDocument/2006/relationships/image" Target="../media/image7.png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1.png"/><Relationship Id="rId102" Type="http://schemas.openxmlformats.org/officeDocument/2006/relationships/customXml" Target="../ink/ink51.xml"/><Relationship Id="rId123" Type="http://schemas.openxmlformats.org/officeDocument/2006/relationships/image" Target="../media/image63.png"/><Relationship Id="rId128" Type="http://schemas.openxmlformats.org/officeDocument/2006/relationships/customXml" Target="../ink/ink64.xml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9.png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71.png"/><Relationship Id="rId80" Type="http://schemas.openxmlformats.org/officeDocument/2006/relationships/customXml" Target="../ink/ink40.xml"/><Relationship Id="rId85" Type="http://schemas.openxmlformats.org/officeDocument/2006/relationships/image" Target="../media/image44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6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9.png"/><Relationship Id="rId91" Type="http://schemas.openxmlformats.org/officeDocument/2006/relationships/image" Target="../media/image4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49" Type="http://schemas.openxmlformats.org/officeDocument/2006/relationships/image" Target="../media/image26.png"/><Relationship Id="rId114" Type="http://schemas.openxmlformats.org/officeDocument/2006/relationships/customXml" Target="../ink/ink57.xml"/><Relationship Id="rId119" Type="http://schemas.openxmlformats.org/officeDocument/2006/relationships/image" Target="../media/image61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81" Type="http://schemas.openxmlformats.org/officeDocument/2006/relationships/image" Target="../media/image4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9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109" Type="http://schemas.openxmlformats.org/officeDocument/2006/relationships/image" Target="../media/image56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76" Type="http://schemas.openxmlformats.org/officeDocument/2006/relationships/customXml" Target="../ink/ink38.xml"/><Relationship Id="rId97" Type="http://schemas.openxmlformats.org/officeDocument/2006/relationships/image" Target="../media/image50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4.png"/><Relationship Id="rId141" Type="http://schemas.openxmlformats.org/officeDocument/2006/relationships/image" Target="../media/image72.png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6.xml"/><Relationship Id="rId2" Type="http://schemas.openxmlformats.org/officeDocument/2006/relationships/image" Target="../media/image2.png"/><Relationship Id="rId29" Type="http://schemas.openxmlformats.org/officeDocument/2006/relationships/image" Target="../media/image16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66" Type="http://schemas.openxmlformats.org/officeDocument/2006/relationships/customXml" Target="../ink/ink33.xml"/><Relationship Id="rId87" Type="http://schemas.openxmlformats.org/officeDocument/2006/relationships/image" Target="../media/image45.png"/><Relationship Id="rId110" Type="http://schemas.openxmlformats.org/officeDocument/2006/relationships/customXml" Target="../ink/ink55.xml"/><Relationship Id="rId115" Type="http://schemas.openxmlformats.org/officeDocument/2006/relationships/image" Target="../media/image59.png"/><Relationship Id="rId131" Type="http://schemas.openxmlformats.org/officeDocument/2006/relationships/image" Target="../media/image67.png"/><Relationship Id="rId136" Type="http://schemas.openxmlformats.org/officeDocument/2006/relationships/customXml" Target="../ink/ink68.xml"/><Relationship Id="rId61" Type="http://schemas.openxmlformats.org/officeDocument/2006/relationships/image" Target="../media/image32.png"/><Relationship Id="rId82" Type="http://schemas.openxmlformats.org/officeDocument/2006/relationships/customXml" Target="../ink/ink41.xml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56" Type="http://schemas.openxmlformats.org/officeDocument/2006/relationships/customXml" Target="../ink/ink28.xml"/><Relationship Id="rId77" Type="http://schemas.openxmlformats.org/officeDocument/2006/relationships/image" Target="../media/image40.png"/><Relationship Id="rId100" Type="http://schemas.openxmlformats.org/officeDocument/2006/relationships/customXml" Target="../ink/ink50.xml"/><Relationship Id="rId105" Type="http://schemas.openxmlformats.org/officeDocument/2006/relationships/image" Target="../media/image54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93" Type="http://schemas.openxmlformats.org/officeDocument/2006/relationships/image" Target="../media/image48.png"/><Relationship Id="rId98" Type="http://schemas.openxmlformats.org/officeDocument/2006/relationships/customXml" Target="../ink/ink49.xml"/><Relationship Id="rId121" Type="http://schemas.openxmlformats.org/officeDocument/2006/relationships/image" Target="../media/image62.png"/><Relationship Id="rId3" Type="http://schemas.openxmlformats.org/officeDocument/2006/relationships/hyperlink" Target="https://dev-note-97.tistory.com/87" TargetMode="External"/><Relationship Id="rId25" Type="http://schemas.openxmlformats.org/officeDocument/2006/relationships/image" Target="../media/image14.png"/><Relationship Id="rId46" Type="http://schemas.openxmlformats.org/officeDocument/2006/relationships/customXml" Target="../ink/ink23.xml"/><Relationship Id="rId67" Type="http://schemas.openxmlformats.org/officeDocument/2006/relationships/image" Target="../media/image35.png"/><Relationship Id="rId116" Type="http://schemas.openxmlformats.org/officeDocument/2006/relationships/customXml" Target="../ink/ink58.xml"/><Relationship Id="rId137" Type="http://schemas.openxmlformats.org/officeDocument/2006/relationships/image" Target="../media/image70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62" Type="http://schemas.openxmlformats.org/officeDocument/2006/relationships/customXml" Target="../ink/ink31.xml"/><Relationship Id="rId83" Type="http://schemas.openxmlformats.org/officeDocument/2006/relationships/image" Target="../media/image43.png"/><Relationship Id="rId88" Type="http://schemas.openxmlformats.org/officeDocument/2006/relationships/customXml" Target="../ink/ink44.xml"/><Relationship Id="rId111" Type="http://schemas.openxmlformats.org/officeDocument/2006/relationships/image" Target="../media/image57.png"/><Relationship Id="rId132" Type="http://schemas.openxmlformats.org/officeDocument/2006/relationships/customXml" Target="../ink/ink66.xml"/><Relationship Id="rId15" Type="http://schemas.openxmlformats.org/officeDocument/2006/relationships/image" Target="../media/image9.png"/><Relationship Id="rId36" Type="http://schemas.openxmlformats.org/officeDocument/2006/relationships/customXml" Target="../ink/ink18.xml"/><Relationship Id="rId57" Type="http://schemas.openxmlformats.org/officeDocument/2006/relationships/image" Target="../media/image30.png"/><Relationship Id="rId106" Type="http://schemas.openxmlformats.org/officeDocument/2006/relationships/customXml" Target="../ink/ink53.xml"/><Relationship Id="rId127" Type="http://schemas.openxmlformats.org/officeDocument/2006/relationships/image" Target="../media/image65.png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52" Type="http://schemas.openxmlformats.org/officeDocument/2006/relationships/customXml" Target="../ink/ink26.xml"/><Relationship Id="rId73" Type="http://schemas.openxmlformats.org/officeDocument/2006/relationships/image" Target="../media/image38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26" Type="http://schemas.openxmlformats.org/officeDocument/2006/relationships/customXml" Target="../ink/ink13.xml"/><Relationship Id="rId47" Type="http://schemas.openxmlformats.org/officeDocument/2006/relationships/image" Target="../media/image25.png"/><Relationship Id="rId68" Type="http://schemas.openxmlformats.org/officeDocument/2006/relationships/customXml" Target="../ink/ink34.xml"/><Relationship Id="rId89" Type="http://schemas.openxmlformats.org/officeDocument/2006/relationships/image" Target="../media/image46.png"/><Relationship Id="rId112" Type="http://schemas.openxmlformats.org/officeDocument/2006/relationships/customXml" Target="../ink/ink56.xml"/><Relationship Id="rId133" Type="http://schemas.openxmlformats.org/officeDocument/2006/relationships/image" Target="../media/image68.png"/><Relationship Id="rId16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8.xml"/><Relationship Id="rId21" Type="http://schemas.openxmlformats.org/officeDocument/2006/relationships/customXml" Target="../ink/ink80.xml"/><Relationship Id="rId42" Type="http://schemas.openxmlformats.org/officeDocument/2006/relationships/image" Target="../media/image93.png"/><Relationship Id="rId63" Type="http://schemas.openxmlformats.org/officeDocument/2006/relationships/customXml" Target="../ink/ink101.xml"/><Relationship Id="rId84" Type="http://schemas.openxmlformats.org/officeDocument/2006/relationships/image" Target="../media/image114.png"/><Relationship Id="rId138" Type="http://schemas.openxmlformats.org/officeDocument/2006/relationships/image" Target="../media/image141.png"/><Relationship Id="rId159" Type="http://schemas.openxmlformats.org/officeDocument/2006/relationships/customXml" Target="../ink/ink149.xml"/><Relationship Id="rId170" Type="http://schemas.openxmlformats.org/officeDocument/2006/relationships/image" Target="../media/image157.png"/><Relationship Id="rId191" Type="http://schemas.openxmlformats.org/officeDocument/2006/relationships/customXml" Target="../ink/ink165.xml"/><Relationship Id="rId107" Type="http://schemas.openxmlformats.org/officeDocument/2006/relationships/customXml" Target="../ink/ink123.xml"/><Relationship Id="rId11" Type="http://schemas.openxmlformats.org/officeDocument/2006/relationships/customXml" Target="../ink/ink75.xml"/><Relationship Id="rId32" Type="http://schemas.openxmlformats.org/officeDocument/2006/relationships/image" Target="../media/image88.png"/><Relationship Id="rId53" Type="http://schemas.openxmlformats.org/officeDocument/2006/relationships/customXml" Target="../ink/ink96.xml"/><Relationship Id="rId74" Type="http://schemas.openxmlformats.org/officeDocument/2006/relationships/image" Target="../media/image109.png"/><Relationship Id="rId128" Type="http://schemas.openxmlformats.org/officeDocument/2006/relationships/image" Target="../media/image136.png"/><Relationship Id="rId149" Type="http://schemas.openxmlformats.org/officeDocument/2006/relationships/customXml" Target="../ink/ink144.xml"/><Relationship Id="rId5" Type="http://schemas.openxmlformats.org/officeDocument/2006/relationships/customXml" Target="../ink/ink72.xml"/><Relationship Id="rId95" Type="http://schemas.openxmlformats.org/officeDocument/2006/relationships/customXml" Target="../ink/ink117.xml"/><Relationship Id="rId160" Type="http://schemas.openxmlformats.org/officeDocument/2006/relationships/image" Target="../media/image152.png"/><Relationship Id="rId181" Type="http://schemas.openxmlformats.org/officeDocument/2006/relationships/customXml" Target="../ink/ink160.xml"/><Relationship Id="rId22" Type="http://schemas.openxmlformats.org/officeDocument/2006/relationships/image" Target="../media/image83.png"/><Relationship Id="rId43" Type="http://schemas.openxmlformats.org/officeDocument/2006/relationships/customXml" Target="../ink/ink91.xml"/><Relationship Id="rId64" Type="http://schemas.openxmlformats.org/officeDocument/2006/relationships/image" Target="../media/image104.png"/><Relationship Id="rId118" Type="http://schemas.openxmlformats.org/officeDocument/2006/relationships/image" Target="../media/image131.png"/><Relationship Id="rId139" Type="http://schemas.openxmlformats.org/officeDocument/2006/relationships/customXml" Target="../ink/ink139.xml"/><Relationship Id="rId85" Type="http://schemas.openxmlformats.org/officeDocument/2006/relationships/customXml" Target="../ink/ink112.xml"/><Relationship Id="rId150" Type="http://schemas.openxmlformats.org/officeDocument/2006/relationships/image" Target="../media/image147.png"/><Relationship Id="rId171" Type="http://schemas.openxmlformats.org/officeDocument/2006/relationships/customXml" Target="../ink/ink155.xml"/><Relationship Id="rId192" Type="http://schemas.openxmlformats.org/officeDocument/2006/relationships/image" Target="../media/image168.png"/><Relationship Id="rId12" Type="http://schemas.openxmlformats.org/officeDocument/2006/relationships/image" Target="../media/image78.png"/><Relationship Id="rId33" Type="http://schemas.openxmlformats.org/officeDocument/2006/relationships/customXml" Target="../ink/ink86.xml"/><Relationship Id="rId108" Type="http://schemas.openxmlformats.org/officeDocument/2006/relationships/image" Target="../media/image126.png"/><Relationship Id="rId129" Type="http://schemas.openxmlformats.org/officeDocument/2006/relationships/customXml" Target="../ink/ink134.xml"/><Relationship Id="rId54" Type="http://schemas.openxmlformats.org/officeDocument/2006/relationships/image" Target="../media/image99.png"/><Relationship Id="rId75" Type="http://schemas.openxmlformats.org/officeDocument/2006/relationships/customXml" Target="../ink/ink107.xml"/><Relationship Id="rId96" Type="http://schemas.openxmlformats.org/officeDocument/2006/relationships/image" Target="../media/image120.png"/><Relationship Id="rId140" Type="http://schemas.openxmlformats.org/officeDocument/2006/relationships/image" Target="../media/image142.png"/><Relationship Id="rId161" Type="http://schemas.openxmlformats.org/officeDocument/2006/relationships/customXml" Target="../ink/ink150.xml"/><Relationship Id="rId182" Type="http://schemas.openxmlformats.org/officeDocument/2006/relationships/image" Target="../media/image163.png"/><Relationship Id="rId6" Type="http://schemas.openxmlformats.org/officeDocument/2006/relationships/image" Target="../media/image75.png"/><Relationship Id="rId23" Type="http://schemas.openxmlformats.org/officeDocument/2006/relationships/customXml" Target="../ink/ink81.xml"/><Relationship Id="rId119" Type="http://schemas.openxmlformats.org/officeDocument/2006/relationships/customXml" Target="../ink/ink129.xml"/><Relationship Id="rId44" Type="http://schemas.openxmlformats.org/officeDocument/2006/relationships/image" Target="../media/image94.png"/><Relationship Id="rId65" Type="http://schemas.openxmlformats.org/officeDocument/2006/relationships/customXml" Target="../ink/ink102.xml"/><Relationship Id="rId86" Type="http://schemas.openxmlformats.org/officeDocument/2006/relationships/image" Target="../media/image115.png"/><Relationship Id="rId130" Type="http://schemas.openxmlformats.org/officeDocument/2006/relationships/image" Target="../media/image137.png"/><Relationship Id="rId151" Type="http://schemas.openxmlformats.org/officeDocument/2006/relationships/customXml" Target="../ink/ink145.xml"/><Relationship Id="rId172" Type="http://schemas.openxmlformats.org/officeDocument/2006/relationships/image" Target="../media/image158.png"/><Relationship Id="rId193" Type="http://schemas.openxmlformats.org/officeDocument/2006/relationships/customXml" Target="../ink/ink166.xml"/><Relationship Id="rId13" Type="http://schemas.openxmlformats.org/officeDocument/2006/relationships/customXml" Target="../ink/ink76.xml"/><Relationship Id="rId109" Type="http://schemas.openxmlformats.org/officeDocument/2006/relationships/customXml" Target="../ink/ink124.xml"/><Relationship Id="rId34" Type="http://schemas.openxmlformats.org/officeDocument/2006/relationships/image" Target="../media/image89.png"/><Relationship Id="rId55" Type="http://schemas.openxmlformats.org/officeDocument/2006/relationships/customXml" Target="../ink/ink97.xml"/><Relationship Id="rId76" Type="http://schemas.openxmlformats.org/officeDocument/2006/relationships/image" Target="../media/image110.png"/><Relationship Id="rId97" Type="http://schemas.openxmlformats.org/officeDocument/2006/relationships/customXml" Target="../ink/ink118.xml"/><Relationship Id="rId120" Type="http://schemas.openxmlformats.org/officeDocument/2006/relationships/image" Target="../media/image132.png"/><Relationship Id="rId141" Type="http://schemas.openxmlformats.org/officeDocument/2006/relationships/customXml" Target="../ink/ink140.xml"/><Relationship Id="rId7" Type="http://schemas.openxmlformats.org/officeDocument/2006/relationships/customXml" Target="../ink/ink73.xml"/><Relationship Id="rId162" Type="http://schemas.openxmlformats.org/officeDocument/2006/relationships/image" Target="../media/image153.png"/><Relationship Id="rId183" Type="http://schemas.openxmlformats.org/officeDocument/2006/relationships/customXml" Target="../ink/ink161.xml"/><Relationship Id="rId2" Type="http://schemas.openxmlformats.org/officeDocument/2006/relationships/image" Target="../media/image73.png"/><Relationship Id="rId29" Type="http://schemas.openxmlformats.org/officeDocument/2006/relationships/customXml" Target="../ink/ink84.xml"/><Relationship Id="rId24" Type="http://schemas.openxmlformats.org/officeDocument/2006/relationships/image" Target="../media/image84.png"/><Relationship Id="rId40" Type="http://schemas.openxmlformats.org/officeDocument/2006/relationships/image" Target="../media/image92.png"/><Relationship Id="rId45" Type="http://schemas.openxmlformats.org/officeDocument/2006/relationships/customXml" Target="../ink/ink92.xml"/><Relationship Id="rId66" Type="http://schemas.openxmlformats.org/officeDocument/2006/relationships/image" Target="../media/image105.png"/><Relationship Id="rId87" Type="http://schemas.openxmlformats.org/officeDocument/2006/relationships/customXml" Target="../ink/ink113.xml"/><Relationship Id="rId110" Type="http://schemas.openxmlformats.org/officeDocument/2006/relationships/image" Target="../media/image127.png"/><Relationship Id="rId115" Type="http://schemas.openxmlformats.org/officeDocument/2006/relationships/customXml" Target="../ink/ink127.xml"/><Relationship Id="rId131" Type="http://schemas.openxmlformats.org/officeDocument/2006/relationships/customXml" Target="../ink/ink135.xml"/><Relationship Id="rId136" Type="http://schemas.openxmlformats.org/officeDocument/2006/relationships/image" Target="../media/image140.png"/><Relationship Id="rId157" Type="http://schemas.openxmlformats.org/officeDocument/2006/relationships/customXml" Target="../ink/ink148.xml"/><Relationship Id="rId178" Type="http://schemas.openxmlformats.org/officeDocument/2006/relationships/image" Target="../media/image161.png"/><Relationship Id="rId61" Type="http://schemas.openxmlformats.org/officeDocument/2006/relationships/customXml" Target="../ink/ink100.xml"/><Relationship Id="rId82" Type="http://schemas.openxmlformats.org/officeDocument/2006/relationships/image" Target="../media/image113.png"/><Relationship Id="rId152" Type="http://schemas.openxmlformats.org/officeDocument/2006/relationships/image" Target="../media/image148.png"/><Relationship Id="rId173" Type="http://schemas.openxmlformats.org/officeDocument/2006/relationships/customXml" Target="../ink/ink156.xml"/><Relationship Id="rId194" Type="http://schemas.openxmlformats.org/officeDocument/2006/relationships/image" Target="../media/image169.png"/><Relationship Id="rId199" Type="http://schemas.openxmlformats.org/officeDocument/2006/relationships/customXml" Target="../ink/ink169.xml"/><Relationship Id="rId203" Type="http://schemas.openxmlformats.org/officeDocument/2006/relationships/customXml" Target="../ink/ink171.xml"/><Relationship Id="rId19" Type="http://schemas.openxmlformats.org/officeDocument/2006/relationships/customXml" Target="../ink/ink79.xml"/><Relationship Id="rId14" Type="http://schemas.openxmlformats.org/officeDocument/2006/relationships/image" Target="../media/image79.png"/><Relationship Id="rId30" Type="http://schemas.openxmlformats.org/officeDocument/2006/relationships/image" Target="../media/image87.png"/><Relationship Id="rId35" Type="http://schemas.openxmlformats.org/officeDocument/2006/relationships/customXml" Target="../ink/ink87.xml"/><Relationship Id="rId56" Type="http://schemas.openxmlformats.org/officeDocument/2006/relationships/image" Target="../media/image100.png"/><Relationship Id="rId77" Type="http://schemas.openxmlformats.org/officeDocument/2006/relationships/customXml" Target="../ink/ink108.xml"/><Relationship Id="rId100" Type="http://schemas.openxmlformats.org/officeDocument/2006/relationships/image" Target="../media/image122.png"/><Relationship Id="rId105" Type="http://schemas.openxmlformats.org/officeDocument/2006/relationships/customXml" Target="../ink/ink122.xml"/><Relationship Id="rId126" Type="http://schemas.openxmlformats.org/officeDocument/2006/relationships/image" Target="../media/image135.png"/><Relationship Id="rId147" Type="http://schemas.openxmlformats.org/officeDocument/2006/relationships/customXml" Target="../ink/ink143.xml"/><Relationship Id="rId168" Type="http://schemas.openxmlformats.org/officeDocument/2006/relationships/image" Target="../media/image156.png"/><Relationship Id="rId8" Type="http://schemas.openxmlformats.org/officeDocument/2006/relationships/image" Target="../media/image76.png"/><Relationship Id="rId51" Type="http://schemas.openxmlformats.org/officeDocument/2006/relationships/customXml" Target="../ink/ink95.xml"/><Relationship Id="rId72" Type="http://schemas.openxmlformats.org/officeDocument/2006/relationships/image" Target="../media/image108.png"/><Relationship Id="rId93" Type="http://schemas.openxmlformats.org/officeDocument/2006/relationships/customXml" Target="../ink/ink116.xml"/><Relationship Id="rId98" Type="http://schemas.openxmlformats.org/officeDocument/2006/relationships/image" Target="../media/image121.png"/><Relationship Id="rId121" Type="http://schemas.openxmlformats.org/officeDocument/2006/relationships/customXml" Target="../ink/ink130.xml"/><Relationship Id="rId142" Type="http://schemas.openxmlformats.org/officeDocument/2006/relationships/image" Target="../media/image143.png"/><Relationship Id="rId163" Type="http://schemas.openxmlformats.org/officeDocument/2006/relationships/customXml" Target="../ink/ink151.xml"/><Relationship Id="rId184" Type="http://schemas.openxmlformats.org/officeDocument/2006/relationships/image" Target="../media/image164.png"/><Relationship Id="rId189" Type="http://schemas.openxmlformats.org/officeDocument/2006/relationships/customXml" Target="../ink/ink164.xml"/><Relationship Id="rId3" Type="http://schemas.openxmlformats.org/officeDocument/2006/relationships/customXml" Target="../ink/ink71.xml"/><Relationship Id="rId25" Type="http://schemas.openxmlformats.org/officeDocument/2006/relationships/customXml" Target="../ink/ink82.xml"/><Relationship Id="rId46" Type="http://schemas.openxmlformats.org/officeDocument/2006/relationships/image" Target="../media/image95.png"/><Relationship Id="rId67" Type="http://schemas.openxmlformats.org/officeDocument/2006/relationships/customXml" Target="../ink/ink103.xml"/><Relationship Id="rId116" Type="http://schemas.openxmlformats.org/officeDocument/2006/relationships/image" Target="../media/image130.png"/><Relationship Id="rId137" Type="http://schemas.openxmlformats.org/officeDocument/2006/relationships/customXml" Target="../ink/ink138.xml"/><Relationship Id="rId158" Type="http://schemas.openxmlformats.org/officeDocument/2006/relationships/image" Target="../media/image151.png"/><Relationship Id="rId20" Type="http://schemas.openxmlformats.org/officeDocument/2006/relationships/image" Target="../media/image82.png"/><Relationship Id="rId41" Type="http://schemas.openxmlformats.org/officeDocument/2006/relationships/customXml" Target="../ink/ink90.xml"/><Relationship Id="rId62" Type="http://schemas.openxmlformats.org/officeDocument/2006/relationships/image" Target="../media/image103.png"/><Relationship Id="rId83" Type="http://schemas.openxmlformats.org/officeDocument/2006/relationships/customXml" Target="../ink/ink111.xml"/><Relationship Id="rId88" Type="http://schemas.openxmlformats.org/officeDocument/2006/relationships/image" Target="../media/image116.png"/><Relationship Id="rId111" Type="http://schemas.openxmlformats.org/officeDocument/2006/relationships/customXml" Target="../ink/ink125.xml"/><Relationship Id="rId132" Type="http://schemas.openxmlformats.org/officeDocument/2006/relationships/image" Target="../media/image138.png"/><Relationship Id="rId153" Type="http://schemas.openxmlformats.org/officeDocument/2006/relationships/customXml" Target="../ink/ink146.xml"/><Relationship Id="rId174" Type="http://schemas.openxmlformats.org/officeDocument/2006/relationships/image" Target="../media/image159.png"/><Relationship Id="rId179" Type="http://schemas.openxmlformats.org/officeDocument/2006/relationships/customXml" Target="../ink/ink159.xml"/><Relationship Id="rId195" Type="http://schemas.openxmlformats.org/officeDocument/2006/relationships/customXml" Target="../ink/ink167.xml"/><Relationship Id="rId190" Type="http://schemas.openxmlformats.org/officeDocument/2006/relationships/image" Target="../media/image167.png"/><Relationship Id="rId204" Type="http://schemas.openxmlformats.org/officeDocument/2006/relationships/image" Target="../media/image174.png"/><Relationship Id="rId15" Type="http://schemas.openxmlformats.org/officeDocument/2006/relationships/customXml" Target="../ink/ink77.xml"/><Relationship Id="rId36" Type="http://schemas.openxmlformats.org/officeDocument/2006/relationships/image" Target="../media/image90.png"/><Relationship Id="rId57" Type="http://schemas.openxmlformats.org/officeDocument/2006/relationships/customXml" Target="../ink/ink98.xml"/><Relationship Id="rId106" Type="http://schemas.openxmlformats.org/officeDocument/2006/relationships/image" Target="../media/image125.png"/><Relationship Id="rId127" Type="http://schemas.openxmlformats.org/officeDocument/2006/relationships/customXml" Target="../ink/ink133.xml"/><Relationship Id="rId10" Type="http://schemas.openxmlformats.org/officeDocument/2006/relationships/image" Target="../media/image77.png"/><Relationship Id="rId31" Type="http://schemas.openxmlformats.org/officeDocument/2006/relationships/customXml" Target="../ink/ink85.xml"/><Relationship Id="rId52" Type="http://schemas.openxmlformats.org/officeDocument/2006/relationships/image" Target="../media/image98.png"/><Relationship Id="rId73" Type="http://schemas.openxmlformats.org/officeDocument/2006/relationships/customXml" Target="../ink/ink106.xml"/><Relationship Id="rId78" Type="http://schemas.openxmlformats.org/officeDocument/2006/relationships/image" Target="../media/image111.png"/><Relationship Id="rId94" Type="http://schemas.openxmlformats.org/officeDocument/2006/relationships/image" Target="../media/image119.png"/><Relationship Id="rId99" Type="http://schemas.openxmlformats.org/officeDocument/2006/relationships/customXml" Target="../ink/ink119.xml"/><Relationship Id="rId101" Type="http://schemas.openxmlformats.org/officeDocument/2006/relationships/customXml" Target="../ink/ink120.xml"/><Relationship Id="rId122" Type="http://schemas.openxmlformats.org/officeDocument/2006/relationships/image" Target="../media/image133.png"/><Relationship Id="rId143" Type="http://schemas.openxmlformats.org/officeDocument/2006/relationships/customXml" Target="../ink/ink141.xml"/><Relationship Id="rId148" Type="http://schemas.openxmlformats.org/officeDocument/2006/relationships/image" Target="../media/image146.png"/><Relationship Id="rId164" Type="http://schemas.openxmlformats.org/officeDocument/2006/relationships/image" Target="../media/image154.png"/><Relationship Id="rId169" Type="http://schemas.openxmlformats.org/officeDocument/2006/relationships/customXml" Target="../ink/ink154.xml"/><Relationship Id="rId185" Type="http://schemas.openxmlformats.org/officeDocument/2006/relationships/customXml" Target="../ink/ink162.xml"/><Relationship Id="rId4" Type="http://schemas.openxmlformats.org/officeDocument/2006/relationships/image" Target="../media/image74.png"/><Relationship Id="rId9" Type="http://schemas.openxmlformats.org/officeDocument/2006/relationships/customXml" Target="../ink/ink74.xml"/><Relationship Id="rId180" Type="http://schemas.openxmlformats.org/officeDocument/2006/relationships/image" Target="../media/image162.png"/><Relationship Id="rId26" Type="http://schemas.openxmlformats.org/officeDocument/2006/relationships/image" Target="../media/image85.png"/><Relationship Id="rId47" Type="http://schemas.openxmlformats.org/officeDocument/2006/relationships/customXml" Target="../ink/ink93.xml"/><Relationship Id="rId68" Type="http://schemas.openxmlformats.org/officeDocument/2006/relationships/image" Target="../media/image106.png"/><Relationship Id="rId89" Type="http://schemas.openxmlformats.org/officeDocument/2006/relationships/customXml" Target="../ink/ink114.xml"/><Relationship Id="rId112" Type="http://schemas.openxmlformats.org/officeDocument/2006/relationships/image" Target="../media/image128.png"/><Relationship Id="rId133" Type="http://schemas.openxmlformats.org/officeDocument/2006/relationships/customXml" Target="../ink/ink136.xml"/><Relationship Id="rId154" Type="http://schemas.openxmlformats.org/officeDocument/2006/relationships/image" Target="../media/image149.png"/><Relationship Id="rId175" Type="http://schemas.openxmlformats.org/officeDocument/2006/relationships/customXml" Target="../ink/ink157.xml"/><Relationship Id="rId196" Type="http://schemas.openxmlformats.org/officeDocument/2006/relationships/image" Target="../media/image170.png"/><Relationship Id="rId200" Type="http://schemas.openxmlformats.org/officeDocument/2006/relationships/image" Target="../media/image172.png"/><Relationship Id="rId16" Type="http://schemas.openxmlformats.org/officeDocument/2006/relationships/image" Target="../media/image80.png"/><Relationship Id="rId37" Type="http://schemas.openxmlformats.org/officeDocument/2006/relationships/customXml" Target="../ink/ink88.xml"/><Relationship Id="rId58" Type="http://schemas.openxmlformats.org/officeDocument/2006/relationships/image" Target="../media/image101.png"/><Relationship Id="rId79" Type="http://schemas.openxmlformats.org/officeDocument/2006/relationships/customXml" Target="../ink/ink109.xml"/><Relationship Id="rId102" Type="http://schemas.openxmlformats.org/officeDocument/2006/relationships/image" Target="../media/image123.png"/><Relationship Id="rId123" Type="http://schemas.openxmlformats.org/officeDocument/2006/relationships/customXml" Target="../ink/ink131.xml"/><Relationship Id="rId144" Type="http://schemas.openxmlformats.org/officeDocument/2006/relationships/image" Target="../media/image144.png"/><Relationship Id="rId90" Type="http://schemas.openxmlformats.org/officeDocument/2006/relationships/image" Target="../media/image117.png"/><Relationship Id="rId165" Type="http://schemas.openxmlformats.org/officeDocument/2006/relationships/customXml" Target="../ink/ink152.xml"/><Relationship Id="rId186" Type="http://schemas.openxmlformats.org/officeDocument/2006/relationships/image" Target="../media/image165.png"/><Relationship Id="rId27" Type="http://schemas.openxmlformats.org/officeDocument/2006/relationships/customXml" Target="../ink/ink83.xml"/><Relationship Id="rId48" Type="http://schemas.openxmlformats.org/officeDocument/2006/relationships/image" Target="../media/image96.png"/><Relationship Id="rId69" Type="http://schemas.openxmlformats.org/officeDocument/2006/relationships/customXml" Target="../ink/ink104.xml"/><Relationship Id="rId113" Type="http://schemas.openxmlformats.org/officeDocument/2006/relationships/customXml" Target="../ink/ink126.xml"/><Relationship Id="rId134" Type="http://schemas.openxmlformats.org/officeDocument/2006/relationships/image" Target="../media/image139.png"/><Relationship Id="rId80" Type="http://schemas.openxmlformats.org/officeDocument/2006/relationships/image" Target="../media/image112.png"/><Relationship Id="rId155" Type="http://schemas.openxmlformats.org/officeDocument/2006/relationships/customXml" Target="../ink/ink147.xml"/><Relationship Id="rId176" Type="http://schemas.openxmlformats.org/officeDocument/2006/relationships/image" Target="../media/image160.png"/><Relationship Id="rId197" Type="http://schemas.openxmlformats.org/officeDocument/2006/relationships/customXml" Target="../ink/ink168.xml"/><Relationship Id="rId201" Type="http://schemas.openxmlformats.org/officeDocument/2006/relationships/customXml" Target="../ink/ink170.xml"/><Relationship Id="rId17" Type="http://schemas.openxmlformats.org/officeDocument/2006/relationships/customXml" Target="../ink/ink78.xml"/><Relationship Id="rId38" Type="http://schemas.openxmlformats.org/officeDocument/2006/relationships/image" Target="../media/image91.png"/><Relationship Id="rId59" Type="http://schemas.openxmlformats.org/officeDocument/2006/relationships/customXml" Target="../ink/ink99.xml"/><Relationship Id="rId103" Type="http://schemas.openxmlformats.org/officeDocument/2006/relationships/customXml" Target="../ink/ink121.xml"/><Relationship Id="rId124" Type="http://schemas.openxmlformats.org/officeDocument/2006/relationships/image" Target="../media/image134.png"/><Relationship Id="rId70" Type="http://schemas.openxmlformats.org/officeDocument/2006/relationships/image" Target="../media/image107.png"/><Relationship Id="rId91" Type="http://schemas.openxmlformats.org/officeDocument/2006/relationships/customXml" Target="../ink/ink115.xml"/><Relationship Id="rId145" Type="http://schemas.openxmlformats.org/officeDocument/2006/relationships/customXml" Target="../ink/ink142.xml"/><Relationship Id="rId166" Type="http://schemas.openxmlformats.org/officeDocument/2006/relationships/image" Target="../media/image155.png"/><Relationship Id="rId187" Type="http://schemas.openxmlformats.org/officeDocument/2006/relationships/customXml" Target="../ink/ink163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86.png"/><Relationship Id="rId49" Type="http://schemas.openxmlformats.org/officeDocument/2006/relationships/customXml" Target="../ink/ink94.xml"/><Relationship Id="rId114" Type="http://schemas.openxmlformats.org/officeDocument/2006/relationships/image" Target="../media/image129.png"/><Relationship Id="rId60" Type="http://schemas.openxmlformats.org/officeDocument/2006/relationships/image" Target="../media/image102.png"/><Relationship Id="rId81" Type="http://schemas.openxmlformats.org/officeDocument/2006/relationships/customXml" Target="../ink/ink110.xml"/><Relationship Id="rId135" Type="http://schemas.openxmlformats.org/officeDocument/2006/relationships/customXml" Target="../ink/ink137.xml"/><Relationship Id="rId156" Type="http://schemas.openxmlformats.org/officeDocument/2006/relationships/image" Target="../media/image150.png"/><Relationship Id="rId177" Type="http://schemas.openxmlformats.org/officeDocument/2006/relationships/customXml" Target="../ink/ink158.xml"/><Relationship Id="rId198" Type="http://schemas.openxmlformats.org/officeDocument/2006/relationships/image" Target="../media/image171.png"/><Relationship Id="rId202" Type="http://schemas.openxmlformats.org/officeDocument/2006/relationships/image" Target="../media/image173.png"/><Relationship Id="rId18" Type="http://schemas.openxmlformats.org/officeDocument/2006/relationships/image" Target="../media/image81.png"/><Relationship Id="rId39" Type="http://schemas.openxmlformats.org/officeDocument/2006/relationships/customXml" Target="../ink/ink89.xml"/><Relationship Id="rId50" Type="http://schemas.openxmlformats.org/officeDocument/2006/relationships/image" Target="../media/image97.png"/><Relationship Id="rId104" Type="http://schemas.openxmlformats.org/officeDocument/2006/relationships/image" Target="../media/image124.png"/><Relationship Id="rId125" Type="http://schemas.openxmlformats.org/officeDocument/2006/relationships/customXml" Target="../ink/ink132.xml"/><Relationship Id="rId146" Type="http://schemas.openxmlformats.org/officeDocument/2006/relationships/image" Target="../media/image145.png"/><Relationship Id="rId167" Type="http://schemas.openxmlformats.org/officeDocument/2006/relationships/customXml" Target="../ink/ink153.xml"/><Relationship Id="rId188" Type="http://schemas.openxmlformats.org/officeDocument/2006/relationships/image" Target="../media/image166.png"/><Relationship Id="rId71" Type="http://schemas.openxmlformats.org/officeDocument/2006/relationships/customXml" Target="../ink/ink105.xml"/><Relationship Id="rId92" Type="http://schemas.openxmlformats.org/officeDocument/2006/relationships/image" Target="../media/image1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customXml" Target="../ink/ink1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6.png"/><Relationship Id="rId4" Type="http://schemas.openxmlformats.org/officeDocument/2006/relationships/customXml" Target="../ink/ink1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51325-30F5-4D7C-B402-FAB5AC31D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59" y="1122363"/>
            <a:ext cx="9681882" cy="2387600"/>
          </a:xfrm>
        </p:spPr>
        <p:txBody>
          <a:bodyPr/>
          <a:lstStyle/>
          <a:p>
            <a:r>
              <a:rPr lang="ko-KR" altLang="en-US" dirty="0"/>
              <a:t>알고리즘 스터디 </a:t>
            </a:r>
            <a:r>
              <a:rPr lang="en-US" altLang="ko-KR" dirty="0"/>
              <a:t>10</a:t>
            </a:r>
            <a:r>
              <a:rPr lang="ko-KR" altLang="en-US" dirty="0"/>
              <a:t>주 문제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D7D03B-1C4B-4CBB-8CEF-DA866CBEE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9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BFD7B-080F-43B1-824B-4E0DC638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 42842: </a:t>
            </a:r>
            <a:b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ko-KR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카펫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5BE76-1113-47D1-A866-1C31C8CD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가능한 경우들을 고려해 카펫의 가로</a:t>
            </a:r>
            <a:r>
              <a:rPr lang="en-US" altLang="ko-K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세로 구하기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4D7F6EDA-9EF5-4490-9DBA-DA30FCCE0794}"/>
                  </a:ext>
                </a:extLst>
              </p14:cNvPr>
              <p14:cNvContentPartPr/>
              <p14:nvPr/>
            </p14:nvContentPartPr>
            <p14:xfrm>
              <a:off x="2141760" y="3172129"/>
              <a:ext cx="3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4D7F6EDA-9EF5-4490-9DBA-DA30FCCE079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133120" y="316348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3253D01B-2F05-4A94-BD23-1CBAD07B70C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189748" y="0"/>
            <a:ext cx="3614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9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17A86-F7CF-4459-AA9E-600B1B65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6B549-7FE8-4ACE-A144-63936554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0. brown + yellow</a:t>
            </a:r>
            <a:r>
              <a:rPr lang="ko-KR" altLang="en-US" dirty="0"/>
              <a:t>는 카펫 전체의 크기</a:t>
            </a:r>
            <a:r>
              <a:rPr lang="en-US" altLang="ko-KR" dirty="0"/>
              <a:t>(</a:t>
            </a:r>
            <a:r>
              <a:rPr lang="ko-KR" altLang="en-US" dirty="0"/>
              <a:t>편의상 </a:t>
            </a:r>
            <a:r>
              <a:rPr lang="en-US" altLang="ko-KR" dirty="0"/>
              <a:t>whole)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가로와 세로는 </a:t>
            </a:r>
            <a:r>
              <a:rPr lang="en-US" altLang="ko-KR" dirty="0"/>
              <a:t>whole</a:t>
            </a:r>
            <a:r>
              <a:rPr lang="ko-KR" altLang="en-US" dirty="0"/>
              <a:t>의 약수 중 하나일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whole</a:t>
            </a:r>
            <a:r>
              <a:rPr lang="ko-KR" altLang="en-US" dirty="0"/>
              <a:t>의 약수를 리스트로 구한다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423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E4947F-7E30-4B76-8534-E7A210E4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참고하면 좋을 계산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D0995-B9C3-4BB6-A90B-C2866254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842974"/>
          </a:xfrm>
        </p:spPr>
        <p:txBody>
          <a:bodyPr anchor="t">
            <a:normAutofit/>
          </a:bodyPr>
          <a:lstStyle/>
          <a:p>
            <a:r>
              <a:rPr lang="en-US" altLang="ko-KR" sz="2200" dirty="0"/>
              <a:t>1. </a:t>
            </a:r>
            <a:r>
              <a:rPr lang="ko-KR" altLang="en-US" sz="2200" dirty="0"/>
              <a:t>가로 </a:t>
            </a:r>
            <a:r>
              <a:rPr lang="en-US" altLang="ko-KR" sz="2200" dirty="0"/>
              <a:t>a</a:t>
            </a:r>
            <a:r>
              <a:rPr lang="ko-KR" altLang="en-US" sz="2200" dirty="0"/>
              <a:t>는 세로 </a:t>
            </a:r>
            <a:r>
              <a:rPr lang="en-US" altLang="ko-KR" sz="2200" dirty="0"/>
              <a:t>b</a:t>
            </a:r>
            <a:r>
              <a:rPr lang="ko-KR" altLang="en-US" sz="2200" dirty="0"/>
              <a:t>보다 같거나 큼</a:t>
            </a:r>
            <a:endParaRPr lang="en-US" altLang="ko-KR" sz="2200" dirty="0"/>
          </a:p>
          <a:p>
            <a:r>
              <a:rPr lang="en-US" altLang="ko-KR" sz="2200" dirty="0"/>
              <a:t>2. </a:t>
            </a:r>
            <a:r>
              <a:rPr lang="ko-KR" altLang="en-US" sz="2200" dirty="0"/>
              <a:t>그래서 가로 </a:t>
            </a:r>
            <a:r>
              <a:rPr lang="en-US" altLang="ko-KR" sz="2200" dirty="0"/>
              <a:t>a 2</a:t>
            </a:r>
            <a:r>
              <a:rPr lang="ko-KR" altLang="en-US" sz="2200" dirty="0"/>
              <a:t>개와 세로 </a:t>
            </a:r>
            <a:r>
              <a:rPr lang="en-US" altLang="ko-KR" sz="2200" dirty="0"/>
              <a:t>b 2</a:t>
            </a:r>
            <a:r>
              <a:rPr lang="ko-KR" altLang="en-US" sz="2200" dirty="0"/>
              <a:t>개의 합에서 </a:t>
            </a:r>
            <a:r>
              <a:rPr lang="en-US" altLang="ko-KR" sz="2200" dirty="0"/>
              <a:t>4</a:t>
            </a:r>
            <a:r>
              <a:rPr lang="ko-KR" altLang="en-US" sz="2200" dirty="0"/>
              <a:t>를 뺀 것이 </a:t>
            </a:r>
            <a:r>
              <a:rPr lang="en-US" altLang="ko-KR" sz="2200" dirty="0"/>
              <a:t>brown</a:t>
            </a:r>
            <a:r>
              <a:rPr lang="ko-KR" altLang="en-US" sz="2200" dirty="0"/>
              <a:t>이 됨</a:t>
            </a:r>
            <a:endParaRPr lang="en-US" altLang="ko-KR" sz="2200" dirty="0"/>
          </a:p>
          <a:p>
            <a:pPr lvl="1"/>
            <a:r>
              <a:rPr lang="en-US" altLang="ko-KR" sz="1800" dirty="0"/>
              <a:t>2</a:t>
            </a:r>
            <a:r>
              <a:rPr lang="ko-KR" altLang="en-US" sz="1800" dirty="0"/>
              <a:t>번 식에서 </a:t>
            </a:r>
            <a:r>
              <a:rPr lang="en-US" altLang="ko-KR" sz="1800" dirty="0"/>
              <a:t>4</a:t>
            </a:r>
            <a:r>
              <a:rPr lang="ko-KR" altLang="en-US" sz="1800" dirty="0"/>
              <a:t>를 빼는 이유는 카펫 모서리의 </a:t>
            </a:r>
            <a:r>
              <a:rPr lang="en-US" altLang="ko-KR" sz="1800" dirty="0"/>
              <a:t>4</a:t>
            </a:r>
            <a:r>
              <a:rPr lang="ko-KR" altLang="en-US" sz="1800" dirty="0"/>
              <a:t>귀퉁이가 겹치기 때문</a:t>
            </a:r>
            <a:endParaRPr lang="en-US" altLang="ko-KR" sz="1800" dirty="0"/>
          </a:p>
          <a:p>
            <a:r>
              <a:rPr lang="en-US" altLang="ko-KR" sz="2200" dirty="0"/>
              <a:t>3.</a:t>
            </a:r>
            <a:r>
              <a:rPr lang="ko-KR" altLang="en-US" sz="2200" dirty="0"/>
              <a:t> 가로</a:t>
            </a:r>
            <a:r>
              <a:rPr lang="en-US" altLang="ko-KR" sz="2200" dirty="0"/>
              <a:t>, </a:t>
            </a:r>
            <a:r>
              <a:rPr lang="ko-KR" altLang="en-US" sz="2200" dirty="0"/>
              <a:t>세로에서 </a:t>
            </a:r>
            <a:r>
              <a:rPr lang="en-US" altLang="ko-KR" sz="2200" dirty="0"/>
              <a:t>2</a:t>
            </a:r>
            <a:r>
              <a:rPr lang="ko-KR" altLang="en-US" sz="2200" dirty="0"/>
              <a:t>를 뺀 것을 곱한 만큼이 </a:t>
            </a:r>
            <a:r>
              <a:rPr lang="en-US" altLang="ko-KR" sz="2200" dirty="0"/>
              <a:t>yellow </a:t>
            </a:r>
            <a:r>
              <a:rPr lang="ko-KR" altLang="en-US" sz="2200" dirty="0"/>
              <a:t>면적이 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1634F4-0726-42A1-A1F6-6C80F79F1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66514"/>
            <a:ext cx="6903720" cy="412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71A97F-AF75-4363-A11B-75AFF148D712}"/>
              </a:ext>
            </a:extLst>
          </p:cNvPr>
          <p:cNvSpPr txBox="1"/>
          <p:nvPr/>
        </p:nvSpPr>
        <p:spPr>
          <a:xfrm>
            <a:off x="6175820" y="5805411"/>
            <a:ext cx="386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https://dev-note-97.tistory.com/87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85E9ACA-E546-4979-B490-D3742762B304}"/>
              </a:ext>
            </a:extLst>
          </p:cNvPr>
          <p:cNvGrpSpPr/>
          <p:nvPr/>
        </p:nvGrpSpPr>
        <p:grpSpPr>
          <a:xfrm>
            <a:off x="4679400" y="2487409"/>
            <a:ext cx="3552120" cy="2486880"/>
            <a:chOff x="4679400" y="2487409"/>
            <a:chExt cx="3552120" cy="248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9D5EEF3-B23C-459D-AD31-50F855572E4A}"/>
                    </a:ext>
                  </a:extLst>
                </p14:cNvPr>
                <p14:cNvContentPartPr/>
                <p14:nvPr/>
              </p14:nvContentPartPr>
              <p14:xfrm>
                <a:off x="5909160" y="4459489"/>
                <a:ext cx="280800" cy="1990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9D5EEF3-B23C-459D-AD31-50F855572E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91160" y="4441489"/>
                  <a:ext cx="3164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3DCE737-90E8-42D3-BDDA-03C8866F1410}"/>
                    </a:ext>
                  </a:extLst>
                </p14:cNvPr>
                <p14:cNvContentPartPr/>
                <p14:nvPr/>
              </p14:nvContentPartPr>
              <p14:xfrm>
                <a:off x="6200040" y="4514209"/>
                <a:ext cx="379800" cy="2041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3DCE737-90E8-42D3-BDDA-03C8866F14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82040" y="4496569"/>
                  <a:ext cx="4154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68396FD-6F01-45D8-998B-C68BAABEA50D}"/>
                    </a:ext>
                  </a:extLst>
                </p14:cNvPr>
                <p14:cNvContentPartPr/>
                <p14:nvPr/>
              </p14:nvContentPartPr>
              <p14:xfrm>
                <a:off x="5263680" y="2860369"/>
                <a:ext cx="33120" cy="4104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68396FD-6F01-45D8-998B-C68BAABEA5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45680" y="2842729"/>
                  <a:ext cx="68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F710903-5E7E-46F4-8DD9-2400A300BFCE}"/>
                    </a:ext>
                  </a:extLst>
                </p14:cNvPr>
                <p14:cNvContentPartPr/>
                <p14:nvPr/>
              </p14:nvContentPartPr>
              <p14:xfrm>
                <a:off x="5217960" y="2618809"/>
                <a:ext cx="1991160" cy="1396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F710903-5E7E-46F4-8DD9-2400A300BF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99960" y="2601169"/>
                  <a:ext cx="20268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A23DBA2-DA3D-4E4E-9BAD-18FD71AA4D57}"/>
                    </a:ext>
                  </a:extLst>
                </p14:cNvPr>
                <p14:cNvContentPartPr/>
                <p14:nvPr/>
              </p14:nvContentPartPr>
              <p14:xfrm>
                <a:off x="5286360" y="3964849"/>
                <a:ext cx="1936440" cy="414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A23DBA2-DA3D-4E4E-9BAD-18FD71AA4D5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68720" y="3946849"/>
                  <a:ext cx="1972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1D5A988-6E89-45BC-B6F2-173F810FE6D5}"/>
                    </a:ext>
                  </a:extLst>
                </p14:cNvPr>
                <p14:cNvContentPartPr/>
                <p14:nvPr/>
              </p14:nvContentPartPr>
              <p14:xfrm>
                <a:off x="5425320" y="2649409"/>
                <a:ext cx="121680" cy="13014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1D5A988-6E89-45BC-B6F2-173F810FE6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07680" y="2631769"/>
                  <a:ext cx="1573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C33E017-3CE3-401D-92B8-18D5BBFE9ECB}"/>
                    </a:ext>
                  </a:extLst>
                </p14:cNvPr>
                <p14:cNvContentPartPr/>
                <p14:nvPr/>
              </p14:nvContentPartPr>
              <p14:xfrm>
                <a:off x="7168080" y="2607649"/>
                <a:ext cx="17280" cy="12592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C33E017-3CE3-401D-92B8-18D5BBFE9E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50080" y="2590009"/>
                  <a:ext cx="52920" cy="12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A0993B9-0847-4F86-90A8-C06BB9935F99}"/>
                    </a:ext>
                  </a:extLst>
                </p14:cNvPr>
                <p14:cNvContentPartPr/>
                <p14:nvPr/>
              </p14:nvContentPartPr>
              <p14:xfrm>
                <a:off x="6654000" y="4599889"/>
                <a:ext cx="209880" cy="154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A0993B9-0847-4F86-90A8-C06BB9935F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36360" y="4582249"/>
                  <a:ext cx="2455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A97E780-1397-40FE-9857-83EF3DEE679D}"/>
                    </a:ext>
                  </a:extLst>
                </p14:cNvPr>
                <p14:cNvContentPartPr/>
                <p14:nvPr/>
              </p14:nvContentPartPr>
              <p14:xfrm>
                <a:off x="6718440" y="4496929"/>
                <a:ext cx="77400" cy="2602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A97E780-1397-40FE-9857-83EF3DEE67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00800" y="4479289"/>
                  <a:ext cx="113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1D8F6A4-A443-4947-B253-E72E31599D39}"/>
                    </a:ext>
                  </a:extLst>
                </p14:cNvPr>
                <p14:cNvContentPartPr/>
                <p14:nvPr/>
              </p14:nvContentPartPr>
              <p14:xfrm>
                <a:off x="6935880" y="4474969"/>
                <a:ext cx="233640" cy="2458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1D8F6A4-A443-4947-B253-E72E31599D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18240" y="4456969"/>
                  <a:ext cx="2692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12289AF-8E99-4EAE-8526-AF649E75EA69}"/>
                    </a:ext>
                  </a:extLst>
                </p14:cNvPr>
                <p14:cNvContentPartPr/>
                <p14:nvPr/>
              </p14:nvContentPartPr>
              <p14:xfrm>
                <a:off x="7201920" y="4362649"/>
                <a:ext cx="241560" cy="3999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12289AF-8E99-4EAE-8526-AF649E75EA6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84280" y="4344649"/>
                  <a:ext cx="2772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893D9D8-ABDE-4092-B260-B8BD74696212}"/>
                    </a:ext>
                  </a:extLst>
                </p14:cNvPr>
                <p14:cNvContentPartPr/>
                <p14:nvPr/>
              </p14:nvContentPartPr>
              <p14:xfrm>
                <a:off x="5192760" y="2561209"/>
                <a:ext cx="326880" cy="2660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893D9D8-ABDE-4092-B260-B8BD746962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75120" y="2543569"/>
                  <a:ext cx="3625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1BF58BE1-0163-4247-B935-3AC412723887}"/>
                    </a:ext>
                  </a:extLst>
                </p14:cNvPr>
                <p14:cNvContentPartPr/>
                <p14:nvPr/>
              </p14:nvContentPartPr>
              <p14:xfrm>
                <a:off x="5252160" y="2487409"/>
                <a:ext cx="366120" cy="4017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1BF58BE1-0163-4247-B935-3AC41272388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34520" y="2469769"/>
                  <a:ext cx="40176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B649DE0-9F10-471E-9F19-2A2C56E8576E}"/>
                    </a:ext>
                  </a:extLst>
                </p14:cNvPr>
                <p14:cNvContentPartPr/>
                <p14:nvPr/>
              </p14:nvContentPartPr>
              <p14:xfrm>
                <a:off x="5333160" y="3934609"/>
                <a:ext cx="181080" cy="2138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B649DE0-9F10-471E-9F19-2A2C56E8576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15160" y="3916609"/>
                  <a:ext cx="2167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A3C69B1-FC6E-458C-AE77-58615A0D597B}"/>
                    </a:ext>
                  </a:extLst>
                </p14:cNvPr>
                <p14:cNvContentPartPr/>
                <p14:nvPr/>
              </p14:nvContentPartPr>
              <p14:xfrm>
                <a:off x="5373480" y="3840649"/>
                <a:ext cx="204120" cy="2124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A3C69B1-FC6E-458C-AE77-58615A0D597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55480" y="3823009"/>
                  <a:ext cx="2397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004AB73-20C2-4AB7-AF34-68D1531B8095}"/>
                    </a:ext>
                  </a:extLst>
                </p14:cNvPr>
                <p14:cNvContentPartPr/>
                <p14:nvPr/>
              </p14:nvContentPartPr>
              <p14:xfrm>
                <a:off x="7079880" y="4014889"/>
                <a:ext cx="176040" cy="1969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004AB73-20C2-4AB7-AF34-68D1531B80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61880" y="3997249"/>
                  <a:ext cx="2116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A6715C3C-6922-4D6D-96AE-B0004993C145}"/>
                    </a:ext>
                  </a:extLst>
                </p14:cNvPr>
                <p14:cNvContentPartPr/>
                <p14:nvPr/>
              </p14:nvContentPartPr>
              <p14:xfrm>
                <a:off x="7068360" y="4023169"/>
                <a:ext cx="227880" cy="1717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A6715C3C-6922-4D6D-96AE-B0004993C1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50720" y="4005529"/>
                  <a:ext cx="2635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772DE70-0280-447A-8515-D625FE1FECFC}"/>
                    </a:ext>
                  </a:extLst>
                </p14:cNvPr>
                <p14:cNvContentPartPr/>
                <p14:nvPr/>
              </p14:nvContentPartPr>
              <p14:xfrm>
                <a:off x="7070880" y="2548609"/>
                <a:ext cx="191880" cy="2790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772DE70-0280-447A-8515-D625FE1FEC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52880" y="2530969"/>
                  <a:ext cx="2275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4130A287-A882-43F5-BB50-A7AB5ECE4B08}"/>
                    </a:ext>
                  </a:extLst>
                </p14:cNvPr>
                <p14:cNvContentPartPr/>
                <p14:nvPr/>
              </p14:nvContentPartPr>
              <p14:xfrm>
                <a:off x="7086720" y="2591449"/>
                <a:ext cx="326160" cy="2559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4130A287-A882-43F5-BB50-A7AB5ECE4B0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68720" y="2573449"/>
                  <a:ext cx="361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85C83F3-BAD9-48D0-9055-2C0375525176}"/>
                    </a:ext>
                  </a:extLst>
                </p14:cNvPr>
                <p14:cNvContentPartPr/>
                <p14:nvPr/>
              </p14:nvContentPartPr>
              <p14:xfrm>
                <a:off x="7524840" y="4445089"/>
                <a:ext cx="218880" cy="543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85C83F3-BAD9-48D0-9055-2C037552517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06840" y="4427089"/>
                  <a:ext cx="2545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884139C-7E4F-494C-9E4A-AA9212BF0D8D}"/>
                    </a:ext>
                  </a:extLst>
                </p14:cNvPr>
                <p14:cNvContentPartPr/>
                <p14:nvPr/>
              </p14:nvContentPartPr>
              <p14:xfrm>
                <a:off x="7836240" y="4318729"/>
                <a:ext cx="395280" cy="2264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884139C-7E4F-494C-9E4A-AA9212BF0D8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18600" y="4300729"/>
                  <a:ext cx="4309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32DF63A-4E46-4D23-9EAB-2FE95553C220}"/>
                    </a:ext>
                  </a:extLst>
                </p14:cNvPr>
                <p14:cNvContentPartPr/>
                <p14:nvPr/>
              </p14:nvContentPartPr>
              <p14:xfrm>
                <a:off x="8050800" y="4316569"/>
                <a:ext cx="95040" cy="5047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32DF63A-4E46-4D23-9EAB-2FE95553C2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32800" y="4298929"/>
                  <a:ext cx="13068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F6AAB20-F64D-45EE-B2CA-84F53FD5AD82}"/>
                    </a:ext>
                  </a:extLst>
                </p14:cNvPr>
                <p14:cNvContentPartPr/>
                <p14:nvPr/>
              </p14:nvContentPartPr>
              <p14:xfrm>
                <a:off x="4716840" y="4122889"/>
                <a:ext cx="1101600" cy="63360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F6AAB20-F64D-45EE-B2CA-84F53FD5AD8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99200" y="4105249"/>
                  <a:ext cx="113724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0842B8F-2ED0-4BB8-98B5-2BA8450B36E2}"/>
                    </a:ext>
                  </a:extLst>
                </p14:cNvPr>
                <p14:cNvContentPartPr/>
                <p14:nvPr/>
              </p14:nvContentPartPr>
              <p14:xfrm>
                <a:off x="4679400" y="3955849"/>
                <a:ext cx="256320" cy="2743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B0842B8F-2ED0-4BB8-98B5-2BA8450B36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61400" y="3938209"/>
                  <a:ext cx="2919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D435F23-6560-45E7-B01A-D0B002DF4B7B}"/>
                    </a:ext>
                  </a:extLst>
                </p14:cNvPr>
                <p14:cNvContentPartPr/>
                <p14:nvPr/>
              </p14:nvContentPartPr>
              <p14:xfrm>
                <a:off x="6024360" y="4907689"/>
                <a:ext cx="2124720" cy="666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D435F23-6560-45E7-B01A-D0B002DF4B7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06720" y="4890049"/>
                  <a:ext cx="2160360" cy="10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B65F9ED-063D-408B-B4F8-30D520910E14}"/>
                  </a:ext>
                </a:extLst>
              </p14:cNvPr>
              <p14:cNvContentPartPr/>
              <p14:nvPr/>
            </p14:nvContentPartPr>
            <p14:xfrm>
              <a:off x="-279240" y="1834369"/>
              <a:ext cx="246240" cy="8388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B65F9ED-063D-408B-B4F8-30D520910E1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-296880" y="1816369"/>
                <a:ext cx="2818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A2C5E188-1ACB-4289-A9EA-B9957696B92A}"/>
                  </a:ext>
                </a:extLst>
              </p14:cNvPr>
              <p14:cNvContentPartPr/>
              <p14:nvPr/>
            </p14:nvContentPartPr>
            <p14:xfrm>
              <a:off x="5279520" y="2569489"/>
              <a:ext cx="272880" cy="25776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A2C5E188-1ACB-4289-A9EA-B9957696B92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261880" y="2551489"/>
                <a:ext cx="3085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09848289-B0D1-4EB4-99BB-1745568A2F35}"/>
                  </a:ext>
                </a:extLst>
              </p14:cNvPr>
              <p14:cNvContentPartPr/>
              <p14:nvPr/>
            </p14:nvContentPartPr>
            <p14:xfrm>
              <a:off x="7033080" y="2575609"/>
              <a:ext cx="315360" cy="27288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09848289-B0D1-4EB4-99BB-1745568A2F3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15440" y="2557969"/>
                <a:ext cx="3510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301FBEB1-9B90-453E-9D26-B76E9AE81799}"/>
                  </a:ext>
                </a:extLst>
              </p14:cNvPr>
              <p14:cNvContentPartPr/>
              <p14:nvPr/>
            </p14:nvContentPartPr>
            <p14:xfrm>
              <a:off x="5238480" y="3870889"/>
              <a:ext cx="353160" cy="32508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301FBEB1-9B90-453E-9D26-B76E9AE8179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20840" y="3853249"/>
                <a:ext cx="38880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F673822A-A907-4B05-9522-9D9FE9678C9D}"/>
                  </a:ext>
                </a:extLst>
              </p14:cNvPr>
              <p14:cNvContentPartPr/>
              <p14:nvPr/>
            </p14:nvContentPartPr>
            <p14:xfrm>
              <a:off x="7064040" y="3944689"/>
              <a:ext cx="340200" cy="319320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F673822A-A907-4B05-9522-9D9FE9678C9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046040" y="3926689"/>
                <a:ext cx="37584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3F32E1EB-A6EA-41DE-858A-E48AE9C38A8B}"/>
                  </a:ext>
                </a:extLst>
              </p14:cNvPr>
              <p14:cNvContentPartPr/>
              <p14:nvPr/>
            </p14:nvContentPartPr>
            <p14:xfrm>
              <a:off x="6091320" y="3099049"/>
              <a:ext cx="407880" cy="3096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3F32E1EB-A6EA-41DE-858A-E48AE9C38A8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73320" y="3081049"/>
                <a:ext cx="4435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E68781F2-E490-4AF8-B10A-06006EF03FAE}"/>
                  </a:ext>
                </a:extLst>
              </p14:cNvPr>
              <p14:cNvContentPartPr/>
              <p14:nvPr/>
            </p14:nvContentPartPr>
            <p14:xfrm>
              <a:off x="5739960" y="3416929"/>
              <a:ext cx="301680" cy="1440"/>
            </p14:xfrm>
          </p:contentPart>
        </mc:Choice>
        <mc:Fallback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E68781F2-E490-4AF8-B10A-06006EF03FA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22320" y="3398929"/>
                <a:ext cx="33732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그룹 84">
            <a:extLst>
              <a:ext uri="{FF2B5EF4-FFF2-40B4-BE49-F238E27FC236}">
                <a16:creationId xmlns:a16="http://schemas.microsoft.com/office/drawing/2014/main" id="{783E6A59-C71A-4436-9557-F58D0ECCCBD1}"/>
              </a:ext>
            </a:extLst>
          </p:cNvPr>
          <p:cNvGrpSpPr/>
          <p:nvPr/>
        </p:nvGrpSpPr>
        <p:grpSpPr>
          <a:xfrm>
            <a:off x="5994840" y="466729"/>
            <a:ext cx="5017680" cy="2711880"/>
            <a:chOff x="5994840" y="466729"/>
            <a:chExt cx="5017680" cy="271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04ACFFDC-E1C8-4044-9231-915B5C0CCC86}"/>
                    </a:ext>
                  </a:extLst>
                </p14:cNvPr>
                <p14:cNvContentPartPr/>
                <p14:nvPr/>
              </p14:nvContentPartPr>
              <p14:xfrm>
                <a:off x="6688200" y="1273129"/>
                <a:ext cx="194040" cy="1818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04ACFFDC-E1C8-4044-9231-915B5C0CCC8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70200" y="1255129"/>
                  <a:ext cx="2296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4D7134EE-D493-47A2-BC28-F25DEF74E6AC}"/>
                    </a:ext>
                  </a:extLst>
                </p14:cNvPr>
                <p14:cNvContentPartPr/>
                <p14:nvPr/>
              </p14:nvContentPartPr>
              <p14:xfrm>
                <a:off x="6970080" y="1174849"/>
                <a:ext cx="120240" cy="43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4D7134EE-D493-47A2-BC28-F25DEF74E6A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52080" y="1157209"/>
                  <a:ext cx="155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DBAC1DC1-01D5-4551-8BEB-F00DE6FB5267}"/>
                    </a:ext>
                  </a:extLst>
                </p14:cNvPr>
                <p14:cNvContentPartPr/>
                <p14:nvPr/>
              </p14:nvContentPartPr>
              <p14:xfrm>
                <a:off x="7021920" y="1241089"/>
                <a:ext cx="126000" cy="2700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DBAC1DC1-01D5-4551-8BEB-F00DE6FB52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04280" y="1223449"/>
                  <a:ext cx="161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7E73B20-19E5-4E48-8D44-F80E5D5A6C2C}"/>
                    </a:ext>
                  </a:extLst>
                </p14:cNvPr>
                <p14:cNvContentPartPr/>
                <p14:nvPr/>
              </p14:nvContentPartPr>
              <p14:xfrm>
                <a:off x="7291200" y="1061809"/>
                <a:ext cx="103680" cy="28260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7E73B20-19E5-4E48-8D44-F80E5D5A6C2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73200" y="1043809"/>
                  <a:ext cx="1393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4922D2DC-963D-4656-8692-3E87A03C2915}"/>
                    </a:ext>
                  </a:extLst>
                </p14:cNvPr>
                <p14:cNvContentPartPr/>
                <p14:nvPr/>
              </p14:nvContentPartPr>
              <p14:xfrm>
                <a:off x="6669840" y="1644649"/>
                <a:ext cx="230760" cy="45504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4922D2DC-963D-4656-8692-3E87A03C291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52200" y="1627009"/>
                  <a:ext cx="2664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E2A5242B-6DDD-4A52-A2D5-0AFE1BB485EC}"/>
                    </a:ext>
                  </a:extLst>
                </p14:cNvPr>
                <p14:cNvContentPartPr/>
                <p14:nvPr/>
              </p14:nvContentPartPr>
              <p14:xfrm>
                <a:off x="7003920" y="1767049"/>
                <a:ext cx="208800" cy="12384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E2A5242B-6DDD-4A52-A2D5-0AFE1BB485E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86280" y="1749049"/>
                  <a:ext cx="2444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CC4AD4A5-87F4-4071-937C-555A5A90872D}"/>
                    </a:ext>
                  </a:extLst>
                </p14:cNvPr>
                <p14:cNvContentPartPr/>
                <p14:nvPr/>
              </p14:nvContentPartPr>
              <p14:xfrm>
                <a:off x="7345560" y="1621249"/>
                <a:ext cx="164880" cy="3506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CC4AD4A5-87F4-4071-937C-555A5A90872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27920" y="1603609"/>
                  <a:ext cx="2005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5382B777-1FDC-4584-AE08-CAB55D63E25D}"/>
                    </a:ext>
                  </a:extLst>
                </p14:cNvPr>
                <p14:cNvContentPartPr/>
                <p14:nvPr/>
              </p14:nvContentPartPr>
              <p14:xfrm>
                <a:off x="8185080" y="616489"/>
                <a:ext cx="83160" cy="42228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5382B777-1FDC-4584-AE08-CAB55D63E25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67080" y="598849"/>
                  <a:ext cx="1188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A071FABD-A5D7-4927-BAB1-671AFD917E1F}"/>
                    </a:ext>
                  </a:extLst>
                </p14:cNvPr>
                <p14:cNvContentPartPr/>
                <p14:nvPr/>
              </p14:nvContentPartPr>
              <p14:xfrm>
                <a:off x="8377320" y="626569"/>
                <a:ext cx="155520" cy="3009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A071FABD-A5D7-4927-BAB1-671AFD917E1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59680" y="608929"/>
                  <a:ext cx="1911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AA93FF20-B4A4-47CA-B86C-E9F1A1E3806A}"/>
                    </a:ext>
                  </a:extLst>
                </p14:cNvPr>
                <p14:cNvContentPartPr/>
                <p14:nvPr/>
              </p14:nvContentPartPr>
              <p14:xfrm>
                <a:off x="8619600" y="696049"/>
                <a:ext cx="318600" cy="432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AA93FF20-B4A4-47CA-B86C-E9F1A1E3806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01960" y="678049"/>
                  <a:ext cx="354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4DACC254-2210-46AB-819D-741B78A9E0FC}"/>
                    </a:ext>
                  </a:extLst>
                </p14:cNvPr>
                <p14:cNvContentPartPr/>
                <p14:nvPr/>
              </p14:nvContentPartPr>
              <p14:xfrm>
                <a:off x="8774760" y="581929"/>
                <a:ext cx="44640" cy="39564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4DACC254-2210-46AB-819D-741B78A9E0F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57120" y="563929"/>
                  <a:ext cx="8028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0F9E4678-6810-4BF5-9210-300D763019CD}"/>
                    </a:ext>
                  </a:extLst>
                </p14:cNvPr>
                <p14:cNvContentPartPr/>
                <p14:nvPr/>
              </p14:nvContentPartPr>
              <p14:xfrm>
                <a:off x="9103080" y="565729"/>
                <a:ext cx="16200" cy="32328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0F9E4678-6810-4BF5-9210-300D763019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85440" y="547729"/>
                  <a:ext cx="518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8F6C2656-0BA9-4D0D-B0CC-8806DCB0DDDC}"/>
                    </a:ext>
                  </a:extLst>
                </p14:cNvPr>
                <p14:cNvContentPartPr/>
                <p14:nvPr/>
              </p14:nvContentPartPr>
              <p14:xfrm>
                <a:off x="9239160" y="559249"/>
                <a:ext cx="201960" cy="2916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8F6C2656-0BA9-4D0D-B0CC-8806DCB0DD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21160" y="541609"/>
                  <a:ext cx="2376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3C8119E3-3C22-4C04-8D3E-D618F0A58023}"/>
                    </a:ext>
                  </a:extLst>
                </p14:cNvPr>
                <p14:cNvContentPartPr/>
                <p14:nvPr/>
              </p14:nvContentPartPr>
              <p14:xfrm>
                <a:off x="9526800" y="669409"/>
                <a:ext cx="147600" cy="1044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3C8119E3-3C22-4C04-8D3E-D618F0A5802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08800" y="651769"/>
                  <a:ext cx="183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96FDBCF-F8C1-4BEE-BA70-26C91349B201}"/>
                    </a:ext>
                  </a:extLst>
                </p14:cNvPr>
                <p14:cNvContentPartPr/>
                <p14:nvPr/>
              </p14:nvContentPartPr>
              <p14:xfrm>
                <a:off x="9753240" y="466729"/>
                <a:ext cx="345600" cy="19080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96FDBCF-F8C1-4BEE-BA70-26C91349B20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35600" y="449089"/>
                  <a:ext cx="381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F2F1B0EF-D321-456D-8A31-7005896ECEA1}"/>
                    </a:ext>
                  </a:extLst>
                </p14:cNvPr>
                <p14:cNvContentPartPr/>
                <p14:nvPr/>
              </p14:nvContentPartPr>
              <p14:xfrm>
                <a:off x="9981840" y="500209"/>
                <a:ext cx="10440" cy="30492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F2F1B0EF-D321-456D-8A31-7005896ECEA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964200" y="482569"/>
                  <a:ext cx="460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76FC4791-27C6-4CED-81AB-5A2DCB5B87B7}"/>
                    </a:ext>
                  </a:extLst>
                </p14:cNvPr>
                <p14:cNvContentPartPr/>
                <p14:nvPr/>
              </p14:nvContentPartPr>
              <p14:xfrm>
                <a:off x="10252560" y="723409"/>
                <a:ext cx="188280" cy="19296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76FC4791-27C6-4CED-81AB-5A2DCB5B87B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234560" y="705769"/>
                  <a:ext cx="2239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D5A89828-7725-407E-9BD1-9A4F3F7F4DDF}"/>
                    </a:ext>
                  </a:extLst>
                </p14:cNvPr>
                <p14:cNvContentPartPr/>
                <p14:nvPr/>
              </p14:nvContentPartPr>
              <p14:xfrm>
                <a:off x="10548120" y="613969"/>
                <a:ext cx="249480" cy="20772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D5A89828-7725-407E-9BD1-9A4F3F7F4DD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530120" y="596329"/>
                  <a:ext cx="2851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2616B24C-E111-4C19-A42A-E57F40DBF73B}"/>
                    </a:ext>
                  </a:extLst>
                </p14:cNvPr>
                <p14:cNvContentPartPr/>
                <p14:nvPr/>
              </p14:nvContentPartPr>
              <p14:xfrm>
                <a:off x="10784280" y="541249"/>
                <a:ext cx="228240" cy="17892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2616B24C-E111-4C19-A42A-E57F40DBF73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66640" y="523249"/>
                  <a:ext cx="263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A464B44B-E826-461A-95E2-CBADAD89ABA1}"/>
                    </a:ext>
                  </a:extLst>
                </p14:cNvPr>
                <p14:cNvContentPartPr/>
                <p14:nvPr/>
              </p14:nvContentPartPr>
              <p14:xfrm>
                <a:off x="10900200" y="480049"/>
                <a:ext cx="12960" cy="48744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A464B44B-E826-461A-95E2-CBADAD89ABA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82560" y="462049"/>
                  <a:ext cx="4860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6319E318-93DB-4B82-B343-FCC5C3383AC7}"/>
                    </a:ext>
                  </a:extLst>
                </p14:cNvPr>
                <p14:cNvContentPartPr/>
                <p14:nvPr/>
              </p14:nvContentPartPr>
              <p14:xfrm>
                <a:off x="8042160" y="1109689"/>
                <a:ext cx="2816280" cy="5904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6319E318-93DB-4B82-B343-FCC5C3383AC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24520" y="1092049"/>
                  <a:ext cx="28519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B112F08D-62DC-48AF-89D0-DD291890E404}"/>
                    </a:ext>
                  </a:extLst>
                </p14:cNvPr>
                <p14:cNvContentPartPr/>
                <p14:nvPr/>
              </p14:nvContentPartPr>
              <p14:xfrm>
                <a:off x="8333760" y="1248289"/>
                <a:ext cx="160920" cy="35820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B112F08D-62DC-48AF-89D0-DD291890E40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15760" y="1230649"/>
                  <a:ext cx="1965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058182F3-9E32-4800-9962-2E440AD24BDA}"/>
                    </a:ext>
                  </a:extLst>
                </p14:cNvPr>
                <p14:cNvContentPartPr/>
                <p14:nvPr/>
              </p14:nvContentPartPr>
              <p14:xfrm>
                <a:off x="8643360" y="1420729"/>
                <a:ext cx="180360" cy="16128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058182F3-9E32-4800-9962-2E440AD24BD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25720" y="1402729"/>
                  <a:ext cx="216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ADB515C8-F476-404E-BB81-5A816A6F0E26}"/>
                    </a:ext>
                  </a:extLst>
                </p14:cNvPr>
                <p14:cNvContentPartPr/>
                <p14:nvPr/>
              </p14:nvContentPartPr>
              <p14:xfrm>
                <a:off x="8643360" y="1372849"/>
                <a:ext cx="222120" cy="20520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ADB515C8-F476-404E-BB81-5A816A6F0E2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25720" y="1354849"/>
                  <a:ext cx="257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0621D90B-E8B8-4ED1-984D-0F87304E48F2}"/>
                    </a:ext>
                  </a:extLst>
                </p14:cNvPr>
                <p14:cNvContentPartPr/>
                <p14:nvPr/>
              </p14:nvContentPartPr>
              <p14:xfrm>
                <a:off x="8887080" y="1349089"/>
                <a:ext cx="371520" cy="40068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0621D90B-E8B8-4ED1-984D-0F87304E48F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69080" y="1331449"/>
                  <a:ext cx="4071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B4CAFA97-FC64-45E9-A214-DC8FF53ADF6E}"/>
                    </a:ext>
                  </a:extLst>
                </p14:cNvPr>
                <p14:cNvContentPartPr/>
                <p14:nvPr/>
              </p14:nvContentPartPr>
              <p14:xfrm>
                <a:off x="9366960" y="1466449"/>
                <a:ext cx="226800" cy="648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B4CAFA97-FC64-45E9-A214-DC8FF53ADF6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49320" y="1448449"/>
                  <a:ext cx="262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C0200174-2318-4830-918B-B13BC50624F2}"/>
                    </a:ext>
                  </a:extLst>
                </p14:cNvPr>
                <p14:cNvContentPartPr/>
                <p14:nvPr/>
              </p14:nvContentPartPr>
              <p14:xfrm>
                <a:off x="9456600" y="1529449"/>
                <a:ext cx="118080" cy="36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C0200174-2318-4830-918B-B13BC50624F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38600" y="1511809"/>
                  <a:ext cx="153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5CB99475-B726-43A9-B724-4EA85E5940F3}"/>
                    </a:ext>
                  </a:extLst>
                </p14:cNvPr>
                <p14:cNvContentPartPr/>
                <p14:nvPr/>
              </p14:nvContentPartPr>
              <p14:xfrm>
                <a:off x="9721560" y="1363489"/>
                <a:ext cx="228240" cy="23076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5CB99475-B726-43A9-B724-4EA85E5940F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03560" y="1345489"/>
                  <a:ext cx="2638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B475ED7C-2E9B-4112-856C-8C87A25AA2B8}"/>
                    </a:ext>
                  </a:extLst>
                </p14:cNvPr>
                <p14:cNvContentPartPr/>
                <p14:nvPr/>
              </p14:nvContentPartPr>
              <p14:xfrm>
                <a:off x="9944040" y="1297249"/>
                <a:ext cx="276840" cy="36432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B475ED7C-2E9B-4112-856C-8C87A25AA2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926040" y="1279609"/>
                  <a:ext cx="3124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41754A2D-3A01-4B0A-962E-194AA0C7C7FE}"/>
                    </a:ext>
                  </a:extLst>
                </p14:cNvPr>
                <p14:cNvContentPartPr/>
                <p14:nvPr/>
              </p14:nvContentPartPr>
              <p14:xfrm>
                <a:off x="8164560" y="1787929"/>
                <a:ext cx="2105280" cy="7236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41754A2D-3A01-4B0A-962E-194AA0C7C7F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46560" y="1770289"/>
                  <a:ext cx="21409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913617C-6253-44C5-8914-DEF87768131D}"/>
                    </a:ext>
                  </a:extLst>
                </p14:cNvPr>
                <p14:cNvContentPartPr/>
                <p14:nvPr/>
              </p14:nvContentPartPr>
              <p14:xfrm>
                <a:off x="6929040" y="1715929"/>
                <a:ext cx="1463400" cy="144756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913617C-6253-44C5-8914-DEF8776813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11400" y="1698289"/>
                  <a:ext cx="1499040" cy="14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757E9025-2B35-4E9A-B132-83A07649A7B1}"/>
                    </a:ext>
                  </a:extLst>
                </p14:cNvPr>
                <p14:cNvContentPartPr/>
                <p14:nvPr/>
              </p14:nvContentPartPr>
              <p14:xfrm>
                <a:off x="6894120" y="2998969"/>
                <a:ext cx="120240" cy="17964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757E9025-2B35-4E9A-B132-83A07649A7B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76120" y="2981329"/>
                  <a:ext cx="1558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EEED2B3C-04D0-4952-ACFA-0C1AAAD0AA0F}"/>
                    </a:ext>
                  </a:extLst>
                </p14:cNvPr>
                <p14:cNvContentPartPr/>
                <p14:nvPr/>
              </p14:nvContentPartPr>
              <p14:xfrm>
                <a:off x="6111840" y="698929"/>
                <a:ext cx="2021400" cy="157968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EEED2B3C-04D0-4952-ACFA-0C1AAAD0AA0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093840" y="681289"/>
                  <a:ext cx="2057040" cy="16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612E55E0-BC3C-4216-964B-0098F12B6E9D}"/>
                    </a:ext>
                  </a:extLst>
                </p14:cNvPr>
                <p14:cNvContentPartPr/>
                <p14:nvPr/>
              </p14:nvContentPartPr>
              <p14:xfrm>
                <a:off x="5994840" y="2175649"/>
                <a:ext cx="256680" cy="30276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612E55E0-BC3C-4216-964B-0098F12B6E9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76840" y="2158009"/>
                  <a:ext cx="292320" cy="33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39722953-9E78-4102-8441-0DE4172ED860}"/>
                  </a:ext>
                </a:extLst>
              </p14:cNvPr>
              <p14:cNvContentPartPr/>
              <p14:nvPr/>
            </p14:nvContentPartPr>
            <p14:xfrm>
              <a:off x="8641200" y="2129929"/>
              <a:ext cx="2465640" cy="1082520"/>
            </p14:xfrm>
          </p:contentPart>
        </mc:Choice>
        <mc:Fallback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39722953-9E78-4102-8441-0DE4172ED86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623560" y="2111929"/>
                <a:ext cx="2501280" cy="11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그룹 88">
            <a:extLst>
              <a:ext uri="{FF2B5EF4-FFF2-40B4-BE49-F238E27FC236}">
                <a16:creationId xmlns:a16="http://schemas.microsoft.com/office/drawing/2014/main" id="{DB53E90C-2F8F-46E7-B4F4-7FE6A15F630E}"/>
              </a:ext>
            </a:extLst>
          </p:cNvPr>
          <p:cNvGrpSpPr/>
          <p:nvPr/>
        </p:nvGrpSpPr>
        <p:grpSpPr>
          <a:xfrm>
            <a:off x="8341320" y="1914649"/>
            <a:ext cx="2553480" cy="1374120"/>
            <a:chOff x="8341320" y="1914649"/>
            <a:chExt cx="2553480" cy="137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4F2B1474-E0D9-4C51-BF44-0411B1537B75}"/>
                    </a:ext>
                  </a:extLst>
                </p14:cNvPr>
                <p14:cNvContentPartPr/>
                <p14:nvPr/>
              </p14:nvContentPartPr>
              <p14:xfrm>
                <a:off x="8341320" y="2605849"/>
                <a:ext cx="127080" cy="17244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4F2B1474-E0D9-4C51-BF44-0411B1537B7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23320" y="2587849"/>
                  <a:ext cx="1627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011907E5-293D-45A0-A25B-EC0E075F6C69}"/>
                    </a:ext>
                  </a:extLst>
                </p14:cNvPr>
                <p14:cNvContentPartPr/>
                <p14:nvPr/>
              </p14:nvContentPartPr>
              <p14:xfrm>
                <a:off x="8873040" y="1914649"/>
                <a:ext cx="2021760" cy="137412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011907E5-293D-45A0-A25B-EC0E075F6C6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55400" y="1897009"/>
                  <a:ext cx="2057400" cy="140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484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857B69-756A-4C42-A7C9-5AFC3952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23E92-E4D4-4ADF-AA37-38FAFA9B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altLang="ko-KR" sz="1900" dirty="0"/>
              <a:t>1. brown,</a:t>
            </a:r>
            <a:r>
              <a:rPr lang="ko-KR" altLang="en-US" sz="1900" dirty="0"/>
              <a:t> </a:t>
            </a:r>
            <a:r>
              <a:rPr lang="en-US" altLang="ko-KR" sz="1900" dirty="0"/>
              <a:t>yellow</a:t>
            </a:r>
            <a:r>
              <a:rPr lang="ko-KR" altLang="en-US" sz="1900" dirty="0"/>
              <a:t>의 면적을 더해 카펫의 전체 칸수 구하기</a:t>
            </a:r>
            <a:endParaRPr lang="en-US" altLang="ko-KR" sz="1900" dirty="0"/>
          </a:p>
          <a:p>
            <a:r>
              <a:rPr lang="en-US" altLang="ko-KR" sz="1900" dirty="0"/>
              <a:t>2.</a:t>
            </a:r>
            <a:r>
              <a:rPr lang="ko-KR" altLang="en-US" sz="1900" dirty="0"/>
              <a:t> 전체 칸수의 약수 목록 계산</a:t>
            </a:r>
            <a:endParaRPr lang="en-US" altLang="ko-KR" sz="1900" dirty="0"/>
          </a:p>
          <a:p>
            <a:r>
              <a:rPr lang="en-US" altLang="ko-KR" sz="1900" dirty="0"/>
              <a:t>3. </a:t>
            </a:r>
            <a:r>
              <a:rPr lang="ko-KR" altLang="en-US" sz="1900" dirty="0"/>
              <a:t>약수 목록을 정렬한 것으로 </a:t>
            </a:r>
            <a:r>
              <a:rPr lang="en-US" altLang="ko-KR" sz="1900" dirty="0"/>
              <a:t>for loop </a:t>
            </a:r>
            <a:r>
              <a:rPr lang="ko-KR" altLang="en-US" sz="1900" dirty="0"/>
              <a:t>시작</a:t>
            </a:r>
            <a:r>
              <a:rPr lang="en-US" altLang="ko-KR" sz="1900" dirty="0"/>
              <a:t>. </a:t>
            </a:r>
            <a:r>
              <a:rPr lang="ko-KR" altLang="en-US" sz="1900" dirty="0"/>
              <a:t>이 때</a:t>
            </a:r>
            <a:r>
              <a:rPr lang="en-US" altLang="ko-KR" sz="1900" dirty="0"/>
              <a:t>, </a:t>
            </a:r>
            <a:r>
              <a:rPr lang="ko-KR" altLang="en-US" sz="1900" b="1" dirty="0">
                <a:solidFill>
                  <a:srgbClr val="FF0000"/>
                </a:solidFill>
              </a:rPr>
              <a:t>중간지점을 지나기 전에는 </a:t>
            </a:r>
            <a:r>
              <a:rPr lang="en-US" altLang="ko-KR" sz="1900" b="1" dirty="0">
                <a:solidFill>
                  <a:srgbClr val="FF0000"/>
                </a:solidFill>
              </a:rPr>
              <a:t>y &gt;= x</a:t>
            </a:r>
            <a:r>
              <a:rPr lang="ko-KR" altLang="en-US" sz="1900" dirty="0"/>
              <a:t>이다</a:t>
            </a:r>
            <a:r>
              <a:rPr lang="en-US" altLang="ko-KR" sz="1900" dirty="0"/>
              <a:t>.</a:t>
            </a:r>
          </a:p>
          <a:p>
            <a:pPr lvl="1"/>
            <a:r>
              <a:rPr lang="en-US" altLang="ko-KR" sz="1900" dirty="0"/>
              <a:t>Ex)</a:t>
            </a:r>
            <a:r>
              <a:rPr lang="ko-KR" altLang="en-US" sz="1900" dirty="0"/>
              <a:t> </a:t>
            </a:r>
            <a:r>
              <a:rPr lang="en-US" altLang="ko-KR" sz="1900" dirty="0"/>
              <a:t>48</a:t>
            </a:r>
            <a:r>
              <a:rPr lang="ko-KR" altLang="en-US" sz="1900" dirty="0"/>
              <a:t>이라면 </a:t>
            </a:r>
            <a:r>
              <a:rPr lang="en-US" altLang="ko-KR" sz="1900" dirty="0"/>
              <a:t>1, 2, 3, 4, 6, 8, 12, 16, 24, 48. </a:t>
            </a:r>
          </a:p>
          <a:p>
            <a:pPr lvl="1"/>
            <a:r>
              <a:rPr lang="ko-KR" altLang="en-US" sz="1900" dirty="0"/>
              <a:t>중간 지점인 </a:t>
            </a:r>
            <a:r>
              <a:rPr lang="en-US" altLang="ko-KR" sz="1900" dirty="0"/>
              <a:t>6</a:t>
            </a:r>
            <a:r>
              <a:rPr lang="ko-KR" altLang="en-US" sz="1900" dirty="0"/>
              <a:t>을 넘기 전에는 </a:t>
            </a:r>
            <a:r>
              <a:rPr lang="en-US" altLang="ko-KR" sz="1900" dirty="0"/>
              <a:t>y &gt;= x</a:t>
            </a:r>
          </a:p>
          <a:p>
            <a:r>
              <a:rPr lang="en-US" altLang="ko-KR" sz="1900" dirty="0"/>
              <a:t>4. </a:t>
            </a:r>
            <a:r>
              <a:rPr lang="ko-KR" altLang="en-US" sz="1900" dirty="0"/>
              <a:t>이미 약수 목록을 구해 뒀기 때문에 </a:t>
            </a:r>
            <a:r>
              <a:rPr lang="en-US" altLang="ko-KR" sz="1900" dirty="0"/>
              <a:t>y</a:t>
            </a:r>
            <a:r>
              <a:rPr lang="ko-KR" altLang="en-US" sz="1900" dirty="0"/>
              <a:t>는 항상 정수임</a:t>
            </a:r>
            <a:endParaRPr lang="en-US" altLang="ko-KR" sz="1900" dirty="0"/>
          </a:p>
          <a:p>
            <a:r>
              <a:rPr lang="en-US" altLang="ko-KR" sz="1900" dirty="0"/>
              <a:t>5. </a:t>
            </a:r>
            <a:r>
              <a:rPr lang="ko-KR" altLang="en-US" sz="1900" dirty="0"/>
              <a:t>만약</a:t>
            </a:r>
            <a:r>
              <a:rPr lang="en-US" altLang="ko-KR" sz="1900" dirty="0"/>
              <a:t>, </a:t>
            </a:r>
            <a:r>
              <a:rPr lang="ko-KR" altLang="en-US" sz="1900" dirty="0"/>
              <a:t>현재 답의 후보가 될 수 있는 </a:t>
            </a:r>
            <a:r>
              <a:rPr lang="en-US" altLang="ko-KR" sz="1900" dirty="0"/>
              <a:t>2*x</a:t>
            </a:r>
            <a:r>
              <a:rPr lang="ko-KR" altLang="en-US" sz="1900" dirty="0"/>
              <a:t>와 </a:t>
            </a:r>
            <a:r>
              <a:rPr lang="en-US" altLang="ko-KR" sz="1900" dirty="0"/>
              <a:t>2*y</a:t>
            </a:r>
            <a:r>
              <a:rPr lang="ko-KR" altLang="en-US" sz="1900" dirty="0"/>
              <a:t>가 </a:t>
            </a:r>
            <a:r>
              <a:rPr lang="en-US" altLang="ko-KR" sz="1900" dirty="0"/>
              <a:t>brown+4</a:t>
            </a:r>
            <a:r>
              <a:rPr lang="ko-KR" altLang="en-US" sz="1900" dirty="0"/>
              <a:t>와 같다면 이것이 정답</a:t>
            </a:r>
            <a:endParaRPr lang="en-US" altLang="ko-KR" sz="1900" dirty="0"/>
          </a:p>
          <a:p>
            <a:endParaRPr lang="en-US" altLang="ko-KR" sz="1900" dirty="0"/>
          </a:p>
        </p:txBody>
      </p:sp>
      <p:sp>
        <p:nvSpPr>
          <p:cNvPr id="60" name="Isosceles Triangle 5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5F750BE-7213-4678-AD8C-1296D1D5C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13" y="2430376"/>
            <a:ext cx="5290720" cy="1997247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2E8E270-6766-4763-857B-C8349F2DAEB9}"/>
                  </a:ext>
                </a:extLst>
              </p14:cNvPr>
              <p14:cNvContentPartPr/>
              <p14:nvPr/>
            </p14:nvContentPartPr>
            <p14:xfrm>
              <a:off x="5867040" y="2756689"/>
              <a:ext cx="585720" cy="237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2E8E270-6766-4763-857B-C8349F2DAE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9400" y="2738689"/>
                <a:ext cx="6213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1F6FA5B-C653-44DE-90AF-D65D5AB3A308}"/>
                  </a:ext>
                </a:extLst>
              </p14:cNvPr>
              <p14:cNvContentPartPr/>
              <p14:nvPr/>
            </p14:nvContentPartPr>
            <p14:xfrm>
              <a:off x="2553960" y="1633489"/>
              <a:ext cx="234720" cy="432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1F6FA5B-C653-44DE-90AF-D65D5AB3A3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35960" y="1615849"/>
                <a:ext cx="2703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D5BAA71-5BBD-4931-8DF7-1C7BAE394248}"/>
                  </a:ext>
                </a:extLst>
              </p14:cNvPr>
              <p14:cNvContentPartPr/>
              <p14:nvPr/>
            </p14:nvContentPartPr>
            <p14:xfrm>
              <a:off x="7664160" y="3092209"/>
              <a:ext cx="727200" cy="7452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D5BAA71-5BBD-4931-8DF7-1C7BAE3942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46160" y="3074209"/>
                <a:ext cx="7628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AE29D452-6048-4ED4-8719-8C140F2F77F6}"/>
                  </a:ext>
                </a:extLst>
              </p14:cNvPr>
              <p14:cNvContentPartPr/>
              <p14:nvPr/>
            </p14:nvContentPartPr>
            <p14:xfrm>
              <a:off x="9034320" y="523969"/>
              <a:ext cx="404280" cy="97056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AE29D452-6048-4ED4-8719-8C140F2F77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16680" y="505969"/>
                <a:ext cx="439920" cy="10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그룹 63">
            <a:extLst>
              <a:ext uri="{FF2B5EF4-FFF2-40B4-BE49-F238E27FC236}">
                <a16:creationId xmlns:a16="http://schemas.microsoft.com/office/drawing/2014/main" id="{C838A159-ADF7-4F40-815D-16CA7C7F85DD}"/>
              </a:ext>
            </a:extLst>
          </p:cNvPr>
          <p:cNvGrpSpPr/>
          <p:nvPr/>
        </p:nvGrpSpPr>
        <p:grpSpPr>
          <a:xfrm>
            <a:off x="2030880" y="476809"/>
            <a:ext cx="3795480" cy="1309320"/>
            <a:chOff x="2030880" y="476809"/>
            <a:chExt cx="3795480" cy="130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634F561-50C1-43B6-B06C-C331D0B4DD15}"/>
                    </a:ext>
                  </a:extLst>
                </p14:cNvPr>
                <p14:cNvContentPartPr/>
                <p14:nvPr/>
              </p14:nvContentPartPr>
              <p14:xfrm>
                <a:off x="5047320" y="703249"/>
                <a:ext cx="68400" cy="6037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634F561-50C1-43B6-B06C-C331D0B4DD1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29320" y="685249"/>
                  <a:ext cx="10404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CEF88A85-B763-48F4-ACDC-47965DE71B7B}"/>
                    </a:ext>
                  </a:extLst>
                </p14:cNvPr>
                <p14:cNvContentPartPr/>
                <p14:nvPr/>
              </p14:nvContentPartPr>
              <p14:xfrm>
                <a:off x="5175120" y="657169"/>
                <a:ext cx="530280" cy="3110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CEF88A85-B763-48F4-ACDC-47965DE71B7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57480" y="639529"/>
                  <a:ext cx="5659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4F6C6EF-18BC-4F8B-AD6E-91C5CF3DE0D1}"/>
                    </a:ext>
                  </a:extLst>
                </p14:cNvPr>
                <p14:cNvContentPartPr/>
                <p14:nvPr/>
              </p14:nvContentPartPr>
              <p14:xfrm>
                <a:off x="5362680" y="696049"/>
                <a:ext cx="52920" cy="6850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4F6C6EF-18BC-4F8B-AD6E-91C5CF3DE0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45040" y="678049"/>
                  <a:ext cx="8856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85BD05F2-3BE4-40A1-8AF8-77335561CAEE}"/>
                    </a:ext>
                  </a:extLst>
                </p14:cNvPr>
                <p14:cNvContentPartPr/>
                <p14:nvPr/>
              </p14:nvContentPartPr>
              <p14:xfrm>
                <a:off x="4774440" y="615049"/>
                <a:ext cx="1051920" cy="94644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85BD05F2-3BE4-40A1-8AF8-77335561CAE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56800" y="597409"/>
                  <a:ext cx="1087560" cy="9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367A747C-8AC6-451C-B380-D5DA55953BC1}"/>
                    </a:ext>
                  </a:extLst>
                </p14:cNvPr>
                <p14:cNvContentPartPr/>
                <p14:nvPr/>
              </p14:nvContentPartPr>
              <p14:xfrm>
                <a:off x="2965080" y="770929"/>
                <a:ext cx="49680" cy="2844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367A747C-8AC6-451C-B380-D5DA55953BC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47080" y="753289"/>
                  <a:ext cx="853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D67F1DA-2E4D-44FA-8FAB-142AB21D35DB}"/>
                    </a:ext>
                  </a:extLst>
                </p14:cNvPr>
                <p14:cNvContentPartPr/>
                <p14:nvPr/>
              </p14:nvContentPartPr>
              <p14:xfrm>
                <a:off x="3051120" y="552409"/>
                <a:ext cx="125640" cy="9748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D67F1DA-2E4D-44FA-8FAB-142AB21D35D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33120" y="534409"/>
                  <a:ext cx="161280" cy="10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C2EDA04-E86C-4679-9B19-A9196B7FE085}"/>
                    </a:ext>
                  </a:extLst>
                </p14:cNvPr>
                <p14:cNvContentPartPr/>
                <p14:nvPr/>
              </p14:nvContentPartPr>
              <p14:xfrm>
                <a:off x="2030880" y="1112929"/>
                <a:ext cx="329760" cy="39060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C2EDA04-E86C-4679-9B19-A9196B7FE08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12880" y="1095289"/>
                  <a:ext cx="3654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A8FFC6B-2304-4E05-A7CF-56FE7F72C14D}"/>
                    </a:ext>
                  </a:extLst>
                </p14:cNvPr>
                <p14:cNvContentPartPr/>
                <p14:nvPr/>
              </p14:nvContentPartPr>
              <p14:xfrm>
                <a:off x="2396640" y="1203649"/>
                <a:ext cx="219960" cy="4262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A8FFC6B-2304-4E05-A7CF-56FE7F72C14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78640" y="1185649"/>
                  <a:ext cx="2556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47ACA9D-278D-419D-8DC7-5C9C5E00F553}"/>
                    </a:ext>
                  </a:extLst>
                </p14:cNvPr>
                <p14:cNvContentPartPr/>
                <p14:nvPr/>
              </p14:nvContentPartPr>
              <p14:xfrm>
                <a:off x="2354520" y="1168009"/>
                <a:ext cx="375120" cy="37944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47ACA9D-278D-419D-8DC7-5C9C5E00F55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36880" y="1150009"/>
                  <a:ext cx="4107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CBCD1D59-199B-46A9-89C0-D4E4631F0B91}"/>
                    </a:ext>
                  </a:extLst>
                </p14:cNvPr>
                <p14:cNvContentPartPr/>
                <p14:nvPr/>
              </p14:nvContentPartPr>
              <p14:xfrm>
                <a:off x="3643320" y="1211569"/>
                <a:ext cx="716040" cy="331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CBCD1D59-199B-46A9-89C0-D4E4631F0B9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25680" y="1193929"/>
                  <a:ext cx="751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70322CBF-756A-4F8D-B3B1-1C781A2D41D4}"/>
                    </a:ext>
                  </a:extLst>
                </p14:cNvPr>
                <p14:cNvContentPartPr/>
                <p14:nvPr/>
              </p14:nvContentPartPr>
              <p14:xfrm>
                <a:off x="2629560" y="543049"/>
                <a:ext cx="857160" cy="11919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70322CBF-756A-4F8D-B3B1-1C781A2D41D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11920" y="525049"/>
                  <a:ext cx="892800" cy="12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C0503A32-55CE-4E1F-BE64-8413AC1BBC29}"/>
                    </a:ext>
                  </a:extLst>
                </p14:cNvPr>
                <p14:cNvContentPartPr/>
                <p14:nvPr/>
              </p14:nvContentPartPr>
              <p14:xfrm>
                <a:off x="3463320" y="476809"/>
                <a:ext cx="650160" cy="3621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C0503A32-55CE-4E1F-BE64-8413AC1BBC2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45320" y="459169"/>
                  <a:ext cx="685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39F4DE6-566D-4F20-979A-FCF521487D12}"/>
                    </a:ext>
                  </a:extLst>
                </p14:cNvPr>
                <p14:cNvContentPartPr/>
                <p14:nvPr/>
              </p14:nvContentPartPr>
              <p14:xfrm>
                <a:off x="3933480" y="602449"/>
                <a:ext cx="279720" cy="23796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39F4DE6-566D-4F20-979A-FCF521487D1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15480" y="584449"/>
                  <a:ext cx="3153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944697C-F63C-4887-BB4C-2EBED3515893}"/>
                    </a:ext>
                  </a:extLst>
                </p14:cNvPr>
                <p14:cNvContentPartPr/>
                <p14:nvPr/>
              </p14:nvContentPartPr>
              <p14:xfrm>
                <a:off x="3601200" y="1443769"/>
                <a:ext cx="121680" cy="34236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944697C-F63C-4887-BB4C-2EBED351589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83560" y="1425769"/>
                  <a:ext cx="1573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0E25D20B-E5D1-496B-B20C-C5CAB9C9F0DA}"/>
                    </a:ext>
                  </a:extLst>
                </p14:cNvPr>
                <p14:cNvContentPartPr/>
                <p14:nvPr/>
              </p14:nvContentPartPr>
              <p14:xfrm>
                <a:off x="3915120" y="1557889"/>
                <a:ext cx="189360" cy="12600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0E25D20B-E5D1-496B-B20C-C5CAB9C9F0D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97120" y="1540249"/>
                  <a:ext cx="225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D6F1F70D-C970-4208-9101-854DFBF2EC4F}"/>
                    </a:ext>
                  </a:extLst>
                </p14:cNvPr>
                <p14:cNvContentPartPr/>
                <p14:nvPr/>
              </p14:nvContentPartPr>
              <p14:xfrm>
                <a:off x="4224000" y="1410289"/>
                <a:ext cx="17280" cy="36936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D6F1F70D-C970-4208-9101-854DFBF2EC4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206360" y="1392649"/>
                  <a:ext cx="529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3A8C0EA7-C90A-4F00-9EAE-0441CF6508D6}"/>
                    </a:ext>
                  </a:extLst>
                </p14:cNvPr>
                <p14:cNvContentPartPr/>
                <p14:nvPr/>
              </p14:nvContentPartPr>
              <p14:xfrm>
                <a:off x="4332000" y="1374649"/>
                <a:ext cx="113400" cy="28044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3A8C0EA7-C90A-4F00-9EAE-0441CF6508D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314000" y="1357009"/>
                  <a:ext cx="1490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2EC7810E-9162-4C38-81EB-0A1711AD84D6}"/>
                    </a:ext>
                  </a:extLst>
                </p14:cNvPr>
                <p14:cNvContentPartPr/>
                <p14:nvPr/>
              </p14:nvContentPartPr>
              <p14:xfrm>
                <a:off x="4649880" y="1543849"/>
                <a:ext cx="397080" cy="17568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2EC7810E-9162-4C38-81EB-0A1711AD84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31880" y="1526209"/>
                  <a:ext cx="432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3672211E-1D74-42D9-9888-1BCCE746EC33}"/>
                    </a:ext>
                  </a:extLst>
                </p14:cNvPr>
                <p14:cNvContentPartPr/>
                <p14:nvPr/>
              </p14:nvContentPartPr>
              <p14:xfrm>
                <a:off x="4967040" y="1526569"/>
                <a:ext cx="216720" cy="22860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3672211E-1D74-42D9-9888-1BCCE746EC3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949040" y="1508569"/>
                  <a:ext cx="252360" cy="26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22A7FA3F-E35F-4F54-975E-3C5C1E7C0BD1}"/>
                  </a:ext>
                </a:extLst>
              </p14:cNvPr>
              <p14:cNvContentPartPr/>
              <p14:nvPr/>
            </p14:nvContentPartPr>
            <p14:xfrm>
              <a:off x="9577560" y="3004009"/>
              <a:ext cx="768600" cy="62640"/>
            </p14:xfrm>
          </p:contentPart>
        </mc:Choice>
        <mc:Fallback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22A7FA3F-E35F-4F54-975E-3C5C1E7C0BD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559920" y="2986369"/>
                <a:ext cx="8042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90FCC5D8-FE7D-4770-B4CD-BF96AE0D59A7}"/>
                  </a:ext>
                </a:extLst>
              </p14:cNvPr>
              <p14:cNvContentPartPr/>
              <p14:nvPr/>
            </p14:nvContentPartPr>
            <p14:xfrm>
              <a:off x="6314160" y="2930929"/>
              <a:ext cx="170280" cy="475920"/>
            </p14:xfrm>
          </p:contentPart>
        </mc:Choice>
        <mc:Fallback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90FCC5D8-FE7D-4770-B4CD-BF96AE0D59A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296160" y="2913289"/>
                <a:ext cx="20592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39328F53-EEE5-497B-8900-6ED2D7569C84}"/>
                  </a:ext>
                </a:extLst>
              </p14:cNvPr>
              <p14:cNvContentPartPr/>
              <p14:nvPr/>
            </p14:nvContentPartPr>
            <p14:xfrm>
              <a:off x="7341240" y="3663529"/>
              <a:ext cx="1087560" cy="38160"/>
            </p14:xfrm>
          </p:contentPart>
        </mc:Choice>
        <mc:Fallback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39328F53-EEE5-497B-8900-6ED2D7569C8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323600" y="3645529"/>
                <a:ext cx="1123200" cy="7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그룹 79">
            <a:extLst>
              <a:ext uri="{FF2B5EF4-FFF2-40B4-BE49-F238E27FC236}">
                <a16:creationId xmlns:a16="http://schemas.microsoft.com/office/drawing/2014/main" id="{F8A09FFD-9B01-4630-AF11-633206F4CE50}"/>
              </a:ext>
            </a:extLst>
          </p:cNvPr>
          <p:cNvGrpSpPr/>
          <p:nvPr/>
        </p:nvGrpSpPr>
        <p:grpSpPr>
          <a:xfrm>
            <a:off x="6935880" y="545929"/>
            <a:ext cx="3218400" cy="1754640"/>
            <a:chOff x="6935880" y="545929"/>
            <a:chExt cx="3218400" cy="175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BD3CDC7C-0B4C-4412-BDCB-3AA6DB837001}"/>
                    </a:ext>
                  </a:extLst>
                </p14:cNvPr>
                <p14:cNvContentPartPr/>
                <p14:nvPr/>
              </p14:nvContentPartPr>
              <p14:xfrm>
                <a:off x="7004640" y="637729"/>
                <a:ext cx="273240" cy="6393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BD3CDC7C-0B4C-4412-BDCB-3AA6DB83700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987000" y="620089"/>
                  <a:ext cx="30888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1F6C978-4FE6-4F5C-959F-0125591137F0}"/>
                    </a:ext>
                  </a:extLst>
                </p14:cNvPr>
                <p14:cNvContentPartPr/>
                <p14:nvPr/>
              </p14:nvContentPartPr>
              <p14:xfrm>
                <a:off x="7863240" y="722689"/>
                <a:ext cx="288720" cy="6501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1F6C978-4FE6-4F5C-959F-0125591137F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845240" y="704689"/>
                  <a:ext cx="32436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ED6B097-ADE8-46E3-9806-CB03F80AA2E0}"/>
                    </a:ext>
                  </a:extLst>
                </p14:cNvPr>
                <p14:cNvContentPartPr/>
                <p14:nvPr/>
              </p14:nvContentPartPr>
              <p14:xfrm>
                <a:off x="8288040" y="776689"/>
                <a:ext cx="62640" cy="4374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ED6B097-ADE8-46E3-9806-CB03F80AA2E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270040" y="758689"/>
                  <a:ext cx="9828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1336B35A-DD08-4ED9-B35C-3D137AF99586}"/>
                    </a:ext>
                  </a:extLst>
                </p14:cNvPr>
                <p14:cNvContentPartPr/>
                <p14:nvPr/>
              </p14:nvContentPartPr>
              <p14:xfrm>
                <a:off x="8469120" y="1166929"/>
                <a:ext cx="54720" cy="1522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1336B35A-DD08-4ED9-B35C-3D137AF9958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51480" y="1148929"/>
                  <a:ext cx="90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DBB8B84-A7C5-49FB-998D-7C8EAFD46E44}"/>
                    </a:ext>
                  </a:extLst>
                </p14:cNvPr>
                <p14:cNvContentPartPr/>
                <p14:nvPr/>
              </p14:nvContentPartPr>
              <p14:xfrm>
                <a:off x="8646960" y="773449"/>
                <a:ext cx="332280" cy="6138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DBB8B84-A7C5-49FB-998D-7C8EAFD46E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628960" y="755449"/>
                  <a:ext cx="36792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F5DC0F1-C6CE-4436-AE4D-264C2D68EB80}"/>
                    </a:ext>
                  </a:extLst>
                </p14:cNvPr>
                <p14:cNvContentPartPr/>
                <p14:nvPr/>
              </p14:nvContentPartPr>
              <p14:xfrm>
                <a:off x="9108840" y="751129"/>
                <a:ext cx="264240" cy="3722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F5DC0F1-C6CE-4436-AE4D-264C2D68EB8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091200" y="733129"/>
                  <a:ext cx="2998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2A3962A-46FC-4174-8D09-8B62C5CC4636}"/>
                    </a:ext>
                  </a:extLst>
                </p14:cNvPr>
                <p14:cNvContentPartPr/>
                <p14:nvPr/>
              </p14:nvContentPartPr>
              <p14:xfrm>
                <a:off x="9472440" y="1156489"/>
                <a:ext cx="36720" cy="1818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2A3962A-46FC-4174-8D09-8B62C5CC463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454440" y="1138849"/>
                  <a:ext cx="72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A807057-13F7-4B84-825B-0DB7A84D8C34}"/>
                    </a:ext>
                  </a:extLst>
                </p14:cNvPr>
                <p14:cNvContentPartPr/>
                <p14:nvPr/>
              </p14:nvContentPartPr>
              <p14:xfrm>
                <a:off x="9708960" y="632689"/>
                <a:ext cx="135720" cy="5558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A807057-13F7-4B84-825B-0DB7A84D8C3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690960" y="615049"/>
                  <a:ext cx="17136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B2C44D3-5C74-4E47-A4B5-4703642E2763}"/>
                    </a:ext>
                  </a:extLst>
                </p14:cNvPr>
                <p14:cNvContentPartPr/>
                <p14:nvPr/>
              </p14:nvContentPartPr>
              <p14:xfrm>
                <a:off x="9874200" y="545929"/>
                <a:ext cx="280080" cy="7027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B2C44D3-5C74-4E47-A4B5-4703642E276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856560" y="528289"/>
                  <a:ext cx="315720" cy="7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2EFCF903-52E3-40D1-A3A3-98A1EA20E040}"/>
                    </a:ext>
                  </a:extLst>
                </p14:cNvPr>
                <p14:cNvContentPartPr/>
                <p14:nvPr/>
              </p14:nvContentPartPr>
              <p14:xfrm>
                <a:off x="6935880" y="1832209"/>
                <a:ext cx="2520" cy="27972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2EFCF903-52E3-40D1-A3A3-98A1EA20E04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918240" y="1814569"/>
                  <a:ext cx="38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21B0A544-6B59-45AB-9868-C6323E30DB8A}"/>
                    </a:ext>
                  </a:extLst>
                </p14:cNvPr>
                <p14:cNvContentPartPr/>
                <p14:nvPr/>
              </p14:nvContentPartPr>
              <p14:xfrm>
                <a:off x="7129560" y="1835089"/>
                <a:ext cx="332280" cy="20844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21B0A544-6B59-45AB-9868-C6323E30DB8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11920" y="1817449"/>
                  <a:ext cx="3679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3FB01DD2-8224-4B82-B22F-E9293F15CF1B}"/>
                    </a:ext>
                  </a:extLst>
                </p14:cNvPr>
                <p14:cNvContentPartPr/>
                <p14:nvPr/>
              </p14:nvContentPartPr>
              <p14:xfrm>
                <a:off x="7534920" y="1806649"/>
                <a:ext cx="217800" cy="19008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3FB01DD2-8224-4B82-B22F-E9293F15CF1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517280" y="1789009"/>
                  <a:ext cx="253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43DA7B4E-ABCD-497E-B15A-41181F7CD482}"/>
                    </a:ext>
                  </a:extLst>
                </p14:cNvPr>
                <p14:cNvContentPartPr/>
                <p14:nvPr/>
              </p14:nvContentPartPr>
              <p14:xfrm>
                <a:off x="7591440" y="1781449"/>
                <a:ext cx="119520" cy="26028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43DA7B4E-ABCD-497E-B15A-41181F7CD48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573440" y="1763449"/>
                  <a:ext cx="155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1F5EF98C-7F95-4C1E-9C22-B0E6B904BA47}"/>
                    </a:ext>
                  </a:extLst>
                </p14:cNvPr>
                <p14:cNvContentPartPr/>
                <p14:nvPr/>
              </p14:nvContentPartPr>
              <p14:xfrm>
                <a:off x="7790520" y="1829329"/>
                <a:ext cx="119520" cy="43920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1F5EF98C-7F95-4C1E-9C22-B0E6B904BA4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72880" y="1811329"/>
                  <a:ext cx="1551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2709498D-0A71-4993-B5CD-73210D536026}"/>
                    </a:ext>
                  </a:extLst>
                </p14:cNvPr>
                <p14:cNvContentPartPr/>
                <p14:nvPr/>
              </p14:nvContentPartPr>
              <p14:xfrm>
                <a:off x="8096520" y="1807729"/>
                <a:ext cx="36720" cy="44460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2709498D-0A71-4993-B5CD-73210D53602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078880" y="1790089"/>
                  <a:ext cx="72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936F64CA-9415-4866-A1A4-15BCEDB67E98}"/>
                    </a:ext>
                  </a:extLst>
                </p14:cNvPr>
                <p14:cNvContentPartPr/>
                <p14:nvPr/>
              </p14:nvContentPartPr>
              <p14:xfrm>
                <a:off x="8217840" y="1911769"/>
                <a:ext cx="333360" cy="19512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936F64CA-9415-4866-A1A4-15BCEDB67E9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199840" y="1893769"/>
                  <a:ext cx="369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3F507913-F787-4427-AB07-EDAF7E776BFF}"/>
                    </a:ext>
                  </a:extLst>
                </p14:cNvPr>
                <p14:cNvContentPartPr/>
                <p14:nvPr/>
              </p14:nvContentPartPr>
              <p14:xfrm>
                <a:off x="8392080" y="1877209"/>
                <a:ext cx="32040" cy="42336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3F507913-F787-4427-AB07-EDAF7E776BF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374440" y="1859209"/>
                  <a:ext cx="676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93CDDD8D-1676-4821-9E86-171449F2D122}"/>
                    </a:ext>
                  </a:extLst>
                </p14:cNvPr>
                <p14:cNvContentPartPr/>
                <p14:nvPr/>
              </p14:nvContentPartPr>
              <p14:xfrm>
                <a:off x="7006080" y="1535569"/>
                <a:ext cx="1203840" cy="10296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93CDDD8D-1676-4821-9E86-171449F2D12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988440" y="1517929"/>
                  <a:ext cx="1239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5C0854C4-52DF-4931-B9C4-EC6239764F99}"/>
                    </a:ext>
                  </a:extLst>
                </p14:cNvPr>
                <p14:cNvContentPartPr/>
                <p14:nvPr/>
              </p14:nvContentPartPr>
              <p14:xfrm>
                <a:off x="8127120" y="1526569"/>
                <a:ext cx="214920" cy="25560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5C0854C4-52DF-4931-B9C4-EC6239764F9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109120" y="1508569"/>
                  <a:ext cx="250560" cy="29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0B3D7C16-091C-400B-BEC6-3FAC031BE438}"/>
                  </a:ext>
                </a:extLst>
              </p14:cNvPr>
              <p14:cNvContentPartPr/>
              <p14:nvPr/>
            </p14:nvContentPartPr>
            <p14:xfrm>
              <a:off x="6597480" y="3703129"/>
              <a:ext cx="197640" cy="214920"/>
            </p14:xfrm>
          </p:contentPart>
        </mc:Choice>
        <mc:Fallback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0B3D7C16-091C-400B-BEC6-3FAC031BE43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579480" y="3685489"/>
                <a:ext cx="2332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91" name="잉크 90">
                <a:extLst>
                  <a:ext uri="{FF2B5EF4-FFF2-40B4-BE49-F238E27FC236}">
                    <a16:creationId xmlns:a16="http://schemas.microsoft.com/office/drawing/2014/main" id="{FEA5F495-349E-4B6B-9B0F-7CE7BD43E448}"/>
                  </a:ext>
                </a:extLst>
              </p14:cNvPr>
              <p14:cNvContentPartPr/>
              <p14:nvPr/>
            </p14:nvContentPartPr>
            <p14:xfrm>
              <a:off x="7618440" y="3348889"/>
              <a:ext cx="897120" cy="468720"/>
            </p14:xfrm>
          </p:contentPart>
        </mc:Choice>
        <mc:Fallback>
          <p:pic>
            <p:nvPicPr>
              <p:cNvPr id="91" name="잉크 90">
                <a:extLst>
                  <a:ext uri="{FF2B5EF4-FFF2-40B4-BE49-F238E27FC236}">
                    <a16:creationId xmlns:a16="http://schemas.microsoft.com/office/drawing/2014/main" id="{FEA5F495-349E-4B6B-9B0F-7CE7BD43E44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600440" y="3330889"/>
                <a:ext cx="932760" cy="50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DE2D7661-7243-4274-B424-42707CE24A47}"/>
              </a:ext>
            </a:extLst>
          </p:cNvPr>
          <p:cNvGrpSpPr/>
          <p:nvPr/>
        </p:nvGrpSpPr>
        <p:grpSpPr>
          <a:xfrm>
            <a:off x="5579400" y="2639329"/>
            <a:ext cx="5378400" cy="3634920"/>
            <a:chOff x="5579400" y="2639329"/>
            <a:chExt cx="5378400" cy="363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1E2F88D-FCA0-49D2-9AA3-D551BFA0EEE9}"/>
                    </a:ext>
                  </a:extLst>
                </p14:cNvPr>
                <p14:cNvContentPartPr/>
                <p14:nvPr/>
              </p14:nvContentPartPr>
              <p14:xfrm>
                <a:off x="5879640" y="2744449"/>
                <a:ext cx="208800" cy="597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1E2F88D-FCA0-49D2-9AA3-D551BFA0EEE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61640" y="2726449"/>
                  <a:ext cx="244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5EB2043B-3861-403B-A5DF-19130E0F0041}"/>
                    </a:ext>
                  </a:extLst>
                </p14:cNvPr>
                <p14:cNvContentPartPr/>
                <p14:nvPr/>
              </p14:nvContentPartPr>
              <p14:xfrm>
                <a:off x="5579400" y="2639329"/>
                <a:ext cx="969480" cy="216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5EB2043B-3861-403B-A5DF-19130E0F004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61760" y="2621689"/>
                  <a:ext cx="10051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73BF258-223B-4969-8C07-835519031687}"/>
                    </a:ext>
                  </a:extLst>
                </p14:cNvPr>
                <p14:cNvContentPartPr/>
                <p14:nvPr/>
              </p14:nvContentPartPr>
              <p14:xfrm>
                <a:off x="6450960" y="2659489"/>
                <a:ext cx="493560" cy="2962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73BF258-223B-4969-8C07-83551903168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432960" y="2641849"/>
                  <a:ext cx="5292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56A2B2D-19FF-46C0-9E42-8C05712D8ED4}"/>
                    </a:ext>
                  </a:extLst>
                </p14:cNvPr>
                <p14:cNvContentPartPr/>
                <p14:nvPr/>
              </p14:nvContentPartPr>
              <p14:xfrm>
                <a:off x="7154400" y="2854249"/>
                <a:ext cx="1146240" cy="309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56A2B2D-19FF-46C0-9E42-8C05712D8ED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36760" y="2836609"/>
                  <a:ext cx="11818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0B25B46-540D-4AAF-B725-898C560363D7}"/>
                    </a:ext>
                  </a:extLst>
                </p14:cNvPr>
                <p14:cNvContentPartPr/>
                <p14:nvPr/>
              </p14:nvContentPartPr>
              <p14:xfrm>
                <a:off x="7334400" y="2819689"/>
                <a:ext cx="308880" cy="2887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0B25B46-540D-4AAF-B725-898C560363D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16760" y="2801689"/>
                  <a:ext cx="3445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8A1D048-F440-4B82-9F2F-5913CB8701F0}"/>
                    </a:ext>
                  </a:extLst>
                </p14:cNvPr>
                <p14:cNvContentPartPr/>
                <p14:nvPr/>
              </p14:nvContentPartPr>
              <p14:xfrm>
                <a:off x="7497480" y="3470929"/>
                <a:ext cx="408960" cy="280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8A1D048-F440-4B82-9F2F-5913CB8701F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479840" y="3452929"/>
                  <a:ext cx="444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C78954C-DCD3-4814-8258-56F76C8AC2D6}"/>
                    </a:ext>
                  </a:extLst>
                </p14:cNvPr>
                <p14:cNvContentPartPr/>
                <p14:nvPr/>
              </p14:nvContentPartPr>
              <p14:xfrm>
                <a:off x="7253040" y="3308929"/>
                <a:ext cx="360" cy="3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C78954C-DCD3-4814-8258-56F76C8AC2D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35040" y="329092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A3F90430-DB7B-48B2-B307-F3897564D094}"/>
                    </a:ext>
                  </a:extLst>
                </p14:cNvPr>
                <p14:cNvContentPartPr/>
                <p14:nvPr/>
              </p14:nvContentPartPr>
              <p14:xfrm>
                <a:off x="7201920" y="3267169"/>
                <a:ext cx="944640" cy="1256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A3F90430-DB7B-48B2-B307-F3897564D09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184280" y="3249169"/>
                  <a:ext cx="980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51F073FC-4DDA-4881-BA74-0E4B3D752998}"/>
                    </a:ext>
                  </a:extLst>
                </p14:cNvPr>
                <p14:cNvContentPartPr/>
                <p14:nvPr/>
              </p14:nvContentPartPr>
              <p14:xfrm>
                <a:off x="9051240" y="4535809"/>
                <a:ext cx="62640" cy="39672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51F073FC-4DDA-4881-BA74-0E4B3D75299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033240" y="4517809"/>
                  <a:ext cx="982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24966C2E-E7A8-4EE8-B9FD-E3FB4F53C7CB}"/>
                    </a:ext>
                  </a:extLst>
                </p14:cNvPr>
                <p14:cNvContentPartPr/>
                <p14:nvPr/>
              </p14:nvContentPartPr>
              <p14:xfrm>
                <a:off x="9256080" y="4598089"/>
                <a:ext cx="423720" cy="20412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24966C2E-E7A8-4EE8-B9FD-E3FB4F53C7C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238440" y="4580449"/>
                  <a:ext cx="4593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FCC391D0-7965-400D-808B-380B9D6C6CE4}"/>
                    </a:ext>
                  </a:extLst>
                </p14:cNvPr>
                <p14:cNvContentPartPr/>
                <p14:nvPr/>
              </p14:nvContentPartPr>
              <p14:xfrm>
                <a:off x="9884280" y="4622209"/>
                <a:ext cx="308520" cy="21456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FCC391D0-7965-400D-808B-380B9D6C6CE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866640" y="4604569"/>
                  <a:ext cx="344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BA6B1BB3-59A4-412C-BC21-3F053C225483}"/>
                    </a:ext>
                  </a:extLst>
                </p14:cNvPr>
                <p14:cNvContentPartPr/>
                <p14:nvPr/>
              </p14:nvContentPartPr>
              <p14:xfrm>
                <a:off x="10240320" y="4413409"/>
                <a:ext cx="100800" cy="42840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BA6B1BB3-59A4-412C-BC21-3F053C22548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222320" y="4395769"/>
                  <a:ext cx="13644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F775D0F8-7005-498B-BCFA-370A7815B54E}"/>
                    </a:ext>
                  </a:extLst>
                </p14:cNvPr>
                <p14:cNvContentPartPr/>
                <p14:nvPr/>
              </p14:nvContentPartPr>
              <p14:xfrm>
                <a:off x="10425720" y="4674409"/>
                <a:ext cx="112320" cy="15984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F775D0F8-7005-498B-BCFA-370A7815B54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408080" y="4656409"/>
                  <a:ext cx="147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A64312FC-072B-4C44-BE25-CB3E0FA09D41}"/>
                    </a:ext>
                  </a:extLst>
                </p14:cNvPr>
                <p14:cNvContentPartPr/>
                <p14:nvPr/>
              </p14:nvContentPartPr>
              <p14:xfrm>
                <a:off x="10590960" y="4463449"/>
                <a:ext cx="54720" cy="36108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A64312FC-072B-4C44-BE25-CB3E0FA09D4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573320" y="4445449"/>
                  <a:ext cx="903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9E286E79-3F44-45B9-9260-85DC27E4A7A0}"/>
                    </a:ext>
                  </a:extLst>
                </p14:cNvPr>
                <p14:cNvContentPartPr/>
                <p14:nvPr/>
              </p14:nvContentPartPr>
              <p14:xfrm>
                <a:off x="10709760" y="4637329"/>
                <a:ext cx="189000" cy="20160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9E286E79-3F44-45B9-9260-85DC27E4A7A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691760" y="4619329"/>
                  <a:ext cx="2246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FFDE6DB9-4438-43CD-88E6-ADB55FB237C6}"/>
                    </a:ext>
                  </a:extLst>
                </p14:cNvPr>
                <p14:cNvContentPartPr/>
                <p14:nvPr/>
              </p14:nvContentPartPr>
              <p14:xfrm>
                <a:off x="8924160" y="5006689"/>
                <a:ext cx="2033640" cy="5220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FFDE6DB9-4438-43CD-88E6-ADB55FB237C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906520" y="4988689"/>
                  <a:ext cx="20692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1C479CBC-1B64-4507-BB26-9CEF318CF37C}"/>
                    </a:ext>
                  </a:extLst>
                </p14:cNvPr>
                <p14:cNvContentPartPr/>
                <p14:nvPr/>
              </p14:nvContentPartPr>
              <p14:xfrm>
                <a:off x="6444480" y="4852609"/>
                <a:ext cx="381600" cy="29592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1C479CBC-1B64-4507-BB26-9CEF318CF37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426840" y="4834969"/>
                  <a:ext cx="417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6ECC671F-9DBA-4CEE-94FF-31FF3A0C0F52}"/>
                    </a:ext>
                  </a:extLst>
                </p14:cNvPr>
                <p14:cNvContentPartPr/>
                <p14:nvPr/>
              </p14:nvContentPartPr>
              <p14:xfrm>
                <a:off x="6625560" y="4895449"/>
                <a:ext cx="39960" cy="41724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6ECC671F-9DBA-4CEE-94FF-31FF3A0C0F5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607920" y="4877809"/>
                  <a:ext cx="756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89CD1982-3126-4194-A5BD-42B990C99A98}"/>
                    </a:ext>
                  </a:extLst>
                </p14:cNvPr>
                <p14:cNvContentPartPr/>
                <p14:nvPr/>
              </p14:nvContentPartPr>
              <p14:xfrm>
                <a:off x="6906000" y="4827049"/>
                <a:ext cx="136800" cy="41544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89CD1982-3126-4194-A5BD-42B990C99A9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888360" y="4809409"/>
                  <a:ext cx="17244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DB790DBC-82F6-496D-B57C-5056D766CB99}"/>
                    </a:ext>
                  </a:extLst>
                </p14:cNvPr>
                <p14:cNvContentPartPr/>
                <p14:nvPr/>
              </p14:nvContentPartPr>
              <p14:xfrm>
                <a:off x="7840560" y="5493769"/>
                <a:ext cx="435240" cy="24012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DB790DBC-82F6-496D-B57C-5056D766CB9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822920" y="5475769"/>
                  <a:ext cx="4708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FAA3F55E-4E87-4680-A2C4-68EFE65E33F4}"/>
                    </a:ext>
                  </a:extLst>
                </p14:cNvPr>
                <p14:cNvContentPartPr/>
                <p14:nvPr/>
              </p14:nvContentPartPr>
              <p14:xfrm>
                <a:off x="8122800" y="5440849"/>
                <a:ext cx="37800" cy="53604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FAA3F55E-4E87-4680-A2C4-68EFE65E33F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104800" y="5422849"/>
                  <a:ext cx="7344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789249F4-2684-4132-95BD-84158F6C7B9E}"/>
                    </a:ext>
                  </a:extLst>
                </p14:cNvPr>
                <p14:cNvContentPartPr/>
                <p14:nvPr/>
              </p14:nvContentPartPr>
              <p14:xfrm>
                <a:off x="7121640" y="5183809"/>
                <a:ext cx="267480" cy="57924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789249F4-2684-4132-95BD-84158F6C7B9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104000" y="5166169"/>
                  <a:ext cx="30312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AAC4B065-E923-4942-AAEF-A183E26FE7CD}"/>
                    </a:ext>
                  </a:extLst>
                </p14:cNvPr>
                <p14:cNvContentPartPr/>
                <p14:nvPr/>
              </p14:nvContentPartPr>
              <p14:xfrm>
                <a:off x="7360680" y="5205409"/>
                <a:ext cx="208800" cy="67788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AAC4B065-E923-4942-AAEF-A183E26FE7C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342680" y="5187409"/>
                  <a:ext cx="24444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DA00C896-BF6A-4E16-ACFF-37ADA9DB0A10}"/>
                    </a:ext>
                  </a:extLst>
                </p14:cNvPr>
                <p14:cNvContentPartPr/>
                <p14:nvPr/>
              </p14:nvContentPartPr>
              <p14:xfrm>
                <a:off x="8662800" y="5612929"/>
                <a:ext cx="274320" cy="3708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DA00C896-BF6A-4E16-ACFF-37ADA9DB0A1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644800" y="5594929"/>
                  <a:ext cx="3099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ABA5572F-E218-4AD1-BB7D-E4AE17181A2C}"/>
                    </a:ext>
                  </a:extLst>
                </p14:cNvPr>
                <p14:cNvContentPartPr/>
                <p14:nvPr/>
              </p14:nvContentPartPr>
              <p14:xfrm>
                <a:off x="8736240" y="5502769"/>
                <a:ext cx="477000" cy="42120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ABA5572F-E218-4AD1-BB7D-E4AE17181A2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718600" y="5485129"/>
                  <a:ext cx="5126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5383FFC8-90EC-4E5B-8502-63E99044E74F}"/>
                    </a:ext>
                  </a:extLst>
                </p14:cNvPr>
                <p14:cNvContentPartPr/>
                <p14:nvPr/>
              </p14:nvContentPartPr>
              <p14:xfrm>
                <a:off x="9354720" y="5511769"/>
                <a:ext cx="359280" cy="35064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5383FFC8-90EC-4E5B-8502-63E99044E74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336720" y="5494129"/>
                  <a:ext cx="3949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E7F65723-FF56-41A9-901A-88B53916BF06}"/>
                    </a:ext>
                  </a:extLst>
                </p14:cNvPr>
                <p14:cNvContentPartPr/>
                <p14:nvPr/>
              </p14:nvContentPartPr>
              <p14:xfrm>
                <a:off x="8978520" y="6052849"/>
                <a:ext cx="852840" cy="6300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E7F65723-FF56-41A9-901A-88B53916BF0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60880" y="6034849"/>
                  <a:ext cx="888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65960EDB-4EA3-43C2-90EF-851B430880DF}"/>
                    </a:ext>
                  </a:extLst>
                </p14:cNvPr>
                <p14:cNvContentPartPr/>
                <p14:nvPr/>
              </p14:nvContentPartPr>
              <p14:xfrm>
                <a:off x="7799880" y="6225289"/>
                <a:ext cx="591480" cy="4896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65960EDB-4EA3-43C2-90EF-851B430880D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782240" y="6207649"/>
                  <a:ext cx="6271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379CAF5C-125A-48EF-9422-80EA737CCD38}"/>
                    </a:ext>
                  </a:extLst>
                </p14:cNvPr>
                <p14:cNvContentPartPr/>
                <p14:nvPr/>
              </p14:nvContentPartPr>
              <p14:xfrm>
                <a:off x="9231240" y="3056209"/>
                <a:ext cx="1264320" cy="1112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379CAF5C-125A-48EF-9422-80EA737CCD3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213240" y="3038569"/>
                  <a:ext cx="1299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063CCCCB-9CEA-4C38-9F1F-68E76697F297}"/>
                    </a:ext>
                  </a:extLst>
                </p14:cNvPr>
                <p14:cNvContentPartPr/>
                <p14:nvPr/>
              </p14:nvContentPartPr>
              <p14:xfrm>
                <a:off x="9674760" y="2853889"/>
                <a:ext cx="790200" cy="3618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063CCCCB-9CEA-4C38-9F1F-68E76697F29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657120" y="2835889"/>
                  <a:ext cx="8258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FCBDC282-2FD6-4603-9C77-431DF446DA35}"/>
                    </a:ext>
                  </a:extLst>
                </p14:cNvPr>
                <p14:cNvContentPartPr/>
                <p14:nvPr/>
              </p14:nvContentPartPr>
              <p14:xfrm>
                <a:off x="9757560" y="3959089"/>
                <a:ext cx="1149480" cy="3492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FCBDC282-2FD6-4603-9C77-431DF446DA3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739920" y="3941089"/>
                  <a:ext cx="11851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0977CE53-757C-4FB2-8A0C-EF355E645D10}"/>
                    </a:ext>
                  </a:extLst>
                </p14:cNvPr>
                <p14:cNvContentPartPr/>
                <p14:nvPr/>
              </p14:nvContentPartPr>
              <p14:xfrm>
                <a:off x="9736320" y="3344569"/>
                <a:ext cx="53640" cy="43452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0977CE53-757C-4FB2-8A0C-EF355E645D1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718320" y="3326569"/>
                  <a:ext cx="892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4B6C2B88-BADB-49E3-9139-CFDA35547A01}"/>
                    </a:ext>
                  </a:extLst>
                </p14:cNvPr>
                <p14:cNvContentPartPr/>
                <p14:nvPr/>
              </p14:nvContentPartPr>
              <p14:xfrm>
                <a:off x="10865280" y="3261049"/>
                <a:ext cx="21960" cy="63936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4B6C2B88-BADB-49E3-9139-CFDA35547A0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847640" y="3243049"/>
                  <a:ext cx="5760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585DA343-870A-41A7-9BB3-C72668D3E2CD}"/>
                    </a:ext>
                  </a:extLst>
                </p14:cNvPr>
                <p14:cNvContentPartPr/>
                <p14:nvPr/>
              </p14:nvContentPartPr>
              <p14:xfrm>
                <a:off x="9768000" y="3290569"/>
                <a:ext cx="1121040" cy="3780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585DA343-870A-41A7-9BB3-C72668D3E2C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750000" y="3272929"/>
                  <a:ext cx="11566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70330D35-A2B7-4DB6-8AF2-044D5313B508}"/>
                    </a:ext>
                  </a:extLst>
                </p14:cNvPr>
                <p14:cNvContentPartPr/>
                <p14:nvPr/>
              </p14:nvContentPartPr>
              <p14:xfrm>
                <a:off x="9753240" y="3655249"/>
                <a:ext cx="360" cy="25704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70330D35-A2B7-4DB6-8AF2-044D5313B50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735240" y="3637609"/>
                  <a:ext cx="360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24389389-3885-4742-A0A9-D73C08F09202}"/>
                    </a:ext>
                  </a:extLst>
                </p14:cNvPr>
                <p14:cNvContentPartPr/>
                <p14:nvPr/>
              </p14:nvContentPartPr>
              <p14:xfrm>
                <a:off x="8243760" y="3861169"/>
                <a:ext cx="865440" cy="30564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24389389-3885-4742-A0A9-D73C08F0920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226120" y="3843529"/>
                  <a:ext cx="9010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5432D830-542D-4A1F-911B-B48D914BD3C9}"/>
                    </a:ext>
                  </a:extLst>
                </p14:cNvPr>
                <p14:cNvContentPartPr/>
                <p14:nvPr/>
              </p14:nvContentPartPr>
              <p14:xfrm>
                <a:off x="8750640" y="3791689"/>
                <a:ext cx="338400" cy="30816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5432D830-542D-4A1F-911B-B48D914BD3C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733000" y="3773689"/>
                  <a:ext cx="3740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578B2D7C-7C62-4A17-BE6E-D15006C75818}"/>
                    </a:ext>
                  </a:extLst>
                </p14:cNvPr>
                <p14:cNvContentPartPr/>
                <p14:nvPr/>
              </p14:nvContentPartPr>
              <p14:xfrm>
                <a:off x="8007240" y="3613849"/>
                <a:ext cx="953640" cy="37368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578B2D7C-7C62-4A17-BE6E-D15006C7581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989600" y="3595849"/>
                  <a:ext cx="9892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B37B1E31-9043-4EAC-8481-47498E2711E2}"/>
                    </a:ext>
                  </a:extLst>
                </p14:cNvPr>
                <p14:cNvContentPartPr/>
                <p14:nvPr/>
              </p14:nvContentPartPr>
              <p14:xfrm>
                <a:off x="8047920" y="3817249"/>
                <a:ext cx="128160" cy="9000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B37B1E31-9043-4EAC-8481-47498E2711E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029920" y="3799609"/>
                  <a:ext cx="1638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55F3FBEB-095B-4765-9976-EAEEC1F41E5B}"/>
                    </a:ext>
                  </a:extLst>
                </p14:cNvPr>
                <p14:cNvContentPartPr/>
                <p14:nvPr/>
              </p14:nvContentPartPr>
              <p14:xfrm>
                <a:off x="7965120" y="4333849"/>
                <a:ext cx="177120" cy="4428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55F3FBEB-095B-4765-9976-EAEEC1F41E5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947480" y="4316209"/>
                  <a:ext cx="2127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72881072-BE04-4A5B-A609-BD9C62E3A23E}"/>
                    </a:ext>
                  </a:extLst>
                </p14:cNvPr>
                <p14:cNvContentPartPr/>
                <p14:nvPr/>
              </p14:nvContentPartPr>
              <p14:xfrm>
                <a:off x="8114520" y="4202449"/>
                <a:ext cx="336960" cy="30960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72881072-BE04-4A5B-A609-BD9C62E3A23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096520" y="4184809"/>
                  <a:ext cx="3726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5471D66C-520D-4802-B836-A355CC2E9015}"/>
                    </a:ext>
                  </a:extLst>
                </p14:cNvPr>
                <p14:cNvContentPartPr/>
                <p14:nvPr/>
              </p14:nvContentPartPr>
              <p14:xfrm>
                <a:off x="8211720" y="4307569"/>
                <a:ext cx="60840" cy="29484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5471D66C-520D-4802-B836-A355CC2E901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194080" y="4289569"/>
                  <a:ext cx="96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45DF5CD0-F6CB-4C5C-A541-0D7C71AEA435}"/>
                    </a:ext>
                  </a:extLst>
                </p14:cNvPr>
                <p14:cNvContentPartPr/>
                <p14:nvPr/>
              </p14:nvContentPartPr>
              <p14:xfrm>
                <a:off x="7834080" y="4617169"/>
                <a:ext cx="531000" cy="1764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45DF5CD0-F6CB-4C5C-A541-0D7C71AEA43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816080" y="4599529"/>
                  <a:ext cx="566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6226F4A0-C992-46FF-A056-0BCFF4B33915}"/>
                    </a:ext>
                  </a:extLst>
                </p14:cNvPr>
                <p14:cNvContentPartPr/>
                <p14:nvPr/>
              </p14:nvContentPartPr>
              <p14:xfrm>
                <a:off x="9919560" y="3513769"/>
                <a:ext cx="119520" cy="29268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6226F4A0-C992-46FF-A056-0BCFF4B3391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901920" y="3495769"/>
                  <a:ext cx="1551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0C9F8712-5239-4B7F-92B5-486979AB15C4}"/>
                    </a:ext>
                  </a:extLst>
                </p14:cNvPr>
                <p14:cNvContentPartPr/>
                <p14:nvPr/>
              </p14:nvContentPartPr>
              <p14:xfrm>
                <a:off x="10132320" y="3643009"/>
                <a:ext cx="187920" cy="12492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0C9F8712-5239-4B7F-92B5-486979AB15C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114680" y="3625369"/>
                  <a:ext cx="2235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1FD0A02D-A052-46FB-B415-F96E4D6C4981}"/>
                    </a:ext>
                  </a:extLst>
                </p14:cNvPr>
                <p14:cNvContentPartPr/>
                <p14:nvPr/>
              </p14:nvContentPartPr>
              <p14:xfrm>
                <a:off x="10346520" y="3621769"/>
                <a:ext cx="189360" cy="12384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1FD0A02D-A052-46FB-B415-F96E4D6C498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328520" y="3603769"/>
                  <a:ext cx="225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262D3E73-C79F-41DD-86BB-50DE9F26278D}"/>
                    </a:ext>
                  </a:extLst>
                </p14:cNvPr>
                <p14:cNvContentPartPr/>
                <p14:nvPr/>
              </p14:nvContentPartPr>
              <p14:xfrm>
                <a:off x="10574040" y="3690889"/>
                <a:ext cx="144000" cy="15156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262D3E73-C79F-41DD-86BB-50DE9F26278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556400" y="3672889"/>
                  <a:ext cx="179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AD3121C0-8337-4F9B-A6D8-D448E22A6179}"/>
                    </a:ext>
                  </a:extLst>
                </p14:cNvPr>
                <p14:cNvContentPartPr/>
                <p14:nvPr/>
              </p14:nvContentPartPr>
              <p14:xfrm>
                <a:off x="7383360" y="4084369"/>
                <a:ext cx="241200" cy="29808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AD3121C0-8337-4F9B-A6D8-D448E22A617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365720" y="4066369"/>
                  <a:ext cx="2768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6C7EDD81-73DE-48C6-A223-DC94EEA69F32}"/>
                    </a:ext>
                  </a:extLst>
                </p14:cNvPr>
                <p14:cNvContentPartPr/>
                <p14:nvPr/>
              </p14:nvContentPartPr>
              <p14:xfrm>
                <a:off x="7648320" y="4037569"/>
                <a:ext cx="256320" cy="31932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6C7EDD81-73DE-48C6-A223-DC94EEA69F3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630320" y="4019929"/>
                  <a:ext cx="29196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EA671D8D-1F6F-46B4-BB6F-94CE9E08B3FA}"/>
              </a:ext>
            </a:extLst>
          </p:cNvPr>
          <p:cNvGrpSpPr/>
          <p:nvPr/>
        </p:nvGrpSpPr>
        <p:grpSpPr>
          <a:xfrm>
            <a:off x="9712560" y="1769929"/>
            <a:ext cx="1271880" cy="419400"/>
            <a:chOff x="9712560" y="1769929"/>
            <a:chExt cx="1271880" cy="41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795BF62C-2CAE-497E-B647-B48131BC7038}"/>
                    </a:ext>
                  </a:extLst>
                </p14:cNvPr>
                <p14:cNvContentPartPr/>
                <p14:nvPr/>
              </p14:nvContentPartPr>
              <p14:xfrm>
                <a:off x="9712560" y="1779289"/>
                <a:ext cx="42120" cy="34056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795BF62C-2CAE-497E-B647-B48131BC703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694560" y="1761289"/>
                  <a:ext cx="777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0CDF02B9-EC71-4588-BBF9-F1107B838981}"/>
                    </a:ext>
                  </a:extLst>
                </p14:cNvPr>
                <p14:cNvContentPartPr/>
                <p14:nvPr/>
              </p14:nvContentPartPr>
              <p14:xfrm>
                <a:off x="9993360" y="1841569"/>
                <a:ext cx="375120" cy="25308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0CDF02B9-EC71-4588-BBF9-F1107B83898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975360" y="1823929"/>
                  <a:ext cx="410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941BA28A-A2BB-4E2A-B5D0-F8114D5C49E2}"/>
                    </a:ext>
                  </a:extLst>
                </p14:cNvPr>
                <p14:cNvContentPartPr/>
                <p14:nvPr/>
              </p14:nvContentPartPr>
              <p14:xfrm>
                <a:off x="10389360" y="1787569"/>
                <a:ext cx="394200" cy="25056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941BA28A-A2BB-4E2A-B5D0-F8114D5C49E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371720" y="1769569"/>
                  <a:ext cx="4298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8E0E20A7-6E7B-4F18-8A96-842F12E605D3}"/>
                    </a:ext>
                  </a:extLst>
                </p14:cNvPr>
                <p14:cNvContentPartPr/>
                <p14:nvPr/>
              </p14:nvContentPartPr>
              <p14:xfrm>
                <a:off x="10569720" y="1829329"/>
                <a:ext cx="64800" cy="35100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8E0E20A7-6E7B-4F18-8A96-842F12E605D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551720" y="1811329"/>
                  <a:ext cx="1004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DE6AB90F-CD82-4849-B5CC-6E471DE44C87}"/>
                    </a:ext>
                  </a:extLst>
                </p14:cNvPr>
                <p14:cNvContentPartPr/>
                <p14:nvPr/>
              </p14:nvContentPartPr>
              <p14:xfrm>
                <a:off x="10795800" y="1769929"/>
                <a:ext cx="188640" cy="41940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DE6AB90F-CD82-4849-B5CC-6E471DE44C8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778160" y="1752289"/>
                  <a:ext cx="224280" cy="45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862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B7782-F994-4E2B-AAE8-576C946D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문제가 왜 완전탐색인가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28609-53D3-4BCF-B4B0-237DB36F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루프로 가능한 경우를 전부 돌아보는 </a:t>
            </a:r>
            <a:r>
              <a:rPr lang="ko-KR" altLang="en-US" dirty="0" err="1"/>
              <a:t>브루트포스</a:t>
            </a:r>
            <a:r>
              <a:rPr lang="ko-KR" altLang="en-US" dirty="0"/>
              <a:t> 기법이기 때문</a:t>
            </a:r>
            <a:endParaRPr lang="en-US" altLang="ko-KR" dirty="0"/>
          </a:p>
          <a:p>
            <a:r>
              <a:rPr lang="ko-KR" altLang="en-US" dirty="0"/>
              <a:t>하지만 약수 목록을 이용해서 구한다는 생각을 하면 풀이가 더 가벼워질 수 있는 여지가 있음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3A1B825-0FEE-46F1-966E-CE5D4FFF9386}"/>
                  </a:ext>
                </a:extLst>
              </p14:cNvPr>
              <p14:cNvContentPartPr/>
              <p14:nvPr/>
            </p14:nvContentPartPr>
            <p14:xfrm>
              <a:off x="921360" y="1550689"/>
              <a:ext cx="1778040" cy="7812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3A1B825-0FEE-46F1-966E-CE5D4FFF93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360" y="1533049"/>
                <a:ext cx="181368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9C6C4A8-D2F8-414B-9C00-C4841D5EF190}"/>
                  </a:ext>
                </a:extLst>
              </p14:cNvPr>
              <p14:cNvContentPartPr/>
              <p14:nvPr/>
            </p14:nvContentPartPr>
            <p14:xfrm>
              <a:off x="2327520" y="2611969"/>
              <a:ext cx="1528920" cy="6188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9C6C4A8-D2F8-414B-9C00-C4841D5EF1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9520" y="2593969"/>
                <a:ext cx="1564560" cy="65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191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260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알고리즘 스터디 10주 문제</vt:lpstr>
      <vt:lpstr>P 42842:  카펫</vt:lpstr>
      <vt:lpstr>알고리즘</vt:lpstr>
      <vt:lpstr>참고하면 좋을 계산</vt:lpstr>
      <vt:lpstr>알고리즘</vt:lpstr>
      <vt:lpstr>이 문제가 왜 완전탐색인가?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스터디 2주 문제</dc:title>
  <dc:creator>KimDain</dc:creator>
  <cp:lastModifiedBy>KimDain</cp:lastModifiedBy>
  <cp:revision>40</cp:revision>
  <dcterms:created xsi:type="dcterms:W3CDTF">2021-10-06T00:34:50Z</dcterms:created>
  <dcterms:modified xsi:type="dcterms:W3CDTF">2021-12-22T08:20:14Z</dcterms:modified>
</cp:coreProperties>
</file>