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00:36:11.26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1 144,'109'2,"122"-5,-163-10,-50 8,-1 2,22-3,135 6,-120 2,0-2,0-2,53-10,68-33,-129 31,1 1,0 2,0 3,81-5,318 15,-420 0,0 1,0 1,-1 1,32 10,-31-7,0-2,1 0,48 3,-35-6,-1 2,1 2,65 20,-59-14,92 13,-31-14,170 8,-196-22,118 3,-131 13,-51-10,1 0,21 1,322-2,-186-5,-63 2,-88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4.2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0 179 24575,'1'-1'0,"1"1"0,-1 0 0,0-1 0,0 0 0,0 1 0,0-1 0,0 1 0,0-1 0,0 0 0,0 0 0,0 0 0,0 0 0,-1 1 0,1-1 0,0 0 0,-1 0 0,1-1 0,0 1 0,0-2 0,12-25 0,-12 25 0,10-33 0,-9 28 0,1-1 0,0 1 0,0-1 0,1 1 0,5-10 0,-7 16 0,0-1 0,1 1 0,-1-1 0,0 1 0,1 0 0,-1 0 0,1 0 0,0 0 0,0 0 0,-1 1 0,1-1 0,0 1 0,0 0 0,1 0 0,-1 0 0,0 0 0,0 0 0,5 0 0,1 0 0,0 1 0,1 0 0,-1 0 0,0 0 0,0 1 0,0 0 0,0 1 0,-1 0 0,1 1 0,12 4 0,-17-5 0,1 1 0,-1-1 0,0 1 0,0-1 0,0 1 0,-1 0 0,1 0 0,-1 1 0,0-1 0,1 1 0,-2 0 0,1-1 0,0 1 0,-1 1 0,1-1 0,-1 0 0,-1 1 0,1-1 0,0 1 0,-1-1 0,1 7 0,1 17 0,-2 0 0,-4 54 0,0-17 0,3-60 0,0-1 0,0 1 0,0 0 0,-1 0 0,0-1 0,0 1 0,0 0 0,0-1 0,-1 1 0,0-1 0,0 0 0,0 1 0,-1-1 0,-4 7 0,4-8 0,-1-1 0,1 1 0,-1 0 0,1-1 0,-1 0 0,0 0 0,0 0 0,0 0 0,0-1 0,-1 1 0,1-1 0,0 0 0,0 0 0,-1-1 0,1 1 0,-6-1 0,-11 0 0,0 2 0,-1 0 0,1 1 0,0 1 0,-21 8 0,31-3 0,18-2 0,26 2 0,-25-7 0,27 5 67,44 4 0,9 2-1566,-62-8-5327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43.84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979 6 7027,'0'0'7876,"-72"-1"-7687,-464-3 17,368 4 173,30 0-1315,73 0-6105,88 0 2671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44.23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680 0 10661,'0'0'1248,"-53"39"-786,-339 244-105,325-236-335,17-13-13,-49 44 1,97-75 94,0 0 0,0 0 0,0 0 0,0 0 0,1 0 0,-1 0 0,1 1 0,0-1 0,0 0 0,0 1 0,0-1 0,1 1 0,-1-1 0,1 1 0,0 0 0,0-1 0,0 1 0,1-1 0,1 6 0,-1 12 163,0 4 40,2-1 0,1 0 0,1 0 0,1 0 1,12 32-1,3 12-210,-19-59-232,0 0 0,1-1 0,1 1 0,-1-1 1,1 0-1,0 1 0,1-2 0,0 1 0,0-1 0,12 13 0,-13-17-708,-3-2 633,0 0-1,1-1 0,-1 1 0,0-1 1,0 1-1,0-1 0,0 0 0,1 1 1,-1-1-1,0 0 0,0 0 0,3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2.78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875 116 7267,'0'0'7377,"-50"0"-6481,-22-1-736,-240 5 187,247 2-233,-74 19 1,-38 3-96,168-27-130,-22 1-126,30-2 146,0-1 1,0 1-1,0 0 1,0-1-1,0 1 0,0 0 1,0-1-1,0 1 1,1-1-1,-1 0 1,0 1-1,0-1 0,1 0 1,-1 1-1,0-1 1,1 0-1,-1 0 1,0 0-1,1 1 0,0-1 1,-1 0-1,1 0 1,-1 0-1,1 0 1,0 0-1,0 0 0,-1 0 1,1 0-1,0 0 1,0 0-1,0-1 1,-1-108-6700,1 64 3764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3.19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333 0 9108,'0'0'6072,"-17"15"-5826,-197 177-206,114-111 114,99-81-152,1 1-1,0 0 0,0-1 0,0 1 1,0-1-1,0 1 0,-1 0 0,1-1 1,0 1-1,0-1 0,1 1 0,-1 0 1,0-1-1,0 1 0,0-1 0,0 1 1,0 0-1,1-1 0,-1 1 0,0-1 1,1 1-1,-1-1 0,0 1 0,1 0 1,-1 0-4,6 8-15,1 0 0,-1-1 1,1 1-1,1-1 0,-1-1 1,2 0-1,13 11 0,-7-6 23,69 58 28,252 192-95,-333-260-169,-1 0 1,1 0-1,0-1 0,0 1 1,0 0-1,0-1 0,0 0 1,0 0-1,1 0 0,-1 0 1,5 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3.54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1028 1 64,'0'0'11090,"-59"29"-10225,21-10-741,-26 13 3,1 2-1,1 3 1,2 3 0,-86 75 0,-12 24-123,-160 150-153,262-237 299,55-51-116,1 0 1,-1 0 0,1 0-1,-1 0 1,1 1-1,0-1 1,0 0 0,-1 0-1,1 0 1,0 0-1,0 0 1,0 1 0,0-1-1,0 0 1,0 0-1,1 0 1,-1 0 0,0 1-1,1-1 1,-1 0-1,0 0 1,1 0 0,0 0-1,-1 0 1,1 0-1,-1 0 1,1 0 0,0 0-1,0 0 1,0-1-1,-1 1 1,3 1 0,15 12 82,1-1 1,0 0 0,1-2-1,26 11 1,-17-7 33,54 24 17,1-3 1,2-5 0,1-3 0,2-4-1,0-4 1,1-4 0,135 7 0,-102-20 117,-67-4-13,86 12 0,-141-11-291,0 0 0,0 0 0,-1 0 0,1 0 0,0 0 0,0 0 0,-1 0 0,1 0-1,0 1 1,-1-1 0,1 0 0,0 1 0,-1-1 0,1 0 0,0 1 0,-1-1 0,1 1 0,-1-1 0,1 1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3.89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123 0 6003,'0'0'6755,"-70"289"-5763,52-95-79,1 0-529,11 0-128,0-15-64,6-6-32,-6-26-96,6-31-64,0-32-64,0-37-1056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39.8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887 2268 496,'0'0'9997,"-64"46"-8407,-205 136-598,254-173-885,0-1-1,0-1 1,-23 9 0,32-15-37,1 1 0,-1-1 1,0 0-1,0-1 0,-9 0 1,8 1-23,0-1 0,0 0 0,0-1 0,0 0 0,-1 0 1,1-1-1,1 1 0,-1-2 0,0 1 0,0-1 0,1 0 0,-1 0 0,1 0 1,0-1-1,0 0 0,0-1 0,1 1 0,-1-1 0,1 0 0,0 0 1,1-1-1,-1 1 0,-3-8 0,-10-15-33,1 0-1,1-1 1,-15-41 0,-7-34-32,5-1 0,4-1 0,5-1 0,-17-182 1,14-447 49,27 680-4,13-100 1,-9 131-16,2 1 0,0 0 0,2 1 0,0-1 0,2 1 0,14-25 0,-7 20-10,1 1 0,0 1 1,2 1-1,2 0 0,0 2 0,1 0 0,1 1 0,34-22 0,-21 19 1,1 3 0,1 1-1,0 2 1,2 2 0,59-18 0,-26 16 1,0 2 0,106-8 0,144 11 1,-120 23-12,-168-4 3,-1 1 0,1 2 0,55 20 0,-38-7 27,-1 3 0,-1 2 1,-1 3-1,-2 1 0,-1 3 0,-2 1 1,-1 3-1,-1 1 0,-3 2 0,-1 2 1,-2 2-1,-2 1 0,-2 2 1,-2 1-1,-2 1 0,-3 2 0,-1 0 1,-3 2-1,-3 1 0,18 74 1,-24-56 160,-3 0 0,-3 1 0,-3 0 0,-8 93 1,1-115-24,-3-1 1,-1-1-1,-16 54 0,1-38 65,-2 0 0,-44 82 0,-84 119 428,-61 59-61,174-274-561,-3-1 0,-1-2 0,-96 81 0,117-112-84,-1-2 1,0-1 0,-1 0 0,-1-2 0,0-1 0,0-1 0,-39 10-1,44-15-124,0 0-1,0-2 0,0 0 1,-1-2-1,1 0 1,-1-1-1,1-1 0,0-1 1,-28-6-1,42 6-41,-1 0 1,1-1-1,0 1 0,0-1 0,0-1 1,0 1-1,1-1 0,-1 0 0,1 0 1,0-1-1,0 1 0,1-1 1,-8-9-1,-61-84-5856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42.75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363 1787 10565,'0'0'275,"-38"-51"114,-124-177 158,142 197-485,1-1-1,2-1 1,1-1 0,2 0-1,1-1 1,2 0 0,1-1-1,-8-60 1,7 22-42,-1-91-1,11-79 64,2 138-48,-1 76 2,1 0-1,1 1 1,8-36-1,-5 48 2,0 0 0,0 1 0,2 0 0,0 0 0,1 0-1,14-21 1,-8 17 4,1 2 0,1 0 0,0 1 0,1 0-1,1 1 1,1 1 0,0 1 0,0 1 0,2 0-1,-1 2 1,2 0 0,-1 1 0,2 2 0,36-10 0,3 4 25,0 2 1,1 4 0,0 2-1,79 3 1,-123 3-58,54-1 41,0 3 0,0 3 0,100 20-1,-118-10-6,-2 3-1,0 2 1,-1 2-1,-1 2 1,64 42-1,-50-22 53,-1 2 1,-3 3-1,72 74 0,-104-93-25,-2 1-1,-1 1 1,-1 1-1,26 48 1,-37-55-6,-2 1 0,-1 0 0,0 1 0,-2 0 0,-2 0 0,9 54 0,-10 97 357,-5-143-296,-2 0 0,-2 0 0,-10 54 0,3-56-12,-1-1-1,-2 0 0,-1-1 1,-32 53-1,-91 114 297,-130 121 331,191-241-425,-153 122 1,202-181-255,0-1-1,-56 28 1,69-40-49,0-1-1,0-1 0,-1-1 0,0 0 1,0-1-1,0 0 0,0-1 0,-18-1 1,18 0-399,13-1 350,-1 1 0,1-1 1,-1 0-1,0 0 0,1 0 1,-1 0-1,1 0 0,-1-1 0,1 1 1,-1-1-1,1 0 0,-1 1 1,-3-3-1,6-14-2461,0-37-3079,0 24-40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44.91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618 142 1297,'0'0'15556,"-15"-4"-14622,-57-13-680,-99-11-1,-92 5-293,166 22-3026,97-68-10585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45.29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382 0 8708,'0'0'5370,"-35"30"-5164,-113 101 13,130-113-131,1 1 1,1 0-1,-25 38 1,14-18 53,12-19-59,8-13-11,0 1 1,1 0-1,0 1 0,1-1 0,0 1 0,0 0 1,1 0-1,0 1 0,1 0 0,-5 19 1,6-14-55,0-1 0,1 1 1,1 0-1,0 0 1,2-1-1,-1 1 0,2-1 1,0 1-1,0-1 1,1 0-1,1 0 1,1 0-1,0-1 0,0 1 1,1-1-1,1-1 1,1 0-1,-1 0 0,15 15 1,16 10-43,2-2 1,1-1 0,85 51-1,-119-81-150,0 1-1,0 0 1,0 0-1,-1 0 0,0 1 1,0 0-1,0 1 0,-1-1 1,0 1-1,9 13 1,-11 0-3313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40.9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16,'0'0'160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09.5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9716,'0'0'2514,"0"357"-2226,18-220-112,-1-16-128,6-32-16,-5-31-16,-6-32-16,-1-10-80,-5-16-416,-64-16-10453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0.0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1 240 5907,'0'0'6507,"24"58"-6233,89 193 79,-94-216-251,1 0 0,1-1 0,3-1 0,0-1 0,40 40 0,-47-54-66,-17-18-35,22 25 57,2-1 0,32 25-1,-49-44-21,0 1 0,1-1 0,0 0 0,0-1-1,1 0 1,-1 0 0,1-1 0,0 0 0,0-1 0,0 0 0,0 0-1,18 1 1,-24-3-27,0 0 1,0 0-1,1-1 0,-1 1 0,0-1 1,0 0-1,0 0 0,0 0 0,0 0 1,0 0-1,0-1 0,0 1 0,-1-1 0,1 1 1,-1-1-1,1 0 0,2-3 0,2-4-6,0 0-1,0 0 1,-1 0-1,6-14 1,43-89 43,-6-3 0,36-123-1,-7 17-654,-22 84-1085,-32 88-1572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0.50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1 347 11525,'0'0'3282,"140"-26"-3058,-30 42-96,7 15 0,-12-4-80,-12-6 32,-23-6-32,-29-9-48,-17-1-64,-19-5-768</inkml:trace>
  <inkml:trace contextRef="#ctx0" brushRef="#br0" timeOffset="1">596 1 3410,'0'0'10130,"37"23"-10061,129 79 19,-104-67-8,-45-27-45,0 2 0,-1 0-1,18 14 1,-30-20 3,0 0 1,0 0-1,-1 0 1,1 1-1,-1-1 1,0 1-1,0 0 1,0 0-1,-1 0 1,0 1-1,0-1 1,0 1-1,1 8 1,0 4 154,0 1 1,-2 0-1,0-1 1,-2 1 0,0 0-1,-1 0 1,0-1 0,-2 1-1,0-1 1,-1 0-1,-1 0 1,-12 24 0,-8 11-31,-3-2 0,-58 78 0,-11 6-194,-88 132-3595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1.00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921 0 11957,'0'0'2428,"-38"49"-1798,-50 66-541,-331 420-413,307-399-115,-142 184-827,245-303 1577,11-9 466,0-7-656,0 0 0,0-1 0,0 1 0,0-1 0,1 0 0,-1 0 0,0 0-1,0 0 1,0 0 0,3-1 0,11 0-340,47 2 761,0-4 1,107-17-1,350-118-24,-19-40-457,-484 172-62,137-48 62,-129 48-95,0 1-1,0 1 1,0 0-1,32 1 1,-57 4-13,1-1 0,0 0 0,-1 0 0,1 0 0,0 0 0,-1 0 0,1 1 0,-1-1 0,1 0 0,-1 1 0,1-1 0,-1 0 0,1 1 0,-1-1 0,1 1 0,-1-1 0,1 1 0,-1-1 0,1 1 0,-1-1 0,0 1 0,1-1 0,-1 1 0,0-1 0,0 1 0,1 0 0,-1-1 0,0 1 0,0-1 0,0 1 0,0 0 0,0-1 0,0 2 0,0 24-1435,-1-19 915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1.40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3986,'0'0'10949,"6"425"-10325,58-152 112,-5-6-207,-13-30-225,1-38-288,0-52-16,-6-52-16,5-48-208,-5-47-865,12-21-1232,-42-63-992,-5-16-2642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1.84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1243 1 9861,'0'0'4820,"-63"36"-4507,44-24-299,-466 309 89,-163 228-116,624-526 5,20-20-24,12-3-94,767 11 1241,-773-11-1113,115 1 187,0-5 0,152-25 0,-117 1 5,0 7 1,198-3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2.30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88 0 10901,'0'0'4978,"-41"415"-4433,30-132 31,-1 1-112,-6-22-128,13-41-224,5-48 0,0-52-96,0-48-16,0-41-64,23-32-544,12 0-913,6-48-960,-30-15-2209,-5-10-3362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45.80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8292,'0'0'5570,"8"13"-5346,0-2-164,1 1-1,0-2 0,0 1 0,1-1 0,0 0 1,1-1-1,0-1 0,0 1 0,1-2 0,19 10 0,39 21 277,186 91 204,-207-108-534,0-2 1,1-3 0,75 16-1,-101-29-40,4 0-381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46.18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599 0 9284,'0'0'5123,"-1"9"-4945,2 4-80,0 1-1,0-1 0,2 0 0,-1 0 1,2 0-1,0 0 0,0 0 0,11 21 1,-6-14 2,0 1 0,-2 1 0,6 32 0,-9-14 106,-2 1 0,-7 80 1,2-96-164,0 0 1,-2 1 0,-2-1 0,0-1-1,-1 1 1,-1-2 0,-24 45 0,-3-9 49,-73 94 0,58-91-810,-95 90 0,111-120-44,-1-2-1,-1-1 1,-77 44-1,111-72 340,1 0-1,0 1 1,-1-1-1,1 0 1,-1 0-1,1-1 1,-1 1-1,0-1 1,1 1-1,-6-1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46.56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9172,'0'0'2337,"339"84"-1776,-223-58-225,-28-10-288,-30-6-48,-17 1 0,-24-1-272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0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1130 1930 7075,'0'0'4813,"-4"4"-4359,1-1-418,0 0 0,0-1 0,0 0 0,0 0-1,0 0 1,0 0 0,-1 0 0,1-1 0,-1 0 0,1 1 0,-1-1 0,0-1 0,0 1 0,-5 0 0,-65 0 254,38-2-103,-489 4 1347,509-4-1540,1-1-1,-1-1 1,1 0-1,-1-1 1,1-1-1,0 0 1,0-1-1,1 0 1,0-1-1,0-1 1,0 0-1,1-1 1,0-1-1,1 0 1,-13-13-1,5 3-16,2 0-1,0-1 1,1-1 0,1 0-1,1-2 1,1 0 0,-21-49-1,26 45 31,0-1 1,2 0-1,2 0 0,0 0 0,0-37 0,8-150-4,-2 190-14,6-48 1,3 1 0,4 1 0,2 0-1,36-96 1,-44 147-1,1 0 0,1 0-1,1 1 1,0 1-1,2 0 1,24-30 0,7 2-7,52-43 1,-85 80 17,102-104 21,-76 74-14,2 1 0,59-46 0,-87 79-27,0 0 0,0 1-1,0 0 1,1 1 0,0 0 0,0 0-1,0 2 1,15-3 0,33-8 5,2-8 38,-40 12-33,1 1-1,1 1 1,0 1-1,0 1 0,47-3 1,-24 7 57,-7 1 4,73 7 0,-99-5-10,0 1 1,0 0-1,0 2 0,-1-1 0,1 1 0,-1 1 1,-1 1-1,24 15 0,-9-3 21,-1 2 1,-1 2-1,0 0 0,-2 1 1,-1 1-1,-1 2 0,-1 0 1,-2 1-1,0 0 0,15 37 1,61 163 117,-83-193-159,-1 1-1,-2 0 1,-1 0-1,2 64 1,-8 273 112,-1-369-123,-1 0 1,1 0-1,-1 0 0,0 0 1,0 0-1,-1 0 0,1 0 1,-1-1-1,0 1 0,0 0 1,0-1-1,0 0 0,-5 6 1,-44 40 304,18-18-17,-35 44 151,24-25-192,-75 66 0,110-110-225,-1 0 1,0 0 0,0-1 0,-1-1 0,1 0-1,-1 0 1,0-1 0,0 0 0,0-1-1,0 0 1,-14 0 0,-41 9-23,-39 20 68,66-18-57,-1-1 1,0-3 0,0-1-1,-1-1 1,-43 0 0,13-8-403,-141 7-247,169-5-1769,22-1-1779,9 0-1462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46.94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15671,'0'0'1201,"274"252"-913,-233-157 208,-29 15-112,-12 0-176,0-5-208,-70-21-528,-18-52-1633,47-32-2065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49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863 1261 3906,'0'0'5365,"0"0"-5317,0 0-1,0 1 1,0-1 0,1 0-1,-1 1 1,0-1 0,0 0-1,0 1 1,0-1 0,0 1-1,0-1 1,0 0 0,0 1 0,0-1-1,-1 1 1,1-1 0,0 0-1,0 1 1,0-1 0,0 0-1,0 1 1,-1-1 0,1 0-1,0 1 1,0-1 0,0 0-1,-1 0 1,1 1 0,0-1 0,-1 0-1,1 1 1,-2-1-5,1 0 0,-1 0 0,0 0 0,1 0 0,-1 0 0,1-1 0,-1 1 0,0 0 0,1-1 0,-1 1 0,1-1 0,-1 0 0,1 1 0,0-1 0,-3-2 0,-29-19 285,20 13-202,-53-34 144,-191-131 241,233 153-508,0 0-1,1-2 0,2 0 0,0-2 0,1 0 0,2-1 0,-19-34 1,-89-205-87,114 236 92,-28-62-8,-50-131 235,88 213-240,0-1-1,0 0 1,1 0 0,1 0 0,0-14 0,0 9-36,0 12 34,1 0 1,0 1 0,0-1 0,0 0-1,0 1 1,0-1 0,0 1 0,1 0 0,-1-1-1,1 1 1,-1 0 0,1 0 0,0 0-1,0 0 1,0 0 0,0 0 0,1 0-1,-1 1 1,0-1 0,1 1 0,-1 0 0,1 0-1,2-2 1,11-4-36,0 1 1,24-6-1,-38 12 42,29-7 18,1 2 1,0 0 0,0 3-1,43 1 1,-66 1 14,1 1-1,-1 0 1,0 1-1,1 0 1,-1 1-1,0 0 1,0 0-1,0 1 0,-1 0 1,1 0-1,11 9 1,7 7 152,48 45-1,-20-15-105,-34-33-50,123 112 38,-126-111-21,-2 1-1,-1 1 0,0 0 1,-1 1-1,19 42 0,3 21 104,-5 2 1,38 161-1,-66-226-150,-1 0 0,0-1 0,-2 28-1,-1-19 7,1-27-2,-1-1 0,1 1-1,-1-1 1,1 1 0,-1-1-1,0 1 1,0-1 0,1 0-1,-1 0 1,0 1 0,0-1 0,-1 0-1,1 0 1,0 0 0,0 0-1,0 0 1,-1 0 0,-2 1-1,-30 16 52,27-14-44,-2-1-14,0 1 0,0-1 0,0-1 0,-1 1 0,1-2 0,-1 1 0,0-1 0,1-1 0,-1 0 0,0 0 0,-15-3 0,23 3-214,1 0 1,0-1 0,-1 1-1,1 0 1,0-1-1,0 1 1,-1-1-1,1 1 1,0-1 0,0 1-1,0-1 1,0 0-1,0 0 1,0 0-1,0 1 1,0-1 0,0 0-1,0 0 1,-1-2-1,-4-8-4979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6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200 192 5282,'0'0'5024,"3"1"-4637,4 0 199,-6-5-233,-16-12-148,-33-25-431,41 35 303,-44-44-97,39 37 30,0 0-1,-1 1 1,-25-18 0,24 21 278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7.8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94 167 6099,'0'0'1995,"-1"0"-1993,1 0 0,0 0 0,0 0-1,0 0 1,0 1 0,0-1-1,0 0 1,0 0 0,0 0-1,0 0 1,0 0 0,0 1 0,0-1-1,0 0 1,0 0 0,0 0-1,0 0 1,0 0 0,0 1 0,0-1-1,0 0 1,0 0 0,0 0-1,0 0 1,0 0 0,0 0 0,0 1-1,0-1 1,1 0 0,-1 0-1,0 0 1,0 0 0,0 0 0,0 0-1,0 0 1,0 1 0,0-1-1,1 0 1,-1 0 0,0 0 0,0 0-1,0 0 1,0 0 0,0 0-1,0 0 1,1 0 0,-1 0 0,0 0-1,0 0 1,0 0 0,0 0-1,0 0 1,1 0 0,-1 0 0,0 0-1,0 0 1,0 0 0,0 0-1,0 0 1,1 0 0,-1 0 0,0 0-1,0 0 1,0 0 0,0-1-1,0 1 1,14-7 20,0 0 0,-1-2 0,0 1 1,21-19-1,13-10 14,-37 30-36,-1-1 0,0 0 0,8-10 0,9-8 0,-22 21 738,-1 2 643,-8 11-622,1-3-737,0 0-1,-1-1 0,1 0 0,-1 0 1,0 0-1,-1 0 0,-8 5 0,-22 16 36,-7 21-8,29-29-39,-2 0-1,0-2 1,-24 19 0,13-11 125,22-19-83,0 1 1,1-1-1,-2 0 1,1 0-1,0-1 1,-1 0-1,0 0 0,1 0 1,-9 3-1,8-4-625,9 1-1736,8 0-161,-6-3-176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8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4 2033,'0'0'309,"-6"2"-277,2-1-689,-21 4 3007,24-4-2257,0-1 0,0 0 0,0 0 0,0 0 0,0 0 0,0 0 1,0-1-1,0 1 0,0 0 0,0 0 0,0-1 0,0 1 0,0 0 0,0-1 1,0 1-1,0-1 0,1 1 0,-1-1 0,0 0 0,0 1 0,0-1 1,1 0-1,-1 1 0,-1-3 0,-1 1 1860,26 18-1805,-1 1 0,-1 1 0,33 35 0,-32-29-55,1-2 1,41 30-1,-22-15 28,-26-21-84,-4-6 1292,-33-26-804,7 8-517,-17-11-17,1-2 1,1 0-1,-38-38 0,35 36 73,32 23 54,25 0-1210,-24 0 1108,25 18-48,-19-11-24,-3-3-26,-1-1 0,1 1 0,0-1 0,0 0 0,0 1 0,0-2 0,1 1 0,-1 0 1,1-1-1,7 3 0,-11 3-2237,-1-4-234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30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50 8164,'0'0'958,"-8"21"-910,-23 62-46,16-50-467,24-43-1015,113-121 1563,-83 86 808,-42 54-496,-106 123-440,100-121 54,0 0 1,-19 17 0,38-55-1248,1 12 1218,0 2 1,2 0-1,13-12 0,-7 7-82,-1 0-1,22-28 0,-39 44 1258,-2 7-1105,0 1-1,0-1 1,0 0-1,0 0 1,-1 0-1,0 0 1,0-1-1,0 1 1,-1-1-1,0 1 1,0-1-1,-4 6 1,-2 0-58,1 0 1,-2-1-1,-19 16 1,22-20 264,-7 4-1214,12-7 436,9-4 325,1-1 34,-8 3 164,0 0-1,0 0 0,0 0 1,0 0-1,0 1 0,0-1 1,0 0-1,0 0 1,0 0-1,0 1 0,0-1 1,0 0-1,0 0 1,0 0-1,0 1 0,0-1 1,0 0-1,0 0 0,0 0 1,0 1-1,1-1 1,-1 0-1,0 0 0,0 0 1,0 0-1,0 0 1,0 1-1,1-1 0,-1 0 1,0 0-1,0 0 0,0 0 1,0 0-1,1 0 1,-1 0-1,0 0 0,0 0 1,0 0-1,1 1 1,-1-1-1,0 0 0,0 0 1,0 0-1,1 0 0,-1 0 1,0 0-1,0 0 1,0-1-1,1 1 0,-1 0 1,0 0-1,0 0 1,0 0-1,0 0 0,1 0 1,-1 0-1,0 0 0,0 0 1,0-1-1,0 1 1,1 0-1,-1 0 0,0 0 1,0 0-1,0 0 0,0-1 1,0 1-1,0 0 1,0-7-2361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5.9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0 9140,'0'0'3290,"-5"25"-2989,-18 85-111,-39 208 994,57-278-1343,-1 72 1,6-110-541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6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1 3057,'0'0'9810,"-4"25"-9426,-11 82-336,13-91-77,0 0 0,2 29 0,0-21-409,3-22 435,1-1 0,-1 1 0,0-1 0,0 0 1,0 0-1,1 0 0,-1 0 0,6 0 0,-4 0 16,1 0 4,4 1 5,-1 0 1,0 1-1,0 0 0,0 0 0,8 5 0,-14-6-11,0-1 0,-1 1 0,1 0 0,-1 0 0,1 1 0,-1-1 0,0 0 0,0 1 0,0-1 0,0 1 0,-1 0 0,1 0 0,-1-1 0,1 1 0,-1 0 0,0 0 0,0 0 0,-1 0 0,2 5 0,0 6 120,0 0 0,-1 0 0,-1 0 0,0 0 0,0 0 0,-2 0 0,-2 14 0,2-20-47,-1 1 0,0-1 0,0 0 0,-1 0 0,0 0 0,0-1 0,-1 1 0,0-1 0,0 0 0,-1-1 0,0 1 0,-8 6 0,6-6 113,0 0-1,-1-1 1,0 0-1,-1 0 1,1-1-1,-16 6 1,-20-1-745,40-9-110,-1-1-1,1 0 1,0-1 0,0 1-1,0-1 1,-8-2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00:36:13.4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652 763,'-110'2,"-121"-4,216 0,-1 0,0-1,1-1,0 0,0-1,0 0,0-1,1-1,0 0,-25-18,12 5,22 17,0 1,1-1,0 0,0 0,0 0,0-1,0 1,1-1,-1 0,1 0,0 0,0-1,1 1,-1-1,1 1,0-1,0 0,-2-8,-1-46,4 43,0-1,-5-19,0 7,2 0,0 0,2-1,1 1,3-34,-1 56,1 0,-1 0,1 0,0 0,1 0,0 1,0-1,0 1,1 0,0 0,0 0,0 0,1 1,0-1,8-6,6-3,1 0,0 2,27-14,-31 20,0 0,1 2,0 0,0 1,19-3,24-6,-22 4,1 2,73-4,79 10,-93 2,-87 0,0-1,0 2,0 0,0 0,0 1,-1 0,1 1,-1 0,0 1,0 0,0 0,14 12,30 14,-30-18,-1 1,24 17,-42-26,1-1,-1 1,0 0,0 1,0-1,-1 1,0 0,0 0,0 0,-1 0,0 1,3 10,20 62,-18-56,0 0,-2 1,0-1,-1 1,1 34,-5-49,-1 0,0 0,-1 0,0 0,0 0,-1 0,0 0,-1 0,0-1,0 1,-1-1,0 0,0 0,-1 0,0 0,-1-1,1 0,-9 8,5-5,-1 0,-1-1,1 0,-1 0,-1-1,0-1,-22 11,-30 19,53-30,0 1,-1-2,0 0,0 0,0-1,0 0,-1-1,0-1,-16 3,-187-6,94-3,67 3,31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6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8516,'0'0'7118,"5"0"-7065,7 1-5,1 2 0,-1 0-1,0 0 1,0 1 0,0 1 0,21 10-1,22 8 457,-3-7 145,-38-13-512,0 1 0,0 1-1,0-1 1,-1 2 0,0 0 0,0 1 0,0 0 0,13 11 0,-24-17-163,5 2 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7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0 5699,'0'0'6061,"-5"33"-5858,-15 110 34,14-74 413,3 130-1,5-103-4570,-2-91-903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8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1 8932,'0'0'1718,"-4"26"-1494,-11 82-125,13-94-22,0 1 1,1 0-1,1 0 0,1 0 1,3 24-1,-3-35-23,0 1 1,1-1-1,-1 1 1,1-1-1,0 1 0,1-1 1,-1 0-1,1 0 1,-1 0-1,1-1 1,0 1-1,1 0 0,-1-1 1,1 0-1,-1 0 1,1 0-1,5 3 0,2 0-24,0 0 0,1-1 0,-1 0 0,1 0 0,0-1 0,0-1 0,0 0 0,1-1 0,20 2 0,-26-4-63,-1 0-1,0 0 0,1-1 1,-1 1-1,0-1 0,1-1 0,-1 1 1,0-1-1,0 0 0,0-1 0,0 1 1,-1-1-1,1 0 0,-1 0 1,0-1-1,1 0 0,-1 0 0,-1 0 1,1 0-1,7-10 0,-8 8 23,0-1-1,0 0 0,0 0 1,-1 0-1,0-1 1,0 1-1,-1-1 0,2-11 1,-1-2 195,-1 1 0,-1-24 0,-2 41-68,1-1 1,-1 0-1,0 1 0,0-1 0,0 1 0,-1 0 0,1-1 0,-1 1 1,0 0-1,0 0 0,0 0 0,0 0 0,0 0 0,-1 0 0,1 1 0,-1-1 1,0 1-1,0-1 0,0 1 0,-6-3 0,-8-5 230,-1 0 1,-30-10-1,34 14-270,-3 0-82,-1 0 0,0 0 0,0 2 1,0 0-1,-1 1 0,1 1 0,-1 1 0,0 0 0,-21 3 0,37-2-80,1 1-1,-1 0 1,1-1-1,-1 1 0,1 0 1,0 0-1,0 0 1,-1 1-1,1-1 0,0 1 1,0-1-1,0 1 1,1-1-1,-1 1 1,-2 3-1,-19 33-5715,21-32 368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9.9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351 1319 8484,'0'0'4047,"-18"6"-4367,-1 0 188,-36 8 0,52-14 124,-1 0 0,1 0 0,-1 0 0,1-1 0,0 1 0,-1-1 0,1 0 0,0 0-1,0 0 1,0 0 0,0-1 0,0 1 0,0-1 0,0 0 0,0 1 0,0-1 0,1-1 0,-1 1 0,1 0 0,0-1 0,-1 1 0,1-1 0,0 0 0,-3-5 0,-3-4 25,-13-13 174,2-1 0,1 0 0,2-2 0,0 0 0,2-1 0,0 0 0,3-1 0,0-1 0,2 0 0,1 0 0,2-1 0,1 1 0,1-1 0,1-34 0,3 34-95,1-155 210,2 158-294,0-1 1,2 1-1,1 0 1,12-36-1,2 13-39,35-68-1,-41 94-34,2 0 1,0 1-1,2 0 1,24-25-1,-34 42 26,0 0 0,1 0 0,0 1 0,1 0 0,-1 1 0,1 0 0,1 0 0,-1 1 0,1 1 0,-1 0 0,14-4 0,1 3-70,1 1 0,-1 1 0,49 1 0,-59 3 120,0 1 0,-1 0 0,1 1 0,0 0 0,-1 1 0,1 1-1,-1 0 1,-1 1 0,1 1 0,-1 0 0,0 0 0,0 1 0,-1 1 0,0 1 0,-1-1 0,0 2 0,18 21 0,-13-12 33,0 1 0,-2 0 0,-1 1 1,0 0-1,-2 1 0,0 1 0,-2-1 1,0 2-1,8 44 0,-7 4 222,-5 1 1,-6 148-1,0-206-229,0 5-8,-1-1-1,-1 0 1,-1 1-1,-1-2 0,-1 1 1,-1 0-1,0-1 0,-1-1 1,-1 1-1,-1-1 1,-1-1-1,0 0 0,-1 0 1,-1-1-1,-1-1 0,0 0 1,-1-1-1,0 0 1,-1-2-1,-29 19 0,-3-3 23,34-21 40,0 1 0,0 1 1,0 0-1,1 1 0,-15 15 0,27-25-220,1 1 0,-1-1 0,1 0 0,-1 1 0,1-1 0,-1 1 0,1-1 0,-1 0 0,1 0 0,-1 1-1,1-1 1,-1 0 0,0 0 0,1 0 0,-1 0 0,1 1 0,-1-1 0,0 0 0,1 0 0,-1 0 0,1 0 0,-2-1 0,-2 1-2833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0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567 0 4962,'0'0'8484,"-16"23"-8025,-202 276 795,-39 43-352,247-329-845,7-7-29,0-1 0,-1 0 0,0 0-1,0-1 1,-1 1 0,1-1 0,-1 0 0,0 0 0,0 0 0,0-1 0,-11 6 0,13-24-7967,6-5 4966,3 0-567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1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9268,'0'0'1324,"-7"27"-473,-1 3-677,-1 6 99,1-1-1,-5 67 1,8 181 13,6-180-329,-1-101-46,-1-1 0,1 0 0,0 0-1,0 0 1,0 0 0,0 0 0,0 1 0,0-1 0,1 0 0,-1 0 0,0 0 0,0 0 0,1 0 0,-1 0-1,1 0 1,-1 1 0,1-1 0,-1 0 0,1-1 0,0 1 0,-1 0 0,1 0 0,0 0 0,0 0 0,0 0-1,0-1 1,0 1 0,0 0 0,-1-1 0,3 2 0,-1-3-103,-1 1-1,0 0 1,0 0 0,0-1-1,0 1 1,0 0-1,1-1 1,-1 1 0,0-1-1,0 1 1,0-1 0,0 0-1,0 0 1,0 1 0,-1-1-1,1 0 1,0 0-1,0 0 1,0 0 0,-1 0-1,1 0 1,-1 0 0,1 0-1,-1 0 1,1 0 0,0-2-1,4-21-1808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1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0 11925,'0'0'1132,"-10"34"-948,-2 8-154,-56 156 30,55-165-7,2 1 0,1 1 1,1 0-1,2 0 0,2 0 0,1 1 0,1 37 0,3-62-49,0-5-7,0 0 0,0 0 0,0 0 0,1 0 0,0 0 0,2 7 0,-3-11-8,1-1 1,0 1-1,0 0 0,0 0 1,0-1-1,0 1 0,1-1 1,-1 1-1,0-1 0,1 0 1,-1 1-1,1-1 1,-1 0-1,1 0 0,0 0 1,-1 0-1,1 0 0,0 0 1,0-1-1,0 1 0,0-1 1,0 1-1,2-1 1,2 2-99,0-1 0,0-1 0,0 1 0,1-1 0,10-1 1,-14 0 91,-1 1 0,0-1 0,1 1 1,-1-1-1,0 0 0,0 0 0,0 0 1,1 0-1,-1 0 0,0 0 0,0-1 1,-1 1-1,1-1 0,0 1 0,0-1 1,-1 0-1,1 0 0,1-2 0,1-4 195,0 0-1,0-1 1,0 0 0,-1 0-1,-1 0 1,1 0-1,-1 0 1,-1 0-1,0-1 1,0-17-1,-30 27 584,-2 0-836,-13 0-672,16 0-4039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3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512 939 8084,'0'0'3423,"-29"10"-3090,-98 31-341,119-39 13,1 0-1,-1-1 0,0 1 1,1-2-1,-1 1 1,0-1-1,0 0 0,1-1 1,-1 1-1,0-2 1,1 1-1,-1-1 1,1 0-1,-1-1 0,1 0 1,0 0-1,0 0 1,0-1-1,1 0 1,-11-8-1,3-1 72,0-1 0,1 0 0,1 0 0,1-1 0,0-1-1,-10-18 1,8 10 1,1 0-1,0-1 0,2 0 1,1 0-1,1-1 0,-7-42 1,8 14 29,2 1 1,3-74-1,2 108-108,1 0 0,1 0 0,0 0 0,2 0 0,0 1 0,1-1 0,1 1 0,1 0 0,1 0 0,0 1 0,1 0 1,1 1-1,0 0 0,1 0 0,1 1 0,0 1 0,1 0 0,18-15 0,-23 24-19,0-1 0,0 1 0,1 0 1,0 1-1,0 0 0,0 0 0,0 1 1,1 0-1,-1 1 0,16-2 0,-17 3 27,-1 1 0,0-1 0,0 1 0,0 1 0,0-1 0,0 1 0,0 1 0,0-1 0,0 1 0,0 0 0,0 1 0,-1 0 0,1 0-1,-1 0 1,10 7 0,-3 2 126,1 1 0,-2 1 0,1 0-1,-2 1 1,0 0 0,-1 0-1,-1 1 1,9 19 0,6 18 280,22 72-1,-33-81-352,-1 1-1,-3 0 0,-1 1 0,-3 0 1,0 69-1,-5-94-39,1 14 67,-2 0 1,-9 60 0,7-83-48,0 0 0,0 0 0,-2-1 1,1 1-1,-1-1 0,-1 0 0,0-1 0,0 1 1,-1-1-1,-1-1 0,-13 15 0,16-19 9,0 0-1,0 0 0,-1 0 0,1-1 0,-1 0 1,0 0-1,0-1 0,-1 0 0,1 0 0,-1 0 1,1-1-1,-14 4 0,19 11-901,2-17 841,1 0 13,-2 0 13,0 1 3,0 1-5,1-2-16,1 0 15,-1 0 6,-1 0-2,2 0-9,-1 0 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4T07:03:05.6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15293 12859 0,'18'0'141,"-1"0"-126,18 0-15,18 0 16,-17 0-16,122 0 15,-105 0-15,194 0 16,71 0 15,-107 0-31,36 0 16,53 0 15,-106 0-15,-88 0-1,-53 0 1,-18 0 0,1 0-1,34 0 1,36 0 0,17 0-1,-17 0 1,53 0-1,-36 0 1,36 0 0,-18 0-1,124 0 17,52 0-17,-246 0-15,229 17 31,-265-17-31,194 0 16,-87 0 0,69 0-1,-17 0 1,-35 0 0,35 0-1,-53 0 1,-35 0-1,17 0 1,89 0 15,-106 0-31,70 0 16,-123 0-16,124 0 16,34 0 15,72 0-16,-231 0 1,213 18 0,35-18-1,-53 0 1,-36 0 0,-69 0-1,-37 0 1,19 0-1,-36 0 17,-53 0-32,1 0 15,-1 0 1,71 0 15,35 0-15,106 0-1,0 0 1,-106 0 0,35 0-1,71 0 1,-70 0 0,52 0-1,0 0 1,1 0-1,-54 0 1,0 0 0,18 0-1,-35 0 1,-106 0 0,-35 0 155,-1 18-171,1-1 16,-18 1-16,88 35 16,-35-18-1,0 0 1,-35-17 0,-1-18 46,1 0-31,-1 0-31,1 0 16,0 0 0,-1 0-1,1 0 16,0 0-15,-1 0 0,1 0-1,0 0 1,-1 0-16,1 0 16,35 0 15,-36 0-16,1 0 1,0 0 0,17 0-1,0 0 1,-17 0 0,0 0-1,-1 0 1,18 0-1,1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4T07:03:12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21661 13264 0,'-18'0'63,"0"0"-48,-193-70 17,87-1-17,-52-70 17,158 141-17,-35-88-15,36 35 16,-1-17-1,18-1 1,18-35 0,70-35-1,0 18 1,53 34 0,18-16-1,70 52 1,18 17-1,18 36 1,70 36 15,-124 17-15,1-1 0,-53 1-1,-18 18 1,35 105 15,-158-140-31,70 87 16,-17 1-1,-1-54 1,-34 36 0,-36-36-1,0 1 1,0-18-1,0 18 1,-53-19 0,53-34-16,-106 17 31,-35 1-15,0-19-1,17 19 1,-17-1-1,0-35 1,-35 0 0,-71 0-1,-36 0 1,19 0 0,123 0-1,88 0 1,35 0-1,0 0 32,1 0-47,-1 0 32,1-18-32,-1 18 15,-35 0 1,35 0-1,1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03:58.7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1 251,'30'-2,"0"0,0-3,-1 0,1-2,31-11,-36 12,0 2,1 1,-1 0,38 3,43-5,58-24,-2 0,145-25,-50 7,-157 33,179-3,523 18,-437-2,-344 3,0 1,-1 1,1 1,-1 0,0 2,29 13,31 9,-41-20,0-2,0-1,0-2,1-2,45-4,-72 2,8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4:07.3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13364 7550 102 0,'0'0'48'0,"0"0"18"0,0 0 1 15,0 0 4-15,0 0 5 16,0 0-1-16,0 0 0 16,12-37-28-16,-12 37 16 15,0 0-19-15,0 0-1 16,0 0-15-16,0 0-7 15,0 0 1-15,0-2 3 16,0 1-5-16,0-3-3 16,19-5-3-16,16 1 8 15,10-2 6-15,8-2-14 16,5 0-3-16,4 2-1 0,3 0-6 16,-3 3 7-16,1-2-4 15,-1 3-3-15,-2 4-2 16,-6 2 3-16,-2 0 5 15,-6 0-3-15,-8 0 5 16,0 2-5-16,-5 9 0 16,3-2 4-16,4 1-4 15,7 0-4-15,4-2-2 16,5-3 3-16,2-2 1 16,-3 0 0-16,-1-1 1 15,-3 2-5-15,-6-3 4 0,-3 8 3 16,-7-2-2-1,-6 4-6-15,-8-4 0 0,-4-3 0 16,-3-2-1-16,-3 3 0 16,5-4 1-16,-1 3-1 15,7 0 2-15,5 1 3 16,0-4-2-16,-2-1-2 16,-4 4-2-16,6-4 1 15,-2 0 1-15,0 3-2 16,-2-2 1-16,0 2 0 15,4-3 1-15,6 2 6 16,5-2-5-16,9 0-1 16,7 0-1-16,4 0 1 15,9 0 1-15,-1 0-1 0,3 0 0 16,-4 1 1-16,-1 6 0 16,-4 0 5-16,-2 4-1 15,-4 1-5-15,4 2-1 16,-4-2 1-16,5 0 0 15,-3-2 0-15,-2-4-1 16,-3 2-1-16,-11-3 2 16,-2 4 4-16,-7-5-1 15,-4 2-3-15,-5-2 0 16,-2 0-3-16,-4 2 2 16,-1-2 0-16,-1-4 0 15,-3 0-1-15,0 5 2 0,0-5 4 16,-4 1-1-16,1 3-3 15,-2-4 0 1,-2 0-3-16,2 0 3 0,1 0-1 16,-1 0 0-16,6 0 0 15,1 0 1-15,7 0 4 16,5 0-1-16,4 2-3 16,9-1-1-16,8 2-1 15,6-3 2-15,1 1 0 16,-2-1-1-16,1 2-1 15,-1 5 2-15,-7-5 4 16,-1-2-2-16,-7 4-2 16,-9-4 0-16,-4 2-4 0,-9 0 4 15,-5 0-1-15,-5-2-1 16,-2 0 2-16,1 0 0 16,-3 0 5-16,0 0 1 15,0 2-6-15,0-2 0 16,3 0 1-16,-1 0-2 15,0 0 1-15,0 0-1 16,-2 0-2-16,0 0 3 16,2 0 3-16,0 0-3 15,1 0-1-15,-1 0-1 16,-2 0-2-16,0 0 4 16,2 0-2-16,0 0-1 15,2 0 2-15,-1 0 1 16,-1 0 5-16,1 0-2 15,1 0-2-15,-2 0-1 0,-2 0-1 16,2 0 0-16,-2 0 1 16,0 0-2-16,0 0 2 15,0 0 0-15,0 0 4 16,0 0 0-16,0 0-4 16,0 0 0-16,0 0-5 15,0 0 4-15,0 0-3 16,0 0-7-16,0 0-10 15,0 0-17-15,0 0-20 16,0 0-31-16,0 0-60 16,-8 0-101-16,-4 0-159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4:09.3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8967 11660 490 0,'0'0'3'15,"0"0"-4"-15,0 0 1 16,0 0 0-16,0 0 20 15,0 0-2-15,0 0-12 0,21 21 20 16,-21-8 30 0,0 10-15-16,-21 3-7 0,-6 0-11 15,1-6 8-15,-2-2-9 16,-1-9-7-16,-6-3-4 16,-5 0 2-16,-4-3-4 15,-7-1-6-15,-7-2-1 16,-7 0-2-16,-2 0 0 15,-1 0-1-15,-4-7-2 16,-2-8 2-16,3-9-8 16,2-10-6-16,-2-8-9 15,6-7-3-15,5-3 0 16,8-4 3-16,13-1 15 16,7 4-9-16,12 1 2 15,5 2 11-15,6 1 5 16,4 3 1-16,3-2 4 15,2 2-5-15,0 2 3 0,0-4 0 16,0-2-1-16,0-7 0 16,0-3 2-16,9-4-1 15,11 4 2-15,5 2-1 16,4 5 10-16,-3 12 0 16,3 1-2-16,-2 13-7 15,2 5 5-15,3 6-9 16,-1 9 1-16,9-4 1 15,9 3-2-15,11 0 6 16,18-2-2-16,9-6 2 16,8-2 0-16,1-5-6 15,0 0-1-15,-1 3 3 16,-10 4-3-16,-8 8-3 16,-13 6 0-16,-13 2 3 0,-13 0 4 15,-6 10-3-15,-9 8 4 16,-2 0-4-16,1 2 2 15,-2 2 0-15,4 0-3 16,1 1 1-16,0 2-1 16,2-1 6-16,0 4-2 15,-4 2-4-15,8-1 0 16,-2-1 0-16,0 0 0 16,1-4 0-16,-4 2 0 15,-3-6-1-15,-4-1 1 16,2 4 0-16,-8-3 3 0,-2 4-2 15,-4 6 0-15,-5 3 0 16,-2 6-1-16,0 10 2 16,0 0-1-16,0 0 0 15,-11 0 0-15,-7-2 4 16,3-2-2-16,-10-2-2 16,3 3-2-16,-5 4 1 15,-7 5 0-15,-1 3 0 16,-3 4-1-16,-1-1 1 15,-2-4 2-15,3-7 1 16,0-3 1-16,5-14-4 16,6-8 2-16,0-5-1 0,7-13 1 15,-5 4-2-15,2-5-2 16,-4 2 1-16,-2-2 1 16,-5 1 1-16,3 2 2 15,-2-1-2-15,2-6-2 16,4-2-3-16,4 0 0 15,6 0-5-15,3 0-2 16,8 0 3-16,-1 0 8 16,5 0 6-16,2 0-3 15,0 0-3-15,0 0-2 16,0 0-11-16,0 0-16 16,0 0-20-16,0 0-45 15,0 0-73-15,0 0-74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4:13.9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17893 7329 0 0,'0'0'56'0,"0"0"-56"16,0 0-11-16,-143 28-7 16,106-4 6-16,3-2 12 15,5 0-2-15,9-2 4 16,5-4-4-16,4-3 4 15,6-4-2-15,0-4 0 16,3-1 2-16,0-3 1 16,2 1 8-16,0-2 39 0,0 0 31 15,0 0-1-15,0 0 17 16,0 0-2-16,-2 0-19 16,0 0-12-16,-1 0-15 15,3 0-20-15,0 0-14 16,0 0-15-16,0 0 0 15,0 0-7-15,3 0-5 16,23-6 5-16,16-5 7 16,14-4 5-16,9-1 5 15,2 4 0-15,2 1 1 16,2 0-2-16,2 5 1 16,-1 0-4-16,2 4 0 15,1 0 0-15,3 0 1 0,12 2-2 16,5 0 2-16,10 0-2 15,11 0-5-15,13 0 3 16,9 0-3-16,10 0 0 16,0 10-1-16,-5 14 1 15,-10 10 1-15,-12 2 3 16,-12 7 7-16,-11 3-6 16,-13-1 1-16,-7 4-6 15,-6-1 4-15,-4 0-4 16,3 1 1-16,1 1 0 15,-3-2-1-15,-2 2 1 16,-5 1 2-16,-4 5-2 16,-4 1 0-16,-1-1-1 15,-2 0 1-15,5 0 1 0,9 3-2 16,1 3 0-16,5 4 0 16,4-2 1-16,-4 4 6 15,0 0-5-15,-7 1-2 16,-6 5-1-16,-8 4-2 15,-13 2 3-15,-8 8 1 16,-4 1 4-16,-10-4-4 16,-3 4 4-16,-4-3 2 15,-3 1-1-15,-3 3-3 16,0-2-3-16,0 2 1 16,4-3 2-16,0 2-2 15,0 4-1-15,1 4 0 0,3 3 2 16,-8-2 3-16,0-2-2 15,-2-1-3-15,0 0 0 16,0 2 0-16,-2-1 0 16,-17-1 0-16,-1-8 1 15,-4 4-1-15,-5-1 0 16,-2-4 7-16,-5 7-5 16,-4-7 0-16,0 0-1 15,-5-2 1-15,3-4 0 16,0 3-1-16,-1-3-1 15,3-4 0-15,-2-2 1 16,4-6 4-16,2-4-1 16,1-5-4-16,-1-3 0 0,1 0-2 15,-6 1 2-15,-1-5 0 16,-8-1 0-16,-2-1 0 16,-4 0 1-1,-4 7 3-15,-7-9-1 0,-7 4-2 16,-10-2-1-16,-5-4-1 15,-3-1 0-15,3-8 1 16,13 0-3-16,11-9 1 16,17-6 2-16,12-4 3 15,12-8-3-15,8 0 0 16,5-4 0-16,9-2-4 16,-1 0 1-16,3-4-4 0,0 0-8 15,0 0-2 1,0 0 0-16,0 0 5 0,0 0-6 15,0 0-14-15,0 0-21 16,0 0-57-16,0 0-110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4:15.1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19722 12258 344 0,'0'0'23'0,"0"0"-8"15,0 0-4-15,0 0 15 16,0 0 13-16,0 0-15 16,7 133-10-16,-18-84 13 15,-4 4-3-15,-2 1-1 16,0-4 3-16,-1-2-13 15,7-2-6-15,2-6-4 0,4-2 2 16,5-1-3 0,0 0-1-16,0 3 1 0,0 3-1 15,0-3-1 1,12-4 2-16,5-5 1 0,4-6-3 16,6 0 8-16,2-6 4 15,0-5 2-15,0-3-2 16,0-8 3-16,-3 1-10 15,-2-2 4-15,-8-2-4 16,-5 0-2-16,0 0 1 16,1 3-1-16,5-2 2 15,8-1-2-15,10 1-1 16,15-1-2-16,12 0 2 16,9 0-2-16,7 0 6 0,0-7-3 15,-2-5 0-15,-9 4 0 16,-9 0 3-16,-14 2-1 15,-15 3-5-15,-11 2 0 16,-9 1 0-16,-7 0 0 16,-2 0 2-16,0 0-2 15,0-2 1-15,2 2 0 16,-2 0 5-16,0 0-1 16,0 0-5-16,0 0 0 15,0 0 0-15,0 0 0 16,0 0 0-16,0 0-1 15,0 0 1-15,0 0 0 16,0 0 2-16,2 0 0 16,-2 0 0-16,0 0-4 0,0 0 1 15,0 0 1-15,0 0-2 16,2 0 0-16,8 0 2 16,3 0 0-16,3 0 8 15,1 0-1-15,-3 0-6 16,-5 0 1-16,-3 0-1 15,-6 0-1-15,0 0 1 16,0 0-1-16,0 0 1 16,0 0-1-16,0 0 7 15,0 0-2-15,0 0-5 16,0 0 2-16,0 0-2 0,0 0 0 16,3 0 0-16,1 0-1 15,3 0 1 1,-5 0 0-16,-2 0 3 15,3 0 0-15,-1 0-2 0,-2 0-2 16,0 0-1-16,0 0 2 16,0 0-1-16,0 0-4 15,0 0 2-15,0 0-4 16,0 0 0-16,0 0-25 16,0 0-54-16,-5 0-66 15,-8-4-84-15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4:18.6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12873 8874 131 0,'0'0'31'0,"0"0"-7"15,0 0-8-15,0 0 16 16,0 0 14-16,0 0-12 15,0 0 17-15,0 0 2 16,0-9-2-16,0 9 0 16,0 0 2-16,0 0-9 0,0 0-6 15,-18 0 9-15,-15 17-29 16,-20 16-17-16,-15 14-1 16,-7 4-1-16,-3 10 1 15,4 1 7-15,10-2-3 16,8 4-4-16,8 0-2 15,7 6 2-15,5 12 0 16,3 17 1-16,0 13 4 16,-5 13 0-16,-3 5-1 15,-3 4 3-15,2 2-1 16,3 1-1-16,10-3-5 16,8-2 3-16,7-4-3 15,7-3 2-15,7 1-2 16,0-9 1-16,0-10-1 0,5-16 6 15,9-6-5-15,-1-7-1 16,5-6-3-16,-1-6-1 16,4-4 4-16,-4 0-3 15,-1-3 2-15,-3-5 0 16,1-2 1-16,-4-10 4 16,-1-7-2-16,3-10-2 15,-3-7-3-15,-1 0 2 16,0-2-2-16,0 2 1 15,3 4 1-15,3 3 0 16,3 1 1-16,1 6 4 16,3 1-3-16,-2-1-1 0,2-3-1 15,-4-9 0-15,-1-2 1 16,-3-8-1-16,-1-2 1 16,-6-4-1-16,-4-4 0 15,0 3 0-15,1-2-2 16,-3-1 1-16,2 0 1 15,-2 0 1-15,0 0 1 16,0 3-1-16,0-3-18 16,0 2-32-16,0-2-82 15,0 0-97-15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4:19.4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12470 11618 463 0,'0'0'16'16,"0"0"-16"-16,0 0 3 15,0 0 23-15,0 0 8 16,0 0-34-16,-35 69 0 16,68-8 0-16,5 10 1 15,-1-1 4-15,-1-6-2 0,-5-8 3 16,-9-12-3 0,-3-8-2-16,-6-11 7 15,-11-10 8-15,-2 0 5 0,0-1 18 16,-2 6 2-16,-27 5-4 15,-16 6-17-15,-17-1-9 16,-10 0 1-16,-7-6-3 16,-2-2-5-16,-6-2 1 15,-1-8 0-15,-2-1-5 16,3-5 2-16,9-5-2 16,7 3 2-16,11 0-1 15,16 1-1-15,15 0-1 16,17-1 1-16,7-2-5 15,5 0-1-15,0-2-4 16,0 0-10-16,0 0 2 16,0 0-1-16,0 0 4 15,0 0 2-15,0 0 10 0,0 0 3 16,0 0 0-16,0 0 0 16,0 0 0-16,0 0-2 15,0 2 1-15,0-2-9 16,0 4-12-16,0-2-15 15,3 1 7-15,11 1 11 16,1-2-1-16,3-1-6 16,-1-1 5-16,-3 0 11 15,-3 0 9-15,-7 0-3 16,-2 0-8-16,-2 0-3 0,0 2-15 16,0 1-81-16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4:29.9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20997 12166 246 0,'0'0'5'0,"0"0"-5"16,0 0 0-16,0 0 27 16,0 0 21-16,0 0-14 15,31-10 0-15,-31 10 12 16,2 0-4-16,-2 0-5 16,0 0 3-16,0 0 5 15,0 0-15-15,0 0 6 0,0 0-2 16,0 0-4-16,0 0 0 15,-20 0-19-15,-11 0-3 16,0 0 1-16,-5 0-5 16,-2 0 1-16,-1-6-2 15,-9 3-6 1,1 0 4-16,-6-1-1 0,0 4 2 16,-3-4-2-16,-2 0 1 15,2-5 3-15,5 0-3 16,0-8 1-16,2 2 0 0,2-3-2 15,1-7 0-15,-4-5-1 16,5-8 0-16,1-8 2 16,-2-3-1-16,3 1 11 15,1 1-6-15,-1 0 8 16,5 3-13-16,-2-3 5 16,3-2-2-16,0 1 3 15,4-5-6-15,9-4 1 16,6-6 4-16,5-3-1 15,13 0-2-15,0 1-4 16,0 8 5-16,26 3-2 16,8 4 3-16,10 3 1 15,10 0-1-15,6-2-3 16,5 3 2-16,6 0 4 16,7 2-5-16,4 4-2 0,3 1-1 15,6 0 0-15,-1 3 0 16,5 1 0-16,3 6 0 15,-4 8-1-15,-3 7 4 16,-6 10 6-16,-8 4-7 16,-2 0-1-16,-7 0-1 15,-1 8 1-15,-2 8 1 16,4 0 0-16,0 4-2 16,7 3 3-16,0 1-1 15,-1 5 6-15,-6 6-6 16,-1 1-1-16,-8 4 0 15,-5 0 0-15,-4 1 1 0,-3 2-1 16,-9 1-1 0,-1 1 1-16,-2-2 1 0,-7 3 5 15,-3 4-5-15,-1 3-1 16,-2 5 0-16,-6-2 0 16,3-1 0-16,-7 1 0 15,-3 0 1-15,-2-4-1 16,-5 0 0-16,-3-4 9 15,0 0-6-15,0 2-3 16,-13 2 2-16,-8 5-1 16,-8-3 1-16,-4 2 1 15,0-2 1-15,-5-8 0 16,-3-4 0-16,-1-6 7 16,-1-2-8-16,-1-4 3 0,-5-3-4 15,-2 1 7-15,-7-4-4 16,-6 0-2-1,-5-4-1-15,-5-4 0 0,0-2 0 16,8-4 7-16,-2-5-8 16,4 0 6-16,3-5-6 15,1 0 0-15,5 0 1 16,-1-7-2-16,1-6-3 16,-1-1 3-16,5 2 1 15,-3 1 9-15,5-2-7 16,5-1-3-16,1-1-2 15,5 0 1-15,3-1 0 16,1 2-1-16,3-1 1 0,0 1-2 16,4 0 3-16,5 2 5 15,4 1-5-15,0 0 0 16,3 4-1-16,-1 1 0 16,3 0 0-16,-3-1 1 15,5 1-2-15,-1 0-1 16,4 0 3-16,-1 4 0 15,3-2-3-15,-2 2 0 16,4 0 0-16,-1 2 2 16,5-2 0-16,0 2-1 15,0 0-1-15,0 0-4 16,0 0-8-16,0 0-2 16,0 0-3-16,0 0-2 0,0 0-3 15,0 0 1-15,0 0-4 16,0 0-17-16,0 0-25 15,0 0-51-15,0 0-98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4:33.5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14947 11622 149 0,'0'0'39'0,"0"0"38"0,0 0-30 16,0 0-6-16,0 0 21 15,0 0-10-15,0 0-8 16,0 0 2-16,-27-2-4 15,27 2-5-15,0 0-5 16,0 0-10-16,0 0-6 16,0 0-10-16,0 0 2 15,0 0-1-15,0 0 11 16,14 0 5-16,7 0 0 16,0 0 1-16,6 0-2 15,4 0 2-15,3 0-2 16,1 0-7-16,6 0 1 15,1 0-11-15,5 2 2 16,4 2-3-16,13-4 3 0,10 0 0 16,6 2 1-1,1-2-1-15,-6 5 4 0,-3 1-1 16,-10-1-4-16,-6 4-5 16,-7-2 2-16,-2-3 3 15,-5 6-4-15,-2-1 1 16,0-3-3-16,0-1 6 15,-2-1 6-15,0 2-5 16,2 1 1-16,-2 0-5 16,-5 3 7-16,1 1-4 0,-3 3-3 15,0-2 1-15,2-1-3 16,3 0 1-16,7 0 7 16,3 2-8-16,3-5 0 15,10-1-1-15,-1 0-2 16,-4-3 2-16,0 0 0 15,-9 0 0-15,-5 0-1 16,-4 4 1-16,-7-1 6 16,-2-2-5-16,-7 2-1 15,-3 2-2-15,1 3 1 16,0-4 0-16,0-2 1 16,2-2 0-16,0-3-1 15,0 5 1-15,1-3 5 16,0 1-2-16,-1-2-3 15,-2 2-1-15,-2-2-1 0,2-2 1 16,-1 2-1 0,6 2 2-16,4-2-2 0,4-2 2 15,4 0 6-15,1 0-3 16,-5 0-2-16,-2 0-1 16,-4 0 0-16,-6 0 0 15,2 0 0-15,-3-4 1 16,1 0 0-16,4-2-1 15,-3 0 7-15,0 3-4 16,-6-3-1-16,-4 5-2 16,-1 0-2-16,-4-2 1 15,0 3 1-15,1 0-1 0,-6 0 0 16,2 0 1 0,0 0 6-16,3 0-2 0,-1 0-4 15,0 0-1-15,4-2-2 16,-2-6 3-16,1 8 0 15,-3 0-1-15,0 0 0 16,2 0 1-16,-6 0 3 16,2 0 0-16,0 0-3 15,-2-2 0-15,2 0-5 16,5 0 3-16,-1-4 1 16,0 2 0-16,2-3-1 15,-2 5 2-15,1-3 4 16,-3 3-2-16,1-2-1 15,-3 0-2-15,-2 4 2 16,0-4 0-16,0 0-1 0,0 4 2 16,0-4-2-16,0 4 0 15,3 0 5-15,-3 0-5 16,0 0-8-16,2 0-15 16,-2 0-37-16,0-2-43 15,0-4-82-15,0-2-216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4:50.6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17937 2781 163 0,'0'0'48'15,"0"0"-9"-15,0 0-5 16,0 0 7-16,0 0 8 15,0 0 0-15,0 0-3 16,0-12-7-16,0 10 15 16,-6 2 0-16,-5 0-22 15,-5 0-10-15,-6 0 0 16,-7 0-2-16,-6 0-13 0,-4 8 1 16,2 5 1-16,-1 0-3 15,7 3 3-15,2 5-6 16,2 0-1-16,2 3 2 15,4 5-4-15,2-2 0 16,5 10-3-16,4 3 0 16,-1 1 3-16,-1 6 3 15,3-3-3-15,1-2 1 16,3-2 0-16,3-6 6 16,2-2-4-16,0-4-3 15,0-1 0-15,0-4-1 16,7-1 1-16,8 3 3 0,1-3 0 15,1 0-3-15,-1-3 2 16,3-1 2-16,-4-3-3 16,1-3-1-16,-1 1-1 15,5 0 1-15,0 3 0 16,0-2 2-16,5 0 3 16,-4 0-3-16,2 5 3 15,-1-6 1-15,-3-1 0 16,-4-2-6-16,-4-4-1 15,-2-2 1-15,-5 1 1 16,-1-2-1-16,-3-3 0 16,0 3 2-16,0 0-1 15,0-3 5-15,6 11-4 0,5-4-1 16,3 5-1-16,3 2 2 16,3-3-2-16,1 0 0 15,1-2-3-15,-7-4 3 16,-4-3 0-16,-3-2 4 15,-6 3-2-15,-2 0-1 16,0-3 0-16,0 0 0 16,0 3 3-16,0-3-4 15,0 0-7-15,0-11-24 16,0-3-98-16,0-1-156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5:01.3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18043 4203 126 0,'0'0'15'0,"0"0"4"0,0 0 10 15,0 0 23-15,0 0 18 16,0 0 10-16,-19-28 10 16,19 28 2-16,0 0-27 15,-2 0 13-15,2 0-27 16,-2 0-7-16,2 0-17 16,-2 0-3-16,2 0-8 15,0 0-7-15,0 0 1 16,0 0-9-16,0 0 0 15,0 0-2-15,0 0 2 16,11 4-1-16,9 2 5 16,5 1 1-16,-1-1 2 15,3 5 1-15,1-3 0 0,4 0 2 16,4 2-7 0,4 0 3-16,4 2-6 0,3-2-1 15,-1 2 2-15,6-5-2 16,0 2 1-16,4-1 1 15,-2-6 3-15,4 0 4 16,3-2-4-16,1 0 4 16,0 0-4-16,1 0 2 15,-3 0-5-15,-8 0 0 16,-6 0 0-16,-8 4-2 16,-4 0 9-16,-1-2-4 15,-2 2-5-15,5 0 0 0,1-1 0 16,4-2 0-1,1-1 3-15,2 0 1 0,-1 0 3 16,-1 0-4-16,-8 0 5 16,-3 5 0-16,-7-3-8 15,1 4 0-15,0 1 1 16,1 1-1-16,10 0 0 16,4 0 1-16,8-2-2 15,13 0 2-15,4-2 5 16,4-4-1-16,4 0-5 15,-2 0 3-15,1 0-3 16,-1 0 0-16,-9 6 0 16,-6 4-1-16,-4-2 1 15,-6-2 0-15,1 1 3 16,0-4-2-16,0-3 1 16,6 0-4-16,9 0-2 0,0 0 4 15,6 0-1-15,-8 0 0 16,-5 0 1-16,-7 0 0 15,-13 0 3-15,-6 0 0 16,-6 0-2-16,-6 0-2 16,-1 0 0-16,1 0 1 15,1 0 0-15,5 0-3 16,2 5 3-16,6-3 0 16,2 3 4-16,1-3-3 15,-1-2 2-15,-2 0-6 16,0 0 2-16,-2 0 0 15,-4 0 1-15,1 0-2 0,-1 0 2 16,-1 2 0-16,-1 1 4 16,-4-2-2-16,-1-1-1 15,1 0-2-15,-2 0-2 16,3 0 3-16,2 0 0 16,5 0-2-16,0 0 1 15,2 0 1-15,-2 0 2 16,-3 0 0-16,-4 0 0 15,-4 0-4-15,-3 0-3 16,1 0 5-16,-1 0-2 16,3 0 0-16,-1 0 2 15,3 0 0-15,2 0 3 16,0 0-1-16,2 0 0 16,-1 0-4-16,-4 0-3 0,8 0 4 15,4 0-1-15,6 0 0 16,9 0 0-16,10 0 2 15,4 0 0-15,0 0 0 16,0 0 1-16,-6 0-2 16,-10 0-3-16,-11 0 1 15,-14 0 2-15,-5 0-2 16,-8 0 1-16,1 0 2 16,-5 0 1-16,2 0 0 15,2 0 2-15,0 0-6 16,10 0 2-16,1 0-1 15,4 0 2-15,3 0-2 0,-2 0 2 16,-2 3 0-16,-3 1 0 16,3-1 0-16,-7-1 3 15,1 0-6-15,-4 1-1 16,3-3 4-16,-1 1 0 16,3 2-2-16,5-1 2 15,4-2 0-15,4 0 2 16,-1 0-2-16,-2 0-2 15,-4 0 2-15,-7 0-10 16,-4 0 9-16,-5 0-2 16,-1 0 3-16,-2 0 0 15,0 0 1-15,0 0 5 16,0 0 1-16,7-11-7 0,2-5 0 16,4-3-2-16,1 0 2 15,-6 1-1-15,1 2-2 16,3 2 3-16,-6-3-3 15,3 4 3-15,-5 1 0 16,-2 2 3-16,-2-1-6 16,2 4 2-16,-2 2 1 15,0 0 3-15,0 1-1 16,0-4 1-16,0-4-2 16,-8-1 7-16,-5 0-1 15,-3-3-5-15,-1-1-1 16,-6 0-1-16,0-1-2 0,-1 3 2 15,0 1-1-15,1 5 1 16,1-1 0-16,2 1 6 16,4 1 0-16,-2 3-5 15,1-4-1-15,-3 4 2 16,-5 1-2-16,1-1 2 16,-10 1 2-16,0 3 0 15,-5-3-3-15,-5 2 4 16,-4 2 1-16,4 0-5 15,-1-3-1-15,5 2 2 16,5-1-3-16,-1-3 2 16,5 5-1-16,-2 0 2 15,-4-4 0-15,-3 4 6 0,-6-4-4 16,-1-2-2-16,3 2-4 16,1-1 2-16,7 0 0 15,1 0 0-15,-3-1 1 16,-3 2-2-16,2-5 2 15,-3 7 3-15,-4 0 0 16,-2 0-1-16,-4 0-6 16,-1 0 4-16,2 0-1 15,0 0 0-15,-3 0-1 16,2 0 1-16,0 0 0 16,0-1 3-16,0 3 2 15,2 0-3-15,-4 0-4 0,0 0 3 16,-2 0-1-1,2 0 0-15,0 0 1 0,0 0 1 16,0 0-2-16,-1 0 6 16,-3 0-2-16,-4 0-3 15,0 0-2-15,-8 0-1 16,3 0 2-16,3 0-1 16,1 0 0-16,7 0 1 15,4 0 0-15,4 0 1 16,0 0 1-16,-1 0 2 15,-1 0-8-15,2 0 3 16,-4 0 1-16,6 0 0 16,-1 0-2-16,0-1 1 15,2-2 2-15,3 3 0 16,5-1 2-16,0-5-1 0,4 5-4 16,4-4 3-16,0 4-2 15,0 1 1-15,3-3 0 16,-3-3 0-16,-2 6 0 15,4-2 0-15,-2 2 6 16,2 0-6-16,-2 0 0 16,0-6-3-16,0 2 2 15,-2 0 1-15,-3 4-1 16,-3 0 0-16,-4 0 1 16,-1 0 1-16,2 0 3 15,2 0-4-15,2 0 0 16,5 0-4-16,2 0 3 15,5 0 0-15,6 0 0 0,-1 0 1 16,4 0 0-16,-1 0 0 16,-3 0 2-16,-4 0 0 15,-1 0-4-15,-3 0-5 16,-4 0 5-16,-1 0 1 16,-5 0-5-16,-1 0 2 15,-2 0 0-15,-3 0 4 16,1 0 0-16,0 2-4 15,4 6 2-15,9-6-3 16,5 2 4-16,6-4-1 16,7 0-1-16,4 2 3 15,4-2 0-15,-1 2 0 0,-2 0 4 16,-7-2-2-16,-8 0-4 16,-1 0-3-16,-3 0 4 15,-1 0 0-15,1 0 0 16,1 0 0-16,-3 3 1 15,6 1 0-15,4-2 3 16,5-1-2-16,6 3-2 16,2-2-5-16,-1 2 5 15,1 0-1-15,0-4-2 16,2 2 2-16,-1 0-2 16,3-2 4-16,-3 2 0 15,3 0-4-15,0-2 2 16,0 6-11-16,0 7 5 15,0 2 1-15,3 3 0 0,15 1 1 16,2 1-3-16,7-1 9 16,-1 6 0-16,5 0 2 15,5 0-4-15,2-1-1 16,2-2 2-16,3 0 1 16,3-4 0-16,4-6-2 15,4 2 4-15,12-7-1 16,5-1 5-16,4-2-5 15,2-4-1-15,-2 0-2 16,-1 0 2-16,-3 0-1 16,-7 0 0-16,1 0 1 15,-5 0 0-15,-2 0 3 16,-4 0-2-16,-3 0 1 0,2 0-4 16,3 0 1-16,7 0 1 15,3 0-1-15,11 0 2 16,-7 0-2-16,1 0 2 15,-6 0 0-15,-11 0 3 16,-7 0-3-16,-7 2-2 16,0 1 0-16,-5 1 0 15,6 0 1-15,-3-2 0 16,-1 2-1-16,3 0 1 16,1 2 2-16,-1-3 2 15,-3 3-3-15,-6-1-2 16,-2-2-1-16,-2 6 2 0,7-5-1 15,1 0 0-15,6 2 0 16,3-2 1-16,3-2 1 16,2 3 1-16,2-2 2 15,3 3-8-15,-8 2 2 16,2-2 2-16,-6 4-1 16,-7-2-1-16,-4-2 2 15,0 3 0-15,1-2 1 16,3-1 4-16,6 1-4 15,1-3-2-15,5-1-1 16,4-1 2-16,0 0 0 16,-4 2 0-16,-2-1-1 15,-6-1 2-15,-3-1 0 16,-1-1 3-16,-3 0-2 16,-1 0-4-16,3 0 2 0,2 0-1 15,3 0 0-15,-1 0 1 16,0 0 0-16,3 0 0 15,-12 0 1-15,-5 0 4 16,-2 0-3-16,-6 0-4 16,-1-1 0-16,5-4 1 15,-4 4 1-15,4-2-1 16,-4 3 0-16,-5-2 1 16,4 2 1-16,-1-2 3 15,3 0-3-15,1 1-2 16,-2-3-1-16,-3 0 2 15,8-1 0-15,-2 1-1 0,-1 0 1 16,0 3 0-16,-7-1 0 16,-2-1 3-16,-5 3-1 15,1-1-4-15,2 1-1 16,2 0 3-16,6-5-1 16,12-1 0-16,10-4 0 15,13 1 1-15,4-4 0 16,-8 4 4-16,-3-2-2 15,-16 7-4-15,-12 0 0 16,-7 2 2-16,-8 2 0 16,0 0 1-16,0 0-2 0,0 0 2 15,0 0 2 1,0 0 4-16,0 0-7 16,0 0 0-16,2-4-7 0,8-1 7 15,1 1-1-15,-2 3 1 16,-4 1-1-16,-5 0 1 15,0-2 7-15,0 2 3 16,0 0-4-16,0-4 7 16,0-3-7-16,-5-8 2 15,-11-7-8-15,-8-2 1 16,-7-1-1-16,-11 6 1 16,-12-1 5-16,-13 2-2 15,-16 4-4-15,-8 4 0 16,-3 6-6-16,7 0 4 15,8-1 2-15,14 2-1 0,5-1 0 16,13 0-1-16,5 2 2 16,-1-5-1-16,3 3 3 15,-2-6-4-15,-3 3-4 16,1 1 4-16,-3 0 2 16,0-1-2-16,-2 6 0 15,0-5-2-15,2 2 4 16,10 1 2-16,5-3 1 15,6 2-6-15,5-1-4 16,0 0-2-16,2 4 1 16,-1-4-1-16,-2 1 2 15,2 1 0-15,2-1 7 16,3-1-2-16,1 1 0 0,3 0-4 16,2 3-5-16,3-2 6 15,-2 3-1-15,0-2 0 16,-3 0 2-16,-7 0 1 15,-3 1 3-15,-2-5 0 16,-2 6-4-16,2 0 4 16,4-3-7-16,1 3 5 15,-1 0 1-15,9 0-2 16,1 0-2-16,2 0 1 16,7 0-4-16,0 0-26 15,0-3-26-15,0 3 0 0,-5 0-52 16,1 0-127-16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7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 24575,'1'-1'0,"-1"0"0,0 0 0,1 0 0,-1 0 0,1 0 0,0 0 0,-1 0 0,1 0 0,0 0 0,0 0 0,-1 0 0,1 1 0,0-1 0,0 0 0,0 0 0,0 1 0,0-1 0,0 1 0,0-1 0,0 1 0,0-1 0,1 1 0,-1 0 0,0-1 0,0 1 0,0 0 0,2 0 0,38-5 0,-37 5 0,21-1 0,0 0 0,0 2 0,0 1 0,0 1 0,-1 1 0,0 1 0,1 1 0,45 18 0,-38-11 0,1-2 0,0-1 0,0-2 0,1-1 0,1-2 0,49 2 0,-45-2 0,0 1 0,0 2 0,0 1 0,64 26 0,-60-20 0,-23-9 0,1-2 0,-1-1 0,1 0 0,0-1 0,-1-2 0,30-2 0,48 3 0,-96-1-124,1 1 0,0-1 0,-1 0 0,1 1 0,0 0 0,-1-1-1,1 1 1,-1 0 0,0 1 0,4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5:14.5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18675 6220 607 0,'0'0'54'15,"0"0"-44"-15,0 0-5 16,0 0 12-16,0 0 20 16,0 0-20-16,0 0-16 0,16-6 0 15,-16 6 1-15,0 0-2 16,0 0 5-16,0 0 3 15,0 0 2-15,0 0-8 16,0 0 4-16,0 0 2 16,0 0-7-16,0 0-1 15,0 0 1-15,0 0-1 16,0 0 1-16,0 0-1 16,0 0 1-16,0 0 0 15,0 0 9-15,0 0 8 16,0 0-4-16,0 0 4 15,0 0-10-15,0 0 2 0,0 0-4 16,0 0-6-16,0 0 0 16,0 0-4-16,6 0 2 15,15 0-1-15,10 0 3 16,15 0 10-16,12-4-8 16,2 3 7-16,-2 1-4 15,-4 0-4-15,-3 0 2 16,3 0-2-16,1 0 6 15,6 0 3-15,1 0-10 16,0 0 0-16,3 0 1 16,-3 0-1-16,1 0 0 15,-1 0 1-15,-8 0-1 16,-8 0 0-16,-7 0 5 16,-10 0 5-16,-6 0-8 15,-7 0 2-15,-3 0-2 0,-3 0-2 16,-1 0 1-16,-1 0 0 15,4 0-2-15,-6 0 2 16,1 0 0-16,-1 0 5 16,-1 0-6-16,-3 0 0 15,-2 0-1-15,0 0 1 16,0 0 3-16,0 0 1 16,0 1 1-16,0-1 1 15,0 0 6-15,0 0 3 16,0 0-10-16,0 1-3 15,0-1-1-15,0 0-1 16,0 0 0-16,0 0-1 16,0 0 0-16,0 0 1 0,0 0 2 15,0 0 2-15,0 0-3 16,0 0-2-16,0 0 1 16,0 0-1-16,0 0 1 15,0 0-3-15,0 0-6 16,0 0-22-16,0 0-19 15,0 0-49-15,0 0-75 16,0 0-152-16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5:16.5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19021 8163 258 0,'0'0'41'0,"0"0"27"0,0 0-4 16,0 0-2-16,0 0 9 15,0 0-34-15,0 0-17 16,-33-12 5-16,33 12 16 15,0 0-13-15,0 0-13 0,0 0 3 16,23 0 14-16,20 0-4 16,20 0-7-16,26 0-1 15,15 0 1 1,19 0-8-16,14 0 1 0,8 0-14 16,9-2 7-16,2 2-1 15,0 0-5-15,-9 10 2 16,-11 12-3-16,-16 0 3 15,-12-1 0-15,-15-6-2 16,-6 3-2-16,-5-3 0 16,1-2 1-16,-3-1 1 15,-2-6 0-15,-9-2 2 0,-9 2 0 16,-8 0 3 0,-11 0 2-16,-4-2-7 0,-6 0 2 15,-5 1-1-15,3 0-2 16,0 2 0-16,4 3 1 15,4-2-2-15,1-2 2 16,3-2 2-16,2-2 2 16,2 1-5-16,-3 4 0 15,0-5-1-15,0 0 0 16,-4-2 1-16,1 0-2 16,-6 2-2-16,3-2 3 15,-5 0 1-15,0 0 0 16,0 0 0-16,-6 0-2 15,-8 0-3-15,1 0 5 0,-3 0-1 16,1 0-1-16,5 0 2 16,-2 0 0-16,6 0 0 15,4 0 3-15,4 0 0 16,9-10-6-16,8 2 0 16,12-1 3-16,3 3 0 15,-1 6 1-15,-8-1-1 16,-18 1 1-16,-16 0 4 15,-9-2 2-15,-8 2-6 16,-2-3 1-16,1 2-1 16,-2-1-1-16,0 2 0 15,-2 0-1-15,2 0-1 16,-2 0-12-16,0-3-20 16,0 3-41-16,0 0-40 15,-8 0-114-15,-17 0-190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5:17.4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18506 8715 139 0,'0'0'10'0,"0"0"23"16,0 0 21-16,0 0 6 15,116 16 2-15,-92-15 8 16,-2 4-4-16,1-1 4 16,2-1-15-16,4 4-14 15,8 0 3-15,17 0-3 16,19 2-13-16,27-9-2 15,25 0-10-15,24 0 4 16,19 0-2-16,9 0-6 16,8 0-2-16,10 0-3 0,1 1 0 15,-1 5 4-15,6 0-9 16,-3-5 0-16,-9-1 2 16,2 0-2-16,-20 0-2 15,-13 0 0-15,-20 0 0 16,-27 0 1-16,-24 5 3 15,-29 1-1-15,-20 0-2 16,-16-2-2-16,-5 0-1 16,-5 0 2-16,1 0 0 15,-1 0-1-15,-1-3 1 16,-1 4 0-16,-10-5 0 16,6 4 4-16,-2-1-2 15,-4 2-4-15,9 1 2 0,-7-2-1 16,5 2 0-1,7-4 1-15,1 6 0 0,9-1 0 16,3 2 0-16,7 1 4 16,1 0-2-16,6-6-4 15,1 11 0-15,-5-8 2 16,6 3 1-16,-1 2 1 16,-2-8 2-16,3 2 2 15,-1-3 7-15,0 0 4 16,-1-1-7-16,-8 1 0 15,-11-2-10-15,-8 0 2 16,-12 2-1-16,-2 1-1 0,-4 8-52 16,-46 5-58-16,15-8-149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5:18.8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23104 3090 384 0,'0'0'18'16,"0"0"-17"-16,0 0 7 0,0 0 23 16,0 0-5-16,0 0-6 15,0 0 9-15,3-8 3 16,15 16 24-16,11 10-3 16,8 12-16-16,15 6-11 15,8 10-1-15,7 12-4 16,6 9-4-16,-1 5 1 15,1 7-6-15,2 13-5 16,2-1 1-16,0 9-7 16,4 5 3-16,-6-1 4 15,-7 11-5-15,-13 3 4 0,-10 2-1 16,-10 6 4 0,-6 5-2-16,-8-1-5 0,-8-2 9 15,-7 1-12-15,-6 1 0 16,0 3 0-16,-2 9 2 15,-25 0 0-15,-4 1-1 16,-7-5 4-16,-6-8 0 16,-5-1-4-16,-9-9-2 15,-7-6 0-15,-4-6 1 16,-5-3 0-16,5-11-1 16,1-8 1-16,1 3 1 15,0-11 2-15,-5 4 3 16,-1 0-5-16,0-6-2 15,-1 4 0-15,5-8 1 0,-2 2 2 16,1-3-2 0,3-5 2-16,1 3-1 0,3-5 2 15,1-3 2-15,4 2-5 16,2-3 0-16,6-3-3 16,0 0 3-16,10-3-1 15,2-1 0-15,2-5 0 16,5-4 0-16,0-4 1 15,2-3 3-15,2 3-2 16,5-9-2-16,-5 4-1 16,3 1 2-16,-5-4-1 15,2 4 1-15,5 2-1 16,2-8 0-16,9-4 1 0,2-6 0 16,6-10-1-1,1-6-1-15,2-2-7 0,0-2 3 16,0 0 2-16,0 0 0 15,0 0 0-15,0 0 0 16,0 0 4-16,0 0 0 16,0 0-15-16,0 0-22 15,0 0-38-15,0 0-54 16,23 0-51-16,-10 0 13 16,5 0-105-16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5:21.2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18836 9422 9 0,'0'0'33'16,"0"0"21"-16,0 0-22 16,0 0 0-16,0 0-9 15,0 0 3-15,0 0-9 16,-33-16-6-16,33 14 3 15,0 2 1-15,-4 0 9 16,4 0 11-16,0 0 2 0,-2 0-6 16,2 0 0-16,0 0 1 15,-2 0-4-15,2 0-10 16,0 0-4-16,-2 0-5 16,2 0 9-16,-2 0 5 15,0 0 4-15,-3 0-6 16,-3 0-12-16,-2 0-3 15,-5 0 8-15,-1 0-1 16,-6 4-8-16,2 2-4 16,2 2 1-16,1-2 2 15,5 3 0-15,-3 0-4 16,-1 6 0-16,0-4 0 16,-2 4 0-16,-1-3 3 15,5 0-6-15,-6 2 2 0,4-1 1 16,1 2 1-16,-1-1-1 15,3-5 2-15,-1 0-2 16,1 3 4-16,-1 2 1 16,2 4-5-16,-1 4 0 15,-3 2-2-15,3 2 1 16,3-2-3-16,4-2 2 16,1 0 1-16,5-4-1 15,0 1 2-15,-2-4 2 16,2-3-1-16,-2 1-2 15,2-3 0-15,0-1-1 16,0 6 0-16,0 4 2 16,0 0 2-16,0 3-1 15,6-5 0-15,5-2 0 0,3-1 1 16,-1-1-4-16,3 2 0 16,1-5 2-16,-1 3-3 15,2 0 3-15,4-3-1 16,-1 2 1-16,-2 0 2 15,1-2 0-15,-1 0-1 16,-4-4-2-16,1-2-1 16,-3 0 2-16,3-4-1 15,-3 2-1-15,7-2 2 16,-3 2-2-16,2-2 2 0,-2 2 6 16,-5 0-5-1,-4-2-1-15,-1 2 0 0,-3-2 0 16,-2 3 0-16,-2-3-2 15,3 3 2-15,-3-3 0 16,0 0 3-16,0 0 0 16,0 0-2-16,0 0-2 15,0 0 0-15,0 0-1 16,0 0 0-16,3 0-2 16,-3 0 4-16,0 0 0 15,0 0 4-15,0 0 2 16,0 0-5-16,0 0 3 15,0 0-2-15,0 0-2 16,0 0 1-16,0 0-1 0,0 0 0 16,0 0 2-1,0 0 1-15,0 0-3 0,0 0-4 16,0 0-5-16,0 0-21 16,0 0-43-16,-16 0-197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5:30.4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23632 11012 224 0,'0'0'22'16,"0"0"20"-16,0 0-21 16,0 0 14-16,0 0-1 15,0 0-6-15,0 0 11 16,0 0 12-16,6 3-3 15,-6 1 0-15,0 2 1 0,-8 3-15 16,-7 0-11 0,-3-1-3-16,-2-2 4 0,0-2-5 15,-3-1-4-15,1-3-3 16,-4 0-4-16,1 0 3 16,1 0-2-16,-1 0-3 15,2 0-1-15,4 0 0 16,-2-7 2-16,2-9-2 15,1-1-4-15,2-8-2 16,-1-6-6-16,3-5 3 16,3 3 3-16,2-2 0 15,0 3 1-15,2 1 1 16,5 2 7-16,2 0-7 0,0-2-1 16,0-1-2-1,0-4-4-15,14-5 5 0,13-3 0 16,1 0 1-16,-4-2-1 15,3 6 2-15,-4 6 6 16,-1 4-5-16,-4 6 0 16,0 7-1-16,-1 0-1 15,4 1-1-15,5 0 0 16,12-5-2-16,4 4 3 16,7-2 2-16,7 1 1 15,0 2 1-15,-5 4-4 16,-6 2-1-16,-16 4-3 0,-7 4 2 15,-6 2 1 1,-1 0 1-16,1 0 3 0,-1 0-1 16,5 6 5-16,1 6 0 15,3-2-7-15,2 7-2 16,1 2-1-16,2 1 2 16,-4 7 2-16,0-1 1 15,-3 2 0-15,-5-2 1 16,0-2 4-16,-5 0-2 15,1 1-4-15,1 2 1 16,-5-1-1-16,-3 6 2 16,0 0 2-16,-6-2-1 15,0 5 2-15,0-6 0 16,-14 4 2-16,-9-3-1 16,0 0-5-16,-2-1-2 15,-2 0 0-15,-2-2 0 16,0 0-1-16,2-5 1 0,4-6 0 15,4-1 0-15,-1-3 5 16,-3-3-2-16,6 1-3 16,-4-2 0-16,-1-2 0 15,2-1 2-15,-4-2-2 16,-1 0 1-16,0 0 1 16,2 0 1-16,-9-3 7 15,6 0-4-15,-3 0-1 16,2 0-1-16,4 0 3 15,4 0-4-15,-4 0-1 16,3 0 3-16,3 0-2 0,0 0-2 16,2 0 7-16,4 0-4 15,2 0-4-15,2 0-3 16,5 0 1-16,-2 0-1 16,4 0-1-16,0 0 1 15,-3 0-3-15,3 0 5 16,0 0-1-16,0 0 2 15,0 0-1-15,0 0-4 16,0 0 3-16,0 0-1 16,0-3-4-16,0 3 1 15,0 0-12-15,0 0 2 16,0 0-7-16,0-3-13 0,0 0-30 16,0 2-67-1,-4-1-165-15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5:36.6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19350 11478 258 0,'0'0'54'0,"0"0"9"16,0 0-6-16,0 0 8 16,0 0-6-16,0 0-25 15,0 0-7-15,0 0 16 16,2-10 0-16,-2 10 1 0,0 0-2 15,0 0-7-15,0 0-14 16,0 0 3-16,0 0-6 16,0 0-9-16,2 0-4 15,1 0-4-15,0 0 0 16,-1 0-1-16,-2 0 0 16,4 0 1-16,-2 0 1 15,3 0 8-15,-1 0-1 16,2 0-2-16,0 0-2 15,2 0-3-15,5 0 1 16,3 0-1-16,4 0 1 0,0 0 1 16,0 0-2-1,0 0 6-15,-4 0-3 0,-1 0-2 16,-3 0 0-16,-4 0-3 16,3 0 2-16,-1 0-2 15,5 0 1-15,7 0-1 16,3 0 1-16,4 0 8 15,2 0-2-15,1 0-2 16,-6 0-2-16,-8 0-2 16,-4 0 2-16,-10 0-3 15,-2 0 0-15,-2 0 0 16,0 0 0-16,4 0 6 16,1 0-2-16,-1 0-4 15,3 0 0-15,2 0 0 16,-2 0 2-16,3 0 0 15,0 0-1-15,-4 0 0 0,3 0 0 16,0 0 5-16,5 0-3 16,3 0-3-16,5 2-1 15,5 0 1-15,7 2-1 16,1-2 1-16,3 2 0 16,5-2 0-16,-3 0 0 15,5-2 5-15,-3 4-1 16,4-1-4-16,-3 0-1 15,-3 2-1-15,-1 4 1 16,0-1 0-16,-1 0-1 16,2-1 2-16,3-1 0 15,-2-2 6-15,9-1-5 16,0-3-1-16,6 1-1 0,5-1-1 16,1 0 2-16,-4 0 0 15,-4 7 0-15,-2-1-1 16,-2-2 1-16,-6 2 7 15,-1-4-5-15,1 0-2 16,-1 2-1-16,1 1 0 16,3-4 0-16,0 2-1 15,4-3 2-15,0 0 0 16,-2 0 0-16,-1 0 5 16,-6 3-1-16,-3 0-4 15,-5 0-2-15,-7 1 0 16,-1 2 0-16,1 0 2 0,0 0 0 15,2-2-2-15,2 0 2 16,1 1 8-16,3-5-7 16,-2 3-1-16,5-3 0 15,3 3-1-15,-4-1 0 16,5-2-2-16,0 0 2 16,1 0-1-16,1 0 2 15,4 0 8-15,0 0-8 16,2 0 0-16,-3 0-2 15,-7 0-1-15,-3 0 3 16,-3 0-1-16,-5 0-1 16,-5-2 1-16,-1 2 1 15,1 0 8-15,2-3-7 16,6 0-1-16,1 0-3 0,8-5 0 16,-1 2 3-16,2-2 0 15,5-1-1-15,-1 2 0 16,4 0 1-16,-6 0 8 15,1 1-7-15,1 2-1 16,-1-2-2-16,4 0 2 16,-2-1 0-16,-1 3-2 15,4 0 2-15,-9 2-2 16,-2-1 2-16,-6 2 7 16,-11-2-6-16,1 3-1 15,-3 0-4-15,-1 0 4 0,6 0-1 16,0 0 1-1,4 0-1-15,6 0-1 0,3 0 2 16,11 0 7-16,3 0-6 16,1-4-1-16,-2 0-3 15,-6-2 3-15,-9 2-2 16,-3 2 1-16,-6 2-1 16,-5 0 1-16,0 0 1 15,3 0 8-15,0 0-8 16,2 0 0-16,-4 0-3 15,4-2 2-15,-2-3 0 16,-3 2-1-16,-2 0 1 16,-2 2 1-16,5-2 0 0,-4 0 8 15,4-1-8 1,3 0 0-16,1 0-3 0,2 0 3 16,2 0-1-16,1-2-2 15,-1 1 3-15,2 2-1 16,-2 0 1-16,1 3 8 15,-6-3-7-15,-4-1-2 16,-2 2-1-16,-1 0 1 16,0 0 1-16,-1-2-1 15,1 2 0-15,-2-2-1 16,1 2 2-16,1 0 7 16,4-1-7-16,0 3 0 15,3-4-3-15,3 3 3 16,-1-3 0-16,1-1-2 0,-2 4 2 15,0-4-3-15,-2 3 3 16,-3 1 8-16,2-2-7 16,-1 2-2-16,-1 1-3 15,3 0 4-15,4-4 0 16,-5 4-1-16,0-5 1 16,3 5-2-16,-4 0 2 15,-1 0 7-15,-4 0-6 16,-4-1-1-16,-4 1-5 15,-7 0 5-15,1 0 0 16,-2 0-4-16,4 0 4 16,6 0-1-16,6 0 1 15,4-3 7-15,7 3-7 0,2 0 0 16,3 0-2 0,-5 0 1-16,-2 0 1 0,-3 0-2 15,-9 0 1-15,-1 0 0 16,-1 0 1-16,-1 0 6 15,7 0-5-15,10 0-2 16,3 0-3-16,13 0 3 16,-10 0 1-16,3 0-1 15,-7 0 0-15,-11 0 0 16,0 0 1-16,-4 0 7 16,-5 0-6-16,-1 0-2 15,0 0-3-15,3 0 4 0,12 0 0 16,4 0-1-16,11 0 0 15,2-5 2-15,-4 0 0 16,-2 5 5-16,-9-1-5 16,-1-2-2-16,-1 3-4 15,-6 0 5-15,-2 0 0 16,-2 0-2-16,3 0 2 16,4 0 0-16,6-1 0 15,2-2 9-15,3 2-9 16,3-1 0-16,-9-1-1 15,-5 3 1-15,-8 0 0 16,-12 0-2-16,-2 0 2 0,0 0 6 16,0 0 14-1,0 0-3-15,0 0-8 0,0 0 6 16,0 0-12-16,0 0 4 16,0 0 0-16,0 0-2 15,0 0-1-15,-21-8-4 16,-3 7 3-16,-10-3 7 15,-8 1-3-15,-7 3 1 16,-7 0-5-16,-4 0-3 16,3 0 2-16,1 0 3 15,9 0-4-15,5 0 0 16,4 0 3-16,5 0 4 16,2 0-8-16,2 0 0 15,0 0 1-15,-10 0-1 16,1 0 2-16,-12-1 1 0,0-2 1 15,-6 0-2-15,0 3 3 16,4-3 9-16,0 3-13 16,3 0 1-16,2 0 1 15,0 0-3-15,3 0 1 16,2 0 0-16,-5 0 0 16,0 0-1-16,0 0 4 15,2 0 5-15,-1 0-9 16,2 0 0-16,-1 0 2 15,1 0-2-15,1 0 2 16,3 0-2-16,2 0 0 16,1 0 1-16,0 0 1 0,4 0 7 15,4 0-9-15,2 0 0 16,3 0 1-16,-3 0-2 16,-2-1 1-16,-2-3-2 15,-9 1 2-15,-7 1 0 16,-7 0 0-16,-4 2 6 15,5-2-5-15,4 1-2 16,5-2 1-16,7 0 0 16,4 0 0-16,4 0-1 15,0 0-1-15,-2 1 4 16,-3 1-2-16,1 1 6 16,-5 0-4-16,1 0-4 15,-1 0-1-15,0 0 3 16,6 0-1-16,5 0-3 15,8 0 2-15,3 0 2 0,-1 0 0 16,-4 0 7-16,-3 0-5 16,-5 0-4-16,-9 0-4 15,-6 6 5-15,-10 0 0 16,-6 3-1-16,0-5 1 16,-3 3 2-16,5-6 0 15,8 3 5-15,5-2-4 16,7 1-4-16,5-2 0 15,4-1 2-15,2 3 0 16,0-3-2-16,2 0 2 16,4 0 0-16,-2 0 4 15,0 0 1-15,-1 0-3 0,-3 0-4 16,-4 0 0-16,-5 0 1 16,-4 0 1-16,-2 0-2 15,0 0 0-15,-3 0 2 16,-2-3 2-16,-3 3 4 15,-4-4-4-15,0 1-4 16,6 0-1-16,3-1 3 16,3 4 0-16,6 0-1 15,0 0 1-15,2 0 0 16,1-1 2-16,0-2 4 16,1 1-5-16,1 0-2 0,2 0-2 15,-4 1 2 1,0-5 0-16,-5 6-3 0,-5 0 3 15,3 0-2-15,-9 0 3 16,2-5 7-16,-4 4-5 16,-7-2-4-16,1 1-4 15,-6-2 6-15,0 0 0 16,4 0-2-16,-1-2 2 16,6 2 0-16,7 0 0 15,5 2 6-15,2 0-4 16,3 2-4-16,4 0-3 15,7 0 5-15,4 0 0 16,3 0-3-16,0 0 3 16,1-3 0-16,-3 0 0 15,2 2 8-15,-6-4-7 0,-4 3-2 16,-6 1-4-16,-5 1 4 16,-3-3 1-16,1 1-3 15,4 0 3-15,2-2 0 16,5 0 0-16,9 2 7 15,0 0-5-15,5 0-4 16,2-2-2-16,-1 2 3 16,3 2 0-16,-3-3-1 15,1 2 2-15,-1-3-3 16,-6-3 3-16,-2 2 4 16,-1-1-2-16,-6 0-4 15,2 2-3-15,0-2 4 0,-2 1 1 16,6 4-3-16,3-4 2 15,0 1 0-15,4 1 1 16,-2-1 2-16,2-2-1 16,1 2-2-16,-6 2-8 15,-4-4 6-15,-2 2 2 16,0-2-3-16,0 0 3 16,2 0-3-16,0 2 4 15,4 1 3-15,0-1 1 16,1 1-8-16,2 1-3 15,4 2 5-15,-2-2 1 16,1-2-1-16,-4 4-1 0,-3-2-2 16,-2 0 3-1,1 2 2-15,-2 0-5 0,9 0 4 16,5 0-9-16,2 0 8 16,4 0-1-16,4 0-1 15,-1 0 2-15,2 0 0 16,-2 0 2-16,-3 0 4 15,-5 0-1-15,0 0-6 16,-5 0-4-16,0 2 5 16,1 0-3-16,5-2 0 15,3 2 3-15,2-2-1 16,4 2 3-16,2 0 0 16,0-2-6-16,0 0 1 15,0 0-11-15,0 0 9 16,0 0 1-16,0 0-1 0,0 0 1 15,0 0-4-15,0 0 10 16,0 2-1-16,0 5 3 16,2-4-4-16,8 4-2 15,3 0 4-15,1-1-2 16,-1 0-2-16,5 2 3 16,6-1 1-16,10 2 0 15,10 2 0-15,10-4-2 16,6 1-1-16,0-2 1 15,-3-4 1-15,-1 0 2 16,-8 0-1-16,-4-2 1 16,-1 3-1-16,-4-1 1 0,6 2 6 15,6 0-6-15,5 5-2 16,9 1-2-16,8-2 2 16,3-1-1-16,6-1 0 15,-2-4 2-15,-1 2 0 16,-6-1 2-16,-11 1 3 15,-4 2-2-15,-6-2-6 16,-8-2 2-16,0 0 0 16,-3-2-1-16,-1 3 1 15,0-3-1-15,-4 0 2 16,-5 4 4-16,-5 1 2 16,-3 0-4-16,-5-2-4 15,-3 0-3-15,3-1 5 16,2 2 0-16,4-1 0 15,10 4-2-15,7-3 4 16,3-3-1-16,1 5 5 0,1 1-5 16,-1-2-2-16,1 1 0 15,-4 1 0-15,-3-2 1 16,1 4 0-16,-7-5 0 16,-4 1 0-16,-4 0 0 15,-8-3 5-15,1 0-2 16,-9-2-6-16,1 0-1 15,-6 1 4-15,0 2-1 16,-4-2-2-16,0-1-1 0,0 0-3 16,0 0 0-1,0 0 2-15,0 0-19 0,0 0-26 16,0 0-55-16,9 5-16 16,18 5-57-16,-9-4 17 15,-1 6-31-15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7:05:47.9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23374 11450 58 0,'0'0'51'0,"0"0"-51"16,0 0-15-16,0 0 15 15,0 0 6-15,0 0-4 16,-56-74-1-16,54 71 0 16,0-1 21-16,-2 3 5 15,-3-3 10-15,-2 2 13 16,-6-3-6-16,-8 1 2 0,-4 1-8 15,-6-4-12-15,-5 6-4 16,0 1 3-16,3 0 2 16,6 0-11-16,9 0 3 15,9 0 1-15,1 0-5 16,6 0-7-16,2 0-2 16,0 0-2-16,2 0 0 15,0 0 0-15,0 0 6 16,0 0 5-16,0 0 10 15,-5 0 7-15,-3 0 4 0,-13 1-21 16,-8 9-13 0,-4 2-2-16,6-1-2 0,7-4 0 15,11-3 2-15,7-4-2 16,2 0 2 0,0 0 3-16,0 0 0 0,0 0 0 15,2 0 1-15,25 5 7 16,10 0 1-16,13 10 2 15,10 1-3-15,11 0 0 16,7-1 1-16,9-2-2 16,2-3-7-16,4 1 1 15,1-3 3-15,7 3 4 16,-1-3-3-16,0-2-3 16,-4 1 0-16,-9-1 0 15,2-2 6-15,9-4-2 0,11 0-5 16,14 0 4-16,8 0-3 15,5-9-2-15,-4-1 1 16,-10 4-4-16,-13 4 1 16,-15 2 0-16,-18 0 2 15,-21 0-1-15,-14 0-2 16,-15 0-2-16,-8 0-2 16,-4 0 4-16,-4 6-1 15,6 2 2-15,6-1 0 16,3-1 0-16,2-2 5 15,-5 3-2-15,0-1-3 16,-2-4-2-16,-7 0 0 16,1 0 1-16,-3 0 0 15,1 4-3-15,0-2 2 0,15 1 1 16,-2 2 5-16,4-7-1 16,0 4-4-16,-9-2 0 15,2-1-4-15,1 3 4 16,-4 1-1-16,1 1-1 15,1-2 1-15,3 2 1 16,0 0 6-16,3-1-3 16,0 1-2-16,0-5-2 15,-5 2 2-15,-6-3-1 16,-8 0 0-16,-8 0 0 16,0 0-1-16,0 0-11 0,0 0-71 15,0 0-139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4T07:05:55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1-11-24T07:06:01.425"/>
    </inkml:context>
  </inkml:definitions>
  <inkml:trace contextRef="#ctx0" brushRef="#br0">13194 3757 0,'0'18'79,"0"-1"-64,0 1-15,0 0 16,0 123 15,70-53 0,19-53 1,-36-35-1,-36 0 0,1 0-15,-1 0-16,1 0 15,0-53 1,-18-17 0,0-54-1,-18 71 1,0 36-1,18-19 1,-35 1 0,0 35 15,17 0-31,-17-17 16,17-1-1,1-17 16,-19 35-15,1 0 0,0 17-1,0-17 1,35 18 0,-18 0-1,18-1 1,-18-17 15,18 18-15</inkml:trace>
  <inkml:trace contextRef="#ctx0" brushRef="#br0" timeOffset="757.13">14164 3616 0,'0'18'31,"0"-1"-31,0 1 16,18 158 15,-142-105 16,124-54-31,0 1 15</inkml:trace>
  <inkml:trace contextRef="#ctx0" brushRef="#br0" timeOffset="3114.46">14093 3687 0,'-52'17'15,"16"1"1,160-18-1,2522-194 17,-2523 282-1,-88-88-31,1 0 16,-19 53 15,1-18-16,0-17 1,-18 17 15,17 0-31,-17 18 16,18 0 0,-18-35-1,0-1 16,0-34-15</inkml:trace>
  <inkml:trace contextRef="#ctx1" brushRef="#br0">13798 5013 564 0,'0'0'8'16,"0"0"66"-1,0 0-19-15,0 0-18 0,0 0-25 16,-102 106-10-16,88-32-2 16,9-3 0-16,5-9 4 15,0-18-4-15,27-20-2 16,9-9 0-16,13-15-14 15,7-9-1-15,3-30 17 16,-3-15 9-16,-11 4-1 16,-13 4-2-16,-15 14 13 15,-13 10 14-15,-4 4 10 16,0 7 24-16,-17-2-31 16,-10-1-23-16,-6 4-10 15,4 3-2-15,0 2-1 16,10 5-7-16,9 0 2 0,5 0-9 15,5 0-39-15,-2 0-43 16,2 0-38-16,0 5-167 16</inkml:trace>
  <inkml:trace contextRef="#ctx1" brushRef="#br0" timeOffset="650.37">14892 4760 204 0,'0'0'49'0,"0"0"40"16,0 0-20-16,0 0-18 15,0 0-9-15,0 0 3 16,-87 165 26-16,60-81-15 16,3-4-17-16,1-6-10 15,4-8-2-15,5-3-19 16,3-9-5-16,5-12-2 15,3-16-2-15,1-14 0 16,2-12-33-16,0 0-61 16,5-22-89-16,7-4 30 15,9 0-84-15</inkml:trace>
  <inkml:trace contextRef="#ctx1" brushRef="#br0" timeOffset="1142.5">15770 5159 507 0,'0'0'117'0,"0"0"3"16,0 0-63-16,0 0-20 16,0 0-28-16,-78 111-7 15,51-55 5-15,11-6-4 16,12-9-3-16,4-5-3 15,0-13-3-15,25-7 1 16,12-14-13-16,13-2-14 16,3-20 24-16,0-24 8 15,-8-4 1-15,-13 2 3 0,-15 10-3 16,-15 3 8 0,-2 5 59-16,-2 5 12 0,-27 2-42 15,-5 5 1 1,1 9-31-16,8 1-5 0,10 6-3 15,6 0-9-15,2 19-35 16,5 24-72-16,2 5-31 16,0-28-100-16,0-10-89 15</inkml:trace>
  <inkml:trace contextRef="#ctx1" brushRef="#br0" timeOffset="1653.2">16906 5209 493 0,'0'0'136'0,"0"0"-1"16,0 0-64-16,0 0-18 15,0 0-25 1,-29 107-22-16,18-41 4 0,9-4 3 15,2-12-2-15,0-12-10 16,15-14-1-16,14-12-7 16,11-12-5-16,10-12-3 15,12-34 15-15,0-18 3 16,-6-2 2-16,-12 9 3 16,-23 13 3-16,-21 10 26 15,0 9 39-15,-29 0-21 16,-23 6-15-16,-8 9-26 15,2 5-14-15,14 5-7 0,12 0-24 16,14 5-36 0,7 24-66-16,11-8-108 0,-4-2-199 15</inkml:trace>
  <inkml:trace contextRef="#ctx1" brushRef="#br0" timeOffset="2419.26">13827 5936 377 0,'0'0'78'16,"0"0"-5"-16,0 0-50 0,-81 142-2 16,68-84-2-16,3 2-6 15,2-3 4-15,6-10 9 16,2-5 5-16,0-6-6 15,6-10-7-15,29-8 4 16,9-11-13-16,12-7-9 16,8-20-1-16,-6-26 1 15,-9-6 2-15,-16 5 4 16,-17 3-2 0,-14 4 13-16,-2 8 21 0,0 1-9 15,-18 11-7-15,-6 5-22 16,0 6 0-16,3 9-45 15,4 0-42-15,3 13 18 16,8 23-80-16,6-16-19 0,0-1-12 16</inkml:trace>
  <inkml:trace contextRef="#ctx1" brushRef="#br0" timeOffset="3311.28">14704 6182 101 0,'0'0'73'0,"0"0"-73"16,0 0-4-16,0 0-18 15,0 0 10-15,0 0 12 16,0-56 12-16,-4 52 53 16,-3 4 43-16,1 0 20 15,-3 0-14-15,-2 0-10 16,0 20-55-16,-3 20-28 15,1 14-11-15,2 8 8 0,9-1-2 16,2-7-2 0,0-14-4-16,31-18-9 0,9-13-1 15,8-9 5-15,6-5-3 16,-2-24 11-16,-6-4 7 16,-13-6 7-16,-8 2 6 15,-9 2 1-15,-9 1-2 16,-7 6-17-16,0 4 7 15,-9 7-3-15,-14-2-10 16,-3 8-9-16,1 5-14 16,5 5-21-16,-2 1-13 15,4 0 26-15,5 1-29 0,4 20-32 16,9 2-31-16,0-14-74 16,0-3-96-1</inkml:trace>
  <inkml:trace contextRef="#ctx1" brushRef="#br0" timeOffset="3847.66">15930 6190 65 0,'0'0'117'0,"0"0"-70"0,0 0 17 16,0 0 36-16,0 0 19 15,0 0-11-15,-9-42-18 16,5 61-27-16,-8 31-13 15,-7 27-8-15,-12 23-21 16,-3 9-6-16,5-13-14 16,9-20 2-16,13-20-3 15,7-24-6-15,0-17-13 16,0-14-34-16,0-1-24 16,11-13 27-16,7-28-35 15,0-9 9-15,-11 20-75 16,-5 8-125-16</inkml:trace>
  <inkml:trace contextRef="#ctx1" brushRef="#br0" timeOffset="4657.75">16634 6389 176 0,'0'0'225'0,"0"0"-124"0,0 0 22 15,0 0-34 1,0 0-10-16,0 0-55 0,-69 50-10 16,53-14 4-16,5 4-1 15,5 0-1-15,6-6 2 16,6-1-8-16,21-8-8 15,13-5 5-15,-4-6-7 16,2-10 1-16,0-4 0 16,2 0-1-16,7-22 0 15,-3-16 0-15,3-3 2 16,-11-4-2-16,-11 4 4 16,-13 14 11-16,-9 0 24 15,-3 8 22-15,0-2-16 16,-9 3-22-16,-14 0-7 15,-3 6-4-15,1 3-12 16,1-2-9-16,-1 7-23 0,1 4-29 16,-3 0-54-16,18 0-69 15,-5 10-129-15</inkml:trace>
  <inkml:trace contextRef="#ctx1" brushRef="#br0" timeOffset="5331">13989 6763 395 0,'0'0'95'15,"0"0"-5"-15,0 0-16 16,-116 37-38-16,97 1-25 16,3 8-7-16,3 6 2 15,8 0 2-15,5-6 6 0,0-6-9 16,0-11 8-16,11-12-10 16,16-6 0-16,4-11 0 15,11 0-1-15,8-37 0 16,-1-13-1-16,-5-2 2 15,-13 6 4-15,-18 10-1 16,-11 10 6-16,-2 5 26 16,0 8 7-16,-17-1-21 15,-5 1-9-15,-1 6-7 16,2 2-8-16,2 5-16 16,6 0-34-16,9 0-50 15,4 6-67-15,0 2-146 16</inkml:trace>
  <inkml:trace contextRef="#ctx1" brushRef="#br0" timeOffset="5806.87">14491 7342 502 0,'0'0'164'16,"0"0"-38"-16,0 0-54 16,0 0-13-16,0 0-32 15,0 0-25-15,7 0 1 16,26 0 6-16,9 0 3 0,-1 0-5 15,-1 0-3 1,-3-1-3-16,-3 1-1 0,-3 0 5 16,-4 0-5-16,-3 0-3 15,-1 0-30-15,-4 0-63 16,8-3-46-16,-22-3-85 16,-1-2-103-16</inkml:trace>
  <inkml:trace contextRef="#ctx1" brushRef="#br0" timeOffset="6062.59">15144 7022 348 0,'0'0'321'16,"0"0"-264"-16,0 0-11 15,0 0 24-15,0 0-5 16,15 102-27-16,-15-29-13 15,0-3 2-15,-13-2-11 16,-3-4-14-16,-1-4-1 16,1-8-1-16,1-10-1 15,3-16-5-15,3-12-20 16,3-10-30-16,6-4-63 16,0 0-141-16,0-9-128 15</inkml:trace>
  <inkml:trace contextRef="#ctx1" brushRef="#br0" timeOffset="6753.15">15560 7363 520 0,'0'0'116'16,"0"0"4"-16,0 0-65 15,0 0 3-15,0 0-33 16,0 0-14-16,-11-2-2 16,18 2-5-16,17 0-1 15,14 0 5-15,2 0 2 16,-1 0 3-16,-2 0-9 0,-3 0 1 16,-5 0-4-16,-5 0-1 15,-6 0 0-15,-5 2-1 16,-8-2 1-16,-3 0-19 15,0 0-45-15,5 0-57 16,-7 0-108-16,2-4-45 16</inkml:trace>
  <inkml:trace contextRef="#ctx1" brushRef="#br0" timeOffset="7021.44">16095 7113 738 0,'0'0'69'0,"0"0"2"15,0 0-35-15,0 0-9 16,9 156 4-16,-9-83-22 16,-4 0-8-16,-12-3-1 15,1-3 1-15,-2-12 1 16,5-10-1-16,0-15 0 15,5-13-2-15,3-13-17 16,2-4-18-16,0 0-32 16,2 0-27-16,0-7-110 15,0-5-67-15</inkml:trace>
  <inkml:trace contextRef="#ctx1" brushRef="#br0" timeOffset="7514.4">16694 7255 74 0,'0'0'494'0,"0"0"-413"0,0 0 21 16,0 0-52-16,0 0 7 15,0 0-39-15,-133 106-17 16,117-66 15-16,1 0 5 16,5 0-4-16,10-2 5 15,0 0-7-15,0-3 0 16,16-9-10-16,13-11-5 15,5-8 0-15,1-7-12 16,5 0-1-16,3-18-2 16,-1-18-13-16,-7-4 20 0,-3-4 7 15,-12 5 1-15,-4 7 6 16,-10 4 4-16,-6 6 17 16,0 2 6-16,0 0-4 15,-2 10-6-15,-14 0 1 16,-1 10-6-16,1 0-18 15,1 0-10-15,-3 8-22 16,1 14-49-16,2 5-64 16,13-20-122-16,2 1-121 15</inkml:trace>
  <inkml:trace contextRef="#ctx1" brushRef="#br0" timeOffset="19630.24">14299 4159 670 0,'0'0'51'16,"0"0"-26"-16,-4-111 21 15,18 59-7-15,17 4-22 16,4 4-8-16,1 13-4 0,1 14-5 15,-3 9-2-15,-1 8 2 16,0 4 1-16,1 32 7 16,0 16 9-16,-5 9 8 15,-5 6 3-15,-6 2-9 16,-7-5-11-16,-7-6 0 16,-4-10-8-16,0-4-1 15,0-11-7-15,0-10-13 16,0-11-13-16,0-5-17 15,0-7-18-15,0 0-35 16,-2-7-111-16,-2-13-114 16</inkml:trace>
  <inkml:trace contextRef="#ctx1" brushRef="#br0" timeOffset="19979.93">14582 4319 814 0,'0'0'61'15,"0"0"-16"-15,0 0-26 16,0 0 4-16,0 0-13 16,0 0-2-16,24 110-1 15,-7-87-5-15,-5-8 2 16,2-4 5-16,-1-7 3 0,6-4 12 15,4 0-4-15,14-15 2 16,3-24 0-16,2-10 3 16,3-5-8-16,-6 7-11 15,-5 4 0-15,-7 9 0 16,-7 8-5-16,-7 10-2 16,-9 8-4-16,1 8-21 15,-3 0-21-15,-2 0-36 16,0 3-45-16,0 10-67 15,-2 2-206-15</inkml:trace>
  <inkml:trace contextRef="#ctx1" brushRef="#br0" timeOffset="22049.79">13569 4986 610 0,'0'0'123'0,"0"0"-58"0,0 0-32 15,0 0-9-15,-2-123-16 16,25 61 6-16,2 5-5 16,2 13 7-16,-2 16 2 15,-1 9 1-15,0 8-3 16,3 5-3-16,-2 4-5 15,6 2-4-15,0 0-1 16,5 0 1-16,-3 4-2 16,-6 18 2-16,-5 6-1 15,-9 12-1-15,-11 16 5 16,-2 14 14-16,0 12-2 16,-21 7-7-16,-8-5-9 15,-2-9-3-15,-3-16 2 16,-4-9-1-16,-9-9-1 15,-6-5-3-15,-14-2 0 0,-2-4 2 16,-3 3 1-16,8-6 0 16,15-7 1-16,14-6 1 15,12-6 1-15,11-2 0 16,10-4-3-16,2-2-1 16,0 0-4-16,0 0 5 15,0 0 2-15,0 0 3 16,0 0 4-16,6 0-4 15,22 0 7-15,10-10 2 16,18-2-6-16,11 0-4 16,8-1 0-16,6-4-1 15,-4-3 6-15,-1 0 3 0,-11 3 11 16,-7 8 5-16,-7 1-3 16,-6 6 5-16,-10 2 2 15,-4 0-11-15,-6 0-3 16,-8 0-4-16,-3 0-5 15,-3 7-2-15,-4-4-7 16,-5-3-2-16,1 0-9 16,-3 0-16-16,0 0-30 15,0-14-23-15,-29-6-45 16,8 12-105-16,1 3-287 16</inkml:trace>
  <inkml:trace contextRef="#ctx1" brushRef="#br0" timeOffset="22914.73">14417 5981 861 0,'0'0'60'0,"0"0"-27"0,0 0-7 15,0 0-10-15,0 0-7 16,0 0 14-16,0 0-12 16,145-64-2-16,-101 64-3 15,-1 0 1-15,-3 14 10 16,-2 12 1-16,-3 9-1 16,-6 7 0-16,-6 10-3 15,-14 12-5-15,-9 10-2 16,0 2-4-16,-16 1-3 15,-19-6-1-15,-8-12-5 16,-5-9-3-16,-4-10-2 0,3-9 3 16,2-8 6-1,2-11 0-15,12-2 0 0,9-5 1 16,10-5 1-16,10 0 1 16,4 0 3-16,0 0-2 15,0 0-1-15,0 0 5 16,0 0-3-16,0 0 6 15,0 0-2-15,11 0 6 16,20-6 0-16,12 1 10 16,10-1-3-16,14 2-3 15,6-6 0-15,10-8 5 16,6 0-4-16,-3-4 7 16,-1 2-10-16,-14 4 7 0,-13 4-7 15,-17 7-2 1,-14 5 6-16,-12 0 4 0,-6 0-12 15,-2 0-1-15,-2 0-10 16,-1 0-9-16,0-2-22 16,3-1-26-16,-1-5-46 15,-6-10-29-15,0 10-36 16,0-8-203-16</inkml:trace>
  <inkml:trace contextRef="#ctx1" brushRef="#br0" timeOffset="23898.27">15625 4886 718 0,'0'0'29'0,"0"0"38"16,0 0 8-16,0 0-43 15,0 0-32-15,0 0 0 16,20-45 0-16,18 27 20 15,-1 1 13-15,0 8 5 16,-6 3-3-16,-4 6 4 0,1 0 2 16,1 0-17-1,2 10-6-15,-2 9 1 0,-6 17-6 16,-7 15 1-16,-14 13 1 16,-2 13-5-1,-14 1-10-15,-28-2-1 0,-5-8-9 16,-6-12-18-16,1-12 5 15,10-16 14-15,4-10 9 16,7-12 9-16,6 0 7 16,3-4 4-16,6-2 3 15,5 0-18-15,3 0-2 16,3 0 8-16,0 0-8 0,3 0-3 16,2 0 0-1,0 0-2-15,0 0-2 0,0 0-1 16,0 0-1-16,0 0-1 15,25-4 7-15,12-5 6 16,17 1 9-16,9 2 1 16,5 3 0-16,4 3 1 15,-3 0-7-15,-2 0 0 16,-7 0-4-16,-6 0-4 16,-8 0-2-16,-8 0 2 15,-9 0-2-15,-9 0 2 16,-11 0 3-16,-2 0 6 15,-5 0-2-15,-2 0-3 16,0 0 6-16,0 0-8 16,3 0-1-16,-1 0-2 0,0 0-2 15,-2 0-1-15,0 0-2 16,0 0 1-16,0 0 2 16,0 0 1-16,0 0 3 15,0 0-3-15,0 0 0 16,0 0-4-16,0 0 0 15,0 0-6-15,0-4-17 16,0-2-38-16,0 2-67 16,-7 0-113-16,-9 4-398 15</inkml:trace>
  <inkml:trace contextRef="#ctx1" brushRef="#br0" timeOffset="35703.98">9992 1413 676 0,'0'0'51'0,"0"0"-29"16,0 0 2-16,0 0 8 16,0 0-32-16,0 0-3 0,0 0 3 15,0 0 4-15,149-10-1 16,-101 10-2-16,-11 0 3 15,-10 6 2-15,-14 30 0 16,-13 22 5-16,-4 16 5 16,-40 15-6-16,-12-3-10 15,-2-10-13-15,6-15-5 16,12-21 4-16,13-14 14 16,12-18 5-16,9-8 15 15,6 0 15-15,0 0-18 16,0 0-4-16,0 0-13 15,0 0-9-15,13 0-3 16,22 0 12-16,15 0 0 16,6 0 5-16,3-8-5 0,3-3-1 15,-2 2-2-15,-4-1 0 16,-8-1-9-16,-6 4-13 16,-5 2-28-16,-35 4-70 15,4 1-141-15</inkml:trace>
  <inkml:trace contextRef="#ctx1" brushRef="#br0" timeOffset="35980.18">10986 1448 84 0,'0'0'771'0,"0"0"-748"16,0 0-20-16,0 0 27 16,9 106 12-16,-9-30-34 15,0 2-8-15,0-8-15 16,-6-14-21-16,3-19-4 16,3-17-8-16,0-15 2 15,0-5-14-15,0 0-52 16,11-13-8-16,-4-6-25 0,2 0-109 15</inkml:trace>
  <inkml:trace contextRef="#ctx1" brushRef="#br0" timeOffset="36447.11">11654 1512 548 0,'0'0'308'0,"0"0"-264"0,0 0-26 16,0 0 16 0,0 0-23-16,0 0-4 0,103-42-3 15,-61 42-3-15,-2 0-1 16,-9 13 1-16,-8 14 5 15,-9 5 9-15,-14 9 8 16,0 12-2-16,-31 1-11 16,-12-6-10-16,1-3-4 15,2-14-9-15,5-8 4 16,4-5 5-16,10-10 4 16,9-4 5-16,5-2 1 15,7-2 1-15,0 0-7 16,-2 0-3-16,2 0-3 15,0 0 5-15,23 0 1 0,15-2 11 16,11-8 5-16,8-2 5 16,15 0-8-16,-1 2-9 15,-4 6-4-15,-11 4-7 16,-7 0-62-16,-1 0-90 16,-38 0-101-16,3-3-178 15</inkml:trace>
  <inkml:trace contextRef="#ctx1" brushRef="#br0" timeOffset="36828.23">12545 1594 718 0,'0'0'90'0,"0"0"-42"16,0 0-17-16,0 0 27 16,-25 122-20-16,19-83-23 15,6-2-3-15,0-9-4 16,0-6-2-16,8-6 1 16,13-11-4-16,10-5-3 15,12-5-1-15,8-29 0 16,1-10 1-16,-8-2 1 15,-13 4-1-15,-13 10 4 16,-14 6 15-16,-4 2 20 16,0 2 35-16,-31 0-18 0,-13 4-34 15,-7 8-22-15,1 8 0 16,6 2-21-16,6 3-51 16,3 28-58-16,23-15-121 15,1 2-347-15</inkml:trace>
  <inkml:trace contextRef="#ctx1" brushRef="#br0" timeOffset="37457.9">10189 2602 14 0,'0'0'494'16,"0"0"-451"-16,0 0 31 16,0 0-36-16,0 0-28 0,-87 106-1 15,87-53 12 1,0 1-5-16,8-10 5 16,23-8 5-16,8-14-1 15,3-20-1-15,6-2-13 16,6-18 4-16,0-32 4 0,-8-10-1 15,-12 0 3-15,-18 10-4 16,-12 14 4-16,-4 12 15 16,-2 4 7-16,-29 7-17 15,-11 6-26-15,-1 3-18 16,3 4-23-16,13 0-12 16,10 11-33-16,15 11-68 15,2-9-111-15,0-5-74 16</inkml:trace>
  <inkml:trace contextRef="#ctx1" brushRef="#br0" timeOffset="37846.6">10877 2573 830 0,'0'0'34'0,"0"0"-4"15,0 0-27-15,0 0 13 16,0 0 6-16,124 14-14 16,-99 1-3-16,-9 6-2 15,-14 8 5-15,-2 15 17 16,-9 12-1-16,-27 11-8 16,-3-4-16-16,3-10-1 0,1-12-4 15,10-15-3-15,7-12 8 16,11-9 0-16,7-5 5 15,0 0 7-15,0 0-2 16,-2 2-9-16,2 4-1 16,0 1-7-16,11 1-1 15,20 4 8-15,12-6 1 16,1-2-1-16,10-4 0 16,-4 0-3-16,0 0-22 15,1 0-29-15,0-18-61 0,-35 3-112 16,-1-1-132-1</inkml:trace>
  <inkml:trace contextRef="#ctx1" brushRef="#br0" timeOffset="38185.62">12009 2464 529 0,'0'0'144'0,"0"0"-37"16,0 0-45-16,0 0-12 15,0 0-29-15,0 0-13 16,-11 173 11-16,-11-91-7 15,-5-2-3-15,0-3-7 16,6-20-2-16,11-13-5 16,7-15-11-16,3-14-31 15,0-13-36-15,9-2-65 16,16-17-12-16,-11-7-1 16,-4-2-162-16</inkml:trace>
  <inkml:trace contextRef="#ctx1" brushRef="#br0" timeOffset="38653.11">12548 2564 361 0,'0'0'93'0,"0"0"25"15,0 0-3-15,0 0-34 0,0 0-33 16,0 0-25 0,-76 94-3-16,65-51 5 0,6-3-5 15,5-2-4-15,0-8 6 16,3-7-5-16,21-11-2 15,9-10-7-15,6-2-4 16,1 0 6-16,4-25-6 16,-1-5 4-16,-3-6-1 15,-9-2-2-15,-6-2-2 16,-10 2-1-16,-8 3 3 16,-7 5 4-16,0-2-2 15,0 3-3-15,-2 2-4 16,-10 5 0-16,-1 8 0 15,-9 12-1-15,-12 0-19 0,-15 2-26 16,-13 11-39 0,30 2-76-16,1 5-186 0</inkml:trace>
  <inkml:trace contextRef="#ctx1" brushRef="#br0" timeOffset="39282.69">10336 3667 555 0,'0'0'7'16,"-62"131"35"-16,54-66 11 16,8-7-26-16,0-12-23 15,20-17-1-15,5-16 2 16,4-13-1-16,2 0 3 16,3-39 5-16,-1-14 17 0,-6-8-1 15,-14 1-2-15,-13 12-6 16,0 17 1-16,-4 7 8 15,-23 15-29-15,-4 4-9 16,4 5-73-16,3 0-60 16,14 9-55-16,10 5-142 15</inkml:trace>
  <inkml:trace contextRef="#ctx1" brushRef="#br0" timeOffset="39542.16">10854 3928 744 0,'0'0'99'0,"0"0"-12"15,0 0-51-15,0 0 1 16,0 0-28-16,0 0-1 15,106 0 0-15,-65 2-1 16,5 2-4-16,-4 0-1 16,-7 2-1-16,-12 0-1 15,-13-2-6-15,2 5-53 16,-12-6-105-16,0 5-194 0</inkml:trace>
  <inkml:trace contextRef="#ctx1" brushRef="#br0" timeOffset="40116.64">11334 3621 769 0,'0'0'66'0,"0"0"-24"16,0 0-11-16,0 0-10 15,-13 131-17-15,13-39 8 16,-10 0-1-16,-3-5-7 16,-1-14 2-16,8-16-6 15,4-18 0-15,-1-10-3 0,3-11-7 16,0-11-38-1,0-7-52-15,0 0-118 16,3-5-82-16</inkml:trace>
  <inkml:trace contextRef="#ctx1" brushRef="#br0" timeOffset="40422.6">11720 3746 677 0,'0'0'235'0,"0"0"-175"16,0 0-48-16,0 0 2 15,0 0-14-15,0 0-1 16,137-17 1-16,-83 9 3 15,-6 0 3-15,-5-2-5 16,-7 5 2-16,-9 0-3 16,-8 3 0-16,-5 0-1 15,-3-2-28-15,3-4-58 16,-14 4-74-16,2 0-111 16</inkml:trace>
  <inkml:trace contextRef="#ctx1" brushRef="#br0" timeOffset="40654.81">12227 3463 263 0,'0'0'472'16,"0"0"-408"-16,0 0-46 15,0 0 15-15,0 0-8 16,11 140-13-16,-11-88 2 15,0 6-11-15,0-4 3 16,-11 2-2-16,0-6-4 16,0-6-7-16,4-8-35 15,7-36-65-15,0 0-157 16</inkml:trace>
  <inkml:trace contextRef="#ctx1" brushRef="#br0" timeOffset="41462.14">12530 3549 507 0,'0'0'147'0,"0"0"-66"0,0 0-40 15,0 0 5-15,0 0-36 16,0 0 7-16,0 122 7 16,-2-80-11-16,2-2 3 15,0-5 1-15,0-7 5 16,4-10-6-16,21-14-8 16,13-4-5-16,6-10-2 15,8-34 4-15,-1-13-2 16,-7-4-2-16,-8 0 0 15,-14 11 1-15,-17 14 0 16,-5 8 28-16,-5 10 50 16,-32 8-11-16,-9 6-34 15,-6 4-20-15,0 2-15 16,8 25-22-16,8 4-18 16,16-1-30-16,6-2-24 15,10-4-22-15,4-8-37 0,0-14-92 16,0-2-101-16</inkml:trace>
  <inkml:trace contextRef="#ctx1" brushRef="#br0" timeOffset="47947.1">12335 2788 451 0,'0'0'90'0,"0"0"9"16,0 0 9-16,0 0-21 15,0 0-22-15,0 0 1 16,0 0-29-16,31-121-14 15,-12 95-10-15,8-1-2 16,4 0-7-16,5 3-2 16,1 2-2-16,0 1 0 0,-2 5 0 15,-3 6 2 1,-6 0-2-16,-2 8 0 0,-6 2 0 16,-5 0 6-16,1 0 8 15,-5 6 2-15,3 20 0 16,-8 6-2-16,-2 3-4 15,-2 7-4-15,0 2-2 16,0 2-2 0,-22 6-2-16,-16 4 4 0,-9-4 0 15,-4 1-1-15,2-12-3 16,7-9 0-16,5-11-3 16,11-5 3-16,8-10 0 15,5 0-2-15,1-2-4 16,6-4 6-16,-1 0 1 15,3 0 0-15,4 0-1 0,0 0 0 16,0 0 0 0,0 0 3-16,0 0-3 0,0 0-1 15,0 0-3-15,0 0 2 16,0 0-1-16,0 0-2 16,13-2 5-16,20-10 3 15,10 1 6-15,6 0 4 16,4 1-2-16,1 2-7 15,-1 2 0-15,-4-1-1 16,1 4-1-16,-6-3-2 16,-4 0 0-16,-3 2 0 15,-2 0 1-15,-6 1 2 0,-8 0-2 16,-5 3-1 0,-7-3-1-16,-7 3 1 0,-2 0 2 15,0 0 6-15,0 0 6 16,0 0 6-16,0 0-5 15,0 0-4-15,0 0-7 16,-15 0-4-16,-5 0-2 16,-9 0-2-16,-5 0 3 15,-8 0 1-15,-3 0 0 16,-3 0 0-16,-4 9 1 16,3 0 1-16,5-1-2 15,4 5-1-15,3-6-2 16,8 0-4-16,0 1 2 0,6-5-4 15,4 1 1 1,2 1 2-16,3-5 2 0,-1 0 2 16,1 0 0-16,1 0-1 15,4 1 2-15,4-1-1 16,3 0 2-16,2 0-2 16,0 0-2-16,0 0-9 15,0 0 2-15,0 0 1 16,0 0 2-16,0 0 1 15,0 0-1-15,0 0 1 16,0 0 2-16,23-11 3 16,6-2 1-16,4-2 1 15,3-2 0-15,1-2 3 0,4-6-3 16,-6-1 2-16,-3-2-2 16,-5 0 0-16,-4 0 0 15,-7 2 0-15,-3 2 0 16,-1 2 0-16,-3 4 0 15,-1-5 1-15,0 8 0 16,0-5-1-16,-1-3-2 16,-1 1-2-16,2-6 1 15,-4-2 0-15,0 2-4 16,-1 4 0-16,-1 6 1 16,-2 8 6-16,0 4 1 15,0 6 2-15,0 0 4 16,0 0 5-16,-13 0 9 15,-12 0-18-15,-4 0-1 16,2 0 2-16,0 6 3 0,3 0-3 16,-1-2 0-16,5 1-4 15,2-4 0-15,3 4-2 16,-1-2 2-16,3 1-5 16,-3 1-1-16,-3 0-2 15,-6 8-2-15,-8 2 6 16,-1 6-2-16,3 1-1 15,4-4 6-15,9-8-3 16,5-1 4-16,9-6-3 16,2-3 2-16,2 0-2 15,0 0 3-15,0 0 2 0,0 0 1 16,0 0 0-16,0 0-3 16,0 0 0-16,0 0-1 15,0 0-1-15,0 0-2 16,0 0-4-16,0 0-6 15,12-4 7-15,15-10 6 16,5-1-1-16,1-3 0 16,2 3 0-16,-3 3 1 15,-3 3-2-15,-3 2 3 16,-3 0-4-16,1-1 4 16,0 1 0-16,3 1 0 15,-4-3 0-15,-1 6-3 16,-4-2-1-16,-2 3 1 15,-5 2 1-15,-3 0 0 16,2 0 1-16,1 0 1 0,-1 8 4 16,2 3-1-16,-3 4-1 15,2 3 0-15,-4 0 1 16,-5 5 2-16,-2 3-1 16,0 2 5-16,0 4 2 15,-12 2-1-15,-9 4 0 16,-4 2-1-16,-6 4-5 15,0-2-4-15,-5-6 0 16,7-4-1-16,4-9 0 16,5-8-2-16,5 2 2 15,-1-4-1-15,-1-3 2 16,1 2 0-16,-3 3-3 0,-2-2-2 16,-2 3-2-16,1 1 3 15,7-7-4-15,3-4 2 16,7-2 4-16,5-4 2 15,0 0-3-15,0 0 3 16,0 0 3-16,0 0 1 16,0 0-1-16,0 0-1 15,0 0-2-15,0 0-2 16,0 0-1-16,0 0 0 16,0 0 1-16,0 0-2 15,0 0-1-15,8 0 1 0,14 0 4 16,2-6 0-1,5 0 0-15,2 2 0 0,-2 2 1 16,5 2 3-16,-3 0 1 16,2 0 1-16,-2-2-4 15,-4-2 2-15,2 1-4 16,-4 2 0-16,2-2 0 16,2 0 0-16,-7-3 0 15,-2 0 1-15,-3 4 1 16,-3-3 0-16,1 5-2 15,-1-1 2-15,-1-1-1 16,-3 2 0-16,0 0-1 16,-3 0 1-16,-1 0-1 15,2 0 0-15,-2 0 2 0,3-2-1 16,-3 2-1-16,2-2 0 16,-4 0-1-1,1 2 1-15,-5 0-1 0,2 0 1 16,-2 0 0-16,0 0 0 15,0 0 2-15,0 0 1 16,0 0-3-16,0 0 0 16,0 0 0-16,0 0-1 15,0 0 0-15,0 0-1 16,0 0-2-16,0 0-12 16,0 0-21-16,0-9-75 15,0 3-125-15,0-1-266 16</inkml:trace>
  <inkml:trace contextRef="#ctx1" brushRef="#br0" timeOffset="48497.36">13096 2471 21 0,'0'0'605'15,"0"0"-499"-15,0 0-60 0,0 0-1 16,0 0-30-16,0 0-6 16,0 0 6-16,-9-138 1 15,9 84 5-15,0 2 11 16,0 13-2-16,0 10-12 16,0 15 4-16,0 4-13 15,0 7-5-15,0-2-2 16,0 5-2-16,0-1-28 15,0-2-35-15,0-3-65 16,0 2-87-16,-4 4-74 16</inkml:trace>
  <inkml:trace contextRef="#ctx1" brushRef="#br0" timeOffset="48903.38">12902 2162 703 0,'0'0'79'0,"0"0"-48"16,0 0-28-16,0 0-3 15,0 0 0-15,0 0-1 16,40-99 0-16,-24 88 1 16,-9 4 2-16,-3 7 2 15,-4 0 10-15,0 0 19 16,0 0-6-16,0 0-8 15,0 0-2-15,0 0-10 16,0 0-7-16,11 0 0 0,9 0 2 16,5 0 18-16,6 0 11 15,-2 1 1-15,-2 5-2 16,0 5 6-16,-3 1 1 16,0 2-8-16,-1-7-6 15,1 6-6-15,-4-5-6 16,0 7-4-16,-1-8-6 15,-9 2 0-15,-1-2-1 16,-5-3-8-16,-2-1-20 16,2-3-32-16,-4 0-29 15,0 0-68-15,0 0-140 16</inkml:trace>
  <inkml:trace contextRef="#ctx1" brushRef="#br0" timeOffset="49352.22">12946 1532 705 0,'0'0'134'0,"0"0"-37"15,-129 68-43-15,58 1-23 16,0 2-25-16,9-3 0 16,8-9-4-16,17-18-2 15,12-14 0-15,11-16 2 0,8-6-2 16,6-5-9-16,0 0-15 16,0-2-30-16,0-26-3 15,0-6-49-15,2 11-60 16,4 5-125-16</inkml:trace>
  <inkml:trace contextRef="#ctx1" brushRef="#br0" timeOffset="49599.45">12499 1503 215 0,'0'0'449'0,"0"0"-382"16,0 0-51-16,0 0 18 0,0 0 20 15,118 73 13-15,-63-11 1 16,-1-2-17-16,-2 5 3 16,-8-8-7-16,-4-8-5 15,-4-10-11-15,-9-12-24 16,-3-11-7-16,-8-6-7 16,-6-8-49-16,2-2-56 15,-5 0-52-15,-7-17-61 16,0-2-204-16</inkml:trace>
  <inkml:trace contextRef="#ctx1" brushRef="#br0" timeOffset="50079.1">13230 1131 498 0,'0'0'152'0,"0"0"-98"16,0 0-8-16,0 0 21 16,75-112-32-16,-30 91-6 15,0 9 2-15,-3 6-4 16,1 6-12-16,-4 0-4 16,-3 0 8-16,-9 16 3 15,-7 4-1-15,-20 12 0 16,0 11 6-16,-20 3-6 15,-26 2-21-15,-2-8-5 0,6-16-8 16,6-10 1-16,16-8 12 16,9-6 8-16,6 0-3 15,5 0 1 1,0 0-6-16,0 0-4 0,0 0-1 16,0 0-4-16,0 2 2 15,5 6-1-15,15 4 8 16,5 4 3-16,-1 2-2 15,-2 2 0-15,-8 0-1 16,-10 3 8-16,-4 9 23 16,-16 10 26-16,-28 8-6 15,-16 0-23-15,-5-6-12 0,14-16-6 16,15-14-10-16,19-14-4 16,10 0-49-1,2-28-52-15,5 6-128 0,0-2-357 16</inkml:trace>
  <inkml:trace contextRef="#ctx1" brushRef="#br0" timeOffset="51158.91">10594 2514 529 0,'0'0'48'16,"0"0"39"-16,-156 175-31 15,80-76-33-15,-4-2-23 0,13-19-9 16,25-29-17 0,26-35 7-16,16-14-15 0,13-56-86 15,28-20 120-15,5-13 26 16,0 5 20-16,-9 12 9 16,-6 18-1-16,-6 13-17 15,-10 19 8-15,-6 14-6 16,-7 8-10-16,-2 0 32 15,0 20-33-15,0 27-23 16,-11 11 1-16,-7 10-6 16,-1-10 0-16,-2-14-3 15,4-10-1-15,1-16 4 16,1-7 3-16,-1-11-3 16,-5 0 0-16,2 0-6 0,-4-13 2 15,3-12-2-15,9-12 1 16,9-11 0-16,2-7-1 15,13-3 1-15,28 7 2 16,5 10 1-16,-8 13 0 16,-12 16 2-16,-12 12-2 15,-14 0 2-15,0 46 23 16,0 21 18-16,-31 14-12 16,-6 7-13-16,-4-8-9 15,7-21-7-15,10-21 0 16,6-17 1-16,12-19-2 0,6-2 1 15,0-33-5 1,0-27-1-16,0-16 0 0,13-2 6 16,2 16 4-16,1 16-1 15,-5 19 0-15,-7 21-1 16,-1 6 17-16,-3 20 19 16,0 39-28-16,-9 11-7 15,-4 11-3-15,-3-14 0 16,9-24-4-16,5-18 2 15,-2-16 1-15,4-9-2 16,0 0 0-16,0-23-2 16,0-15-10-16,-9-7 2 15,-16 4-56-15,9 31-106 16,-5 8-344-16</inkml:trace>
  <inkml:trace contextRef="#ctx1" brushRef="#br0" timeOffset="51751.64">9067 2809 368 0,'0'0'19'0,"0"0"75"0,0 0-27 16,83-120 28-16,-41 98-19 16,7 1-17-16,3 6-13 15,1 5 4-15,0 2-18 16,-7 5-8-16,-9 3-10 16,-12 0-5-16,-12 0-2 15,-9 21 5-15,-4 19 11 16,-8 12 2-16,-26 2-15 15,-8-6-10-15,4-10 0 16,2-12-4-16,9-14 1 16,10-4 3-16,5-5 3 15,8-3-3-15,4 0-1 16,0 0-5-16,0 0-11 0,0 0 2 16,0 0-5-16,23 0 4 15,14 1 9-15,10 13 1 16,0 11 6-16,-4 5 1 15,-15 4 4-15,-12 4 2 16,-16 6 5-16,0 6 28 16,-27 0-8-16,-9-8-18 15,-1-9-6-15,3-15 3 16,10-13 13-16,1-3 18 16,6-2-9-16,5 0-19 15,6 0-12-15,4 0-2 16,2 0-8-16,0 0-7 15,0 0-40-15,0 0-47 16,0 0-73-16,0 0-196 0</inkml:trace>
  <inkml:trace contextRef="#ctx1" brushRef="#br0" timeOffset="52993.45">12584 3427 553 0,'0'0'0'15,"0"0"-2"-15,0 0-2 16,0 0 4-16,119 14 0 15,-105 4 2-15,-14 12 27 16,0 15 86-16,-6 5 5 16,-23 4-49-16,0-13-19 15,6-8-16-15,10-22-17 16,9-8-10-16,1-3-9 16,3-3-22-16,0-29-20 15,7-8 11-15,13-4 30 16,2 2 0-16,-1 12 1 15,-8 10 8-15,-5 10-6 0,-2 7 1 16,-6 3 3-16,0 9 33 16,0 29 2-16,0 9 2 15,0 12-14-15,-8-7-18 16,-3-11-9-16,3-12-2 16,6-14-3-16,2-15-4 15,0 0-28-15,0-4 1 16,0-35 17-16,6-4 17 15,13-6 4-15,0 7-3 16,-3 12 2-16,-5 14-1 16,-7 10-2-16,-2 6 1 15,0 0-1-15,0 14 2 16,-2 18 4-16,0 14 10 0,0 11-9 16,0-9-7-16,-10-1 0 15,-7-8-2-15,2-18 2 16,5-6 1-16,2-15 2 15,4 0-3-15,-3-19 0 16,3-27-8-16,-2-14 5 16,6-4-1-16,0 3 3 15,0 13 1-15,0 19 0 16,0 16 0-16,0 13 1 16,0 0 21-16,0 17-3 15,0 25-15-15,0 19-2 16,0 6-2-16,-12-4-2 15,3-9-9-15,1-14 6 16,3-16 5-16,2-14 2 0,1-9 11 16,2-1 2-16,-2-5-9 15,0-27-2-15,-3-14-3 16,1-4-1-16,2-3 0 16,2 11-2-16,0 11-7 15,0 14-34-15,0 13-43 16,2 4-41-16,2 28-90 15,-2-2 70-15,-2 8-161 16</inkml:trace>
  <inkml:trace contextRef="#ctx1" brushRef="#br0" timeOffset="53529">12524 4329 974 0,'0'0'0'0,"0"0"-4"16,0 0-19-16,0 0 22 15,0 0 1-15,142-131 0 16,-107 115 2-16,-16 13 7 16,-9 3 16-16,-4 0 29 15,-4 7 1-15,-2 20-7 0,0 6-10 16,0 10-17-16,-16-3-18 15,-13-8-3 1,-7-8-18-16,-1-10 0 0,-1-6 8 16,7-4 10-16,8-2 2 15,7-2 1-15,14 0-3 16,0 0-1-16,2 0-4 16,0 3-5-16,0-2-5 15,0 8-5-15,12 4-4 16,9 7 22-16,6 3 2 15,0 2 2-15,-7 0-2 16,0-1-1-16,-6 4 1 16,-14-1 2-16,0 8 6 15,0-1-5-15,-21-3 8 16,-8-2-2-16,-4-9-4 0,2-6 25 16,-3-6 19-16,5-4 7 15,2-4-9-15,7 0-19 16,7 0-17-16,4 0-11 15,7 0-3-15,0 0-4 16,2 0 3-16,-2 0-48 16,-3 0-55-16,0-4-60 15,3 4-102-15,0 0-284 16</inkml:trace>
  <inkml:trace contextRef="#ctx1" brushRef="#br0" timeOffset="58670.08">9636 3448 729 0,'0'0'80'16,"0"0"-25"-16,0 0-15 0,0 0 9 16,0 0-38-16,11 103-10 15,-11-33 4-15,0 0 0 16,0-1-3-16,0-6 1 15,-7-13-3-15,1-13 4 16,6-19-4-16,0-10-15 16,0-8-30-16,0 0-50 15,0-6-78-15,0-11-45 16,-2-2-73-16</inkml:trace>
  <inkml:trace contextRef="#ctx1" brushRef="#br0" timeOffset="58918.36">9503 3807 207 0,'0'0'509'0,"0"0"-460"16,0 0-21-16,0 0 7 16,-12 135-15-16,21-110-10 15,9-8 1-15,0-13 17 16,-1-4 22-16,1 0-6 15,2-8 0-15,2-13 4 16,5-6-13-16,0-5-12 16,0 2-18-16,2 0-5 15,2 2-33-15,13-7-85 16,-25 24-90-16,5-2-141 16</inkml:trace>
  <inkml:trace contextRef="#ctx1" brushRef="#br0" timeOffset="59586.62">10513 3721 255 0,'0'0'145'15,"0"0"-4"-15,0 0 20 16,0 0-8-16,0 0-61 0,0 0-26 15,-122 115-29 1,51-37-7-16,0 6-18 0,-1-5-1 16,9-10-4-1,11-14-1-15,9-11-5 0,14-11-2 16,14-16-10-16,8-9-17 16,7-8-45-16,0 0-79 15,0-17-14-15,0 0-86 16,0-7-182-16</inkml:trace>
  <inkml:trace contextRef="#ctx1" brushRef="#br0" timeOffset="59849.27">10060 3773 940 0,'0'0'42'16,"0"0"-17"-16,0 0-20 0,0 0-5 15,0 0 0 1,120 29 10-16,-74 21 19 0,-2 7 9 16,-7-3 6-16,-6-4-10 15,-4-4-1-15,-8-10-6 16,0-7-19-16,-6-8-8 16,-7-9-4-16,-1-6-29 15,-3-6-38-15,1 0-46 16,1 0-53-16,-4 0-96 15,0 0-133-15</inkml:trace>
  <inkml:trace contextRef="#ctx1" brushRef="#br0" timeOffset="60585.18">10309 4492 38 0,'0'0'1'16,"0"0"6"-16,0 0 73 15,0 0 16-15,0 0 37 16,0 0 23-16,58-57 9 15,-58 57-36-15,0 0-35 16,0 0-23-16,0 0-1 0,-10 13 7 16,-25 15-40-16,-17 7-37 15,0 6-7-15,-2-1 6 16,4-4-4-16,6-5 5 16,9-4 2-16,8-10-1 15,11-6 1-15,7-3 0 16,5-8 7-16,4 0 1 15,0 0-7-15,0 0-1 16,0 0-2-16,0 0-1 16,0 6 1-16,9 0 0 15,20 7 14-15,8-3 6 16,11 1 2-16,-1-3-5 16,-3-4-7-16,2 0 3 15,-3-2-11-15,-1-2 3 16,-1 2-3-16,-8-2-1 15,-2 0-1-15,-5 3 2 0,-3-3 1 16,-7 1 0-16,-5-1-1 16,-7 2-3-16,-2-2 3 15,-2 0-3-15,0 0 1 16,0 0-13-16,0 0-38 16,0 0-37-16,0 0-31 15,0 0-45-15,0 0-142 16,-11 0-146-16</inkml:trace>
  <inkml:trace contextRef="#ctx1" brushRef="#br0" timeOffset="61049.89">10338 4507 1082 0,'0'0'31'15,"0"0"44"-15,0 0-37 16,-22 141-20-16,11-59-8 0,-3-2-10 16,3-4-3-1,-1-8-10-15,4-15 9 0,1-13 3 16,1-9 1-1,4-17 9-15,-1-3 7 0,3-9 10 16,0-2-2-16,0 0-13 16,-3 0-4-16,3 0-7 15,0 0 0-15,0 0-1 16,0 0-2-16,0 0 0 16,0 0 0-16,0 0 1 15,0 0 0-15,0 0-5 16,0 0 4-16,0 0-5 15,0 0 3-15,0 0-2 16,0 0-2-16,0 0 0 0,0 0-9 16,0 0-9-16,0 0-13 15,0 0-18-15,0 0-35 16,-4-2-83-16,2-2-130 16</inkml:trace>
  <inkml:trace contextRef="#ctx1" brushRef="#br0" timeOffset="62541.69">10002 5284 594 0,'0'0'6'16,"0"0"52"-16,0 0 13 0,0 0-37 15,0 0-18 1,0 0 18-16,-50 14 18 0,50-14 13 16,0 0-2-16,0 0-12 15,33 0-13-15,23 4 4 16,25 4-11-16,25-7-13 16,28-1-4-16,31 0-5 15,25-7-2-15,26-8-3 16,22-2 6-16,5 2-2 15,-3 11-6-15,-18 0-2 16,-33 4 2-16,-36 0-2 16,-36 7 3-16,-38 4 0 15,-32-2-2-15,-21-3 1 16,-12-3 3-16,-9-3 4 16,-5 0 7-16,0 0 5 0,0 0-13 15,0 0 5-15,0 0-6 16,2 0-6-16,0 0 0 15,-2 0-1-15,2 0 3 16,-2 0 0-16,0 0-2 16,0 0-2-16,0 0-4 15,0 0 5-15,0 0-2 16,0 0 2-16,0 0-1 16,0 0 3-16,0 0-1 15,0 0 2-15,0 0-1 16,0 0-4-16,0 0 0 15,0 0 2-15,0 0-1 0,0 0-1 16,0 0 1-16,0 0 1 16,0 0 0-16,0 0 0 15,0 0 1-15,0 0-2 16,0 0-4-16,0 0 4 16,0 0-2-16,0 0 0 15,0 0 1-15,0 0 2 16,0 0 0-16,0 0 0 15,0 0 2-15,0 0-4 16,0 0 0-16,0 0 2 16,0 0-1-16,0 0 0 15,0 0 0-15,0 3 1 16,0-3 1-16,0 0 0 0,0 0-1 16,0 0 0-1,0 0-3-15,0 0 3 0,0 0-1 16,0 0 2-16,0 0-2 15,0 0 2-15,0 0 0 16,0 0 5-16,0 0-6 16,0 0 0-16,0 0 0 15,0 0 0-15,0 0-1 16,0 0 1-16,0 0-1 16,0 0 1-16,0 0 0 15,0 0 2-15,0 0 1 16,0 0-6-16,0 0 1 15,0 0-2-15,0 0-6 16,0 0-12-16,0 0-14 0,0 0-24 16,0 4-18-16,0 6-23 15,0-5-100-15,-6 2-166 16</inkml:trace>
  <inkml:trace contextRef="#ctx1" brushRef="#br0" timeOffset="64700.22">9970 5122 400 0,'0'0'29'15,"0"0"21"-15,0 0 37 16,0 0 16-16,0 0-38 16,0 0-12-16,0 0-12 15,-43 29-14-15,22-25-8 0,-10-2 2 16,-1 0-2 0,-4-2 1-16,-6 0 3 0,-10-14-13 15,-10-14 7-15,-5-8 2 16,-4-6-8-16,0-5 5 15,-1-3-4-15,6-3 13 16,8-5-13-16,2-7-9 16,7-7 8-16,4-8-10 15,1-14 0-15,4-9-1 16,2-16 1-16,2-11-1 16,9-15 0-16,8-14 3 15,5 4 4-15,12 3-3 16,2 12 5-16,0 5-7 15,4 7 3-15,14-5-1 16,1-3-1-16,0-4 0 0,6-9-1 16,-3-1 3-16,0-2 1 15,-2-3-4-15,-4 5 1 16,4 6-1-16,-4 7-1 16,-1 9 0-16,1 4 0 15,-5 9-1-15,3 18 0 16,-1 17 2-16,-2 29-2 15,-4 19 0-15,-3 15-1 16,1 11-3-16,1-1 0 16,3-6 0-16,2 3 1 15,5-5 2-15,4-2 1 16,7-5 0-16,10-4 0 0,13 2 2 16,9 0-4-16,13 8-1 15,10-1 1-15,12 0-2 16,24 9 2-16,27-2-1 15,29 8 3-15,30-1 5 16,22 0-2-16,9 3-2 16,6-4 3-16,2-2-4 15,-4 2 3-15,-8 0-3 16,-13 4-3-16,-17 0 2 16,-16 0 1-16,-18 0 1 15,-15 0 1-15,-9 0-1 16,-4 0-2-16,2 8 1 15,2 2 0-15,-7-7 0 16,-5 3-3-16,-13 3 2 0,-6-5 0 16,-10 2 1-16,-13 6 1 15,-10 1-1-15,-17 4-1 16,-9 3-2-16,-10-7 1 16,-6 2-3-16,1 1 0 15,4 2 0-15,10 2 4 16,12 4 1-16,10 1 0 15,2 3 1-15,-3-2-2 16,-13 3-4-16,-11 1 5 16,-15 6-1-16,-16 5 1 15,-14 12 6-15,-4 14 5 16,-4 19 10-16,-29 15-2 16,-10 7 0-16,-6 2-3 0,-2 7-8 15,-1 2-2-15,1 18-2 16,2 13-2-16,3 15-2 15,-4 10 0-15,3 3 2 16,3 6-2-16,0 1 0 16,3-4-3-16,1-13 3 15,0-5-1-15,0-7 1 16,0-8 0-16,-6-3 1 16,-4-9 1-16,-6-8 2 15,-4-9 0-15,0-11-4 0,9-23 0 16,8-24 0-1,14-20-1-15,16-23 1 0,7-11-4 16,-4-5-3 0,-3-2 7-16,-9 0 2 0,-14 2 5 15,-8 2-5-15,-12 1-1 16,-8 1 0-16,-6-3-1 16,-5 5 1-16,-4 2-1 15,6 5 0-15,2 3 0 16,7 2 1-16,-4 4-1 15,3 4 1-15,5 4-2 16,2 5 0-16,1 4 0 16,5 1-1-16,1-1-2 15,9-6-1-15,4-7 2 16,9-6 3-16,7-9 2 0,7-5-2 16,7-7 1-16,2 2 2 15,1-3-2-15,-1 0 3 16,-2 6-1-16,-2-1-1 15,-1 4-2-15,-3 0 1 16,3 2-1-16,3-7-2 16,0-2 0-16,6 4-8 15,0-6 1-15,2 0-6 16,0 0-5-16,0 0-1 16,-2 0-5-16,-9 0-24 15,0 0-59-15,-12 0-197 16</inkml:trace>
  <inkml:trace contextRef="#ctx1" brushRef="#br0" timeOffset="70150.07">9765 11658 689 0,'0'0'16'15,"0"0"-16"-15,0 0 14 16,0 0-2-16,0 0 13 15,0 0-25-15,0 0-2 16,-46 0-6-16,46 0-7 16,23 0 15-16,7 0 11 15,10 0 9-15,9 0 5 16,4 0-4-16,8 0 12 16,-3 4-1-16,-2 2-10 15,-4 0-10-15,2 3-11 0,2-5 8 16,2 5 3-16,2 3-7 15,3 2 0-15,-1 3-2 16,2-3 7 0,-1-2 6-16,-7-1-7 0,-6 4 5 15,-5-1-13-15,-7 2 7 16,-2 0 0-16,-1 0-3 16,6 2 0-16,1-2-4 15,0 0 5-15,-1 2 3 16,-4-6-9-16,-6 0 6 15,-4-2-4-15,-4-3-2 16,-4-5 5-16,4 3-4 16,2-2 2-16,1 0-3 15,6-2 7-15,-1 2 1 0,9-3-7 16,1 4 0-16,7-4 2 16,2 0-3-16,6 0 0 15,7 0-1-15,3 0 1 16,6 0 0-16,-7 0 2 15,-14 0 5-15,-19 0-6 16,-17 0-2-16,-9 0 0 16,-2 0 0-16,6 0 1 15,1 0-2-15,7 0 2 16,1 0 0-16,2 0 1 16,1 0 3-16,2 0-2 15,3 0-4-15,4 0 1 16,3 0 1-16,8 0 0 15,5 0-1-15,6 0 1 0,6-4-2 16,1 0 2-16,2 1 1 16,0 3 2-16,3 0-6 15,2 0 1-15,-1 0 2 16,4 0-1-16,1-1 0 16,-2-1 0-16,-2-1 2 15,0 3 1-15,-8 0 1 16,-3 0 0-16,-2 0-6 15,-7 0-1-15,2 0 2 0,0 0 2 16,4 0-2 0,12 0 2-16,11 0 0 0,11-8 0 15,9-11 0-15,4-4 1 16,-3 4-2-16,-3 7-6 16,-7 5 5-16,-13 5 1 15,-14 2-3-15,-9 0 3 16,-8 0-2-16,-5 0 3 15,1-5 1-15,6 0 1 16,6-4-4-16,7-1-3 16,4-3 2-16,5 1-1 15,-7 2 1-15,-2 3 2 16,-8 3 1-16,-10 1 0 16,-7 2 1-16,-8-2 1 15,-3 3-4-15,-2-1-2 0,2-1 3 16,-1 0 1-1,0-3-4-15,-5 4 4 0,-3 1 0 16,1-2 2-16,-5 2 1 16,-3 0 0-16,-1 0-6 15,-5 0 2-15,0-3 1 16,0 3 0-16,0 0-1 16,0-3 1-16,0-1 0 15,0 2 3-15,0 0-3 16,0 2-3-16,0 0 3 15,0 0-13-15,0 0 0 16,0 0-2-16,0-5-3 16,-11-6-42-16,0 7-80 0,-16-3-187 15</inkml:trace>
  <inkml:trace contextRef="#ctx1" brushRef="#br0" timeOffset="71329.84">15148 11656 181 0,'0'0'29'0,"0"0"43"16,0 0 31-16,0 0 2 15,-114 101-12-15,56-60-18 16,-15 18 2-16,-14 3-25 16,0-2-24-16,12-16 0 15,19-20-11-15,22-15 7 16,12-9 3-16,-1-19-27 15,-5-33-6-15,-8-24-3 16,-4-17-1-16,2-5 10 16,3 6-1-16,-1 6 1 15,10 12 1-15,3 4-1 16,9 3 6-16,8 2-5 0,6-4-1 16,0-4-6-1,6-5 0-15,23 2 1 0,8 1 2 16,2 4-2-16,-3 15 2 15,-5 18 3-15,-6 13 4 16,-10 14-4-16,1 7 0 16,1 0-6-16,12 0 5 15,8 4 1-15,9 0 2 16,3 0-1-16,4 0 4 16,5 2 2-16,0 19 5 15,2 10 4-15,-2 13-1 16,-2 15-1-16,-7 10 12 15,-6 12-2-15,-8 3-8 16,-10 0-3-16,-3-13-6 0,-6-8-3 16,-8-15 3-16,-3-9-4 15,-5-1-1-15,0 6-2 16,-29 14-2-16,-26 16-26 16,-20 14-45-16,-8 5-64 15,46-66-60-15,10-13-169 16</inkml:trace>
  <inkml:trace contextRef="#ctx1" brushRef="#br0" timeOffset="78856.99">17958 5677 23 0,'0'0'11'16,"0"0"-4"-16,0 0 21 15,0 0 3-15,0 0 3 0,0 0 15 16,0 0 8-16,0 0 25 16,-42-103 6-16,40 99-15 15,-1 4 10-15,3 0-6 16,-3 0-19-16,3 0-6 15,-2 0 8-15,-4 25-40 16,-10 27-4-16,-15 42-1 16,-14 38-6-16,-13 29 9 15,-6 14-8-15,-1 8-1 16,1 6 0-16,-1 8-3 16,11 5 4-16,6 3-1 15,9 9-2-15,10 0 1 16,3 5-8-16,2 4 6 15,1-4-1-15,1-3-1 0,0-3-2 16,-5-11-1-16,0-1 6 16,-6-6-2-1,-5-2-4-15,9-2 0 0,0-13 1 16,9-11-3-16,9-10 1 16,1-13-1-16,8-10 1 15,2-7 0-15,0-13 0 16,2-6 0-16,15-4 0 15,1 3-1-15,-1-6-4 16,-6 2 4-16,1-7-1 16,-4-12 0-16,1-4-1 0,0-15 2 15,2-11 1 1,2-8 0-16,3-2 1 0,5 2-3 16,-2 3-6-16,1-1 6 15,3-4-3-15,-6-13 0 16,-3-4 3-16,-5-8 1 15,-1-10 1-15,-3-4 0 16,-3-5-5-16,-2 0 0 16,0 0-10-16,0 0 4 15,0 0-6-15,10 13-13 16,2 10-14-16,9 6 3 16,4 12-9-16,-2-4-12 15,2-3-34-15,-2-3-8 16,-19-25-31-16,-4-2 18 15</inkml:trace>
  <inkml:trace contextRef="#ctx1" brushRef="#br0" timeOffset="88452.29">17754 13190 359 0,'0'0'45'15,"0"0"-37"-15,0 0 1 16,0 0 6-16,0 0 25 16,0 0 17-16,-6 10-41 15,-3 12-2-15,-1 3 19 0,-4 11-8 16,-1 8 0 0,-2 14 6-16,-5 23-15 0,-6 18 3 15,-3 16-12-15,-4 13 2 16,4 0-2-1,0-2-2-15,2 1-1 16,7-11-3-16,4-3 3 0,3-9-2 16,3-4 0-16,6-8-4 15,-1 5 3-15,1 1-2 16,-2 8 1-16,2 12 0 16,-5 1 1-16,5-5 1 15,-4 0 5-15,-1-10-2 16,3-1-5-16,0-9 0 15,2-10 0-15,1-12 0 0,1-5 0 16,2-13-1-16,0-2 0 16,0-2 1-16,0-6 3 15,-3 0-1-15,0-4 1 16,1 2-6-16,-1 2 0 16,5-7 2-16,0-1-1 15,0-6-2-15,0-8 3 16,0-4 1-16,0-8 1 15,0-8 1-15,0 0-1 16,0-2-2-16,0 0-3 16,0 0-7-16,0 0-3 15,0 0-8-15,0 0-6 16,0 0-7-16,0 0-11 0,0 0-20 16,0 0-35-1,0 0-63-15,0 0-99 0</inkml:trace>
  <inkml:trace contextRef="#ctx1" brushRef="#br0" timeOffset="88973.21">16802 16234 462 0,'0'0'26'0,"0"0"-23"16,0 0 2-16,0 0 8 15,0 0 19-15,0 0-14 16,26 134-14-16,-8-84 10 15,7-6 10-15,-6-2-12 16,-1-7 0-16,1-9 1 16,-11-8-2-16,-1-3-3 15,-1-12-1-15,4-3 2 0,-2 0 6 16,10 0 11-16,6-8-8 16,12-20-5-16,11-12 3 15,15-8-9 1,3-11 5-16,4 6-9 0,1-1-3 15,-10 5 0-15,-5 10 1 16,-6 2 0-16,-11 7 4 16,-7 5-4-16,-9 6-2 15,-4 9-1-15,-2 1 1 16,-12 8-2-16,-2 1-3 16,-2 0-3-16,0 0-6 15,7 0-4-15,5 14-3 16,0 14-48-16,-7-10-114 0,-3-2-106 15</inkml:trace>
  <inkml:trace contextRef="#ctx1" brushRef="#br0" timeOffset="90288.64">18203 13894 0 0,'0'0'261'0,"0"0"-194"15,0 0-10 1,0 0-1-16,0 0 1 0,0 0-27 16,-73 18-16-16,48 11-3 15,5 14 8-15,0 16-1 16,-5 7-2-16,1 24-4 16,-3 19 8-16,0 19-6 15,0 10-4-15,0 4 1 16,8 1-3-16,3-11-2 15,5-8 4-15,11-13-8 16,0-17-1-16,0-8-1 16,22-8 0-16,10 0 0 15,-1-3 0-15,0-7 0 16,-2-12-2-16,-5-11 2 0,-2-8 0 16,-6-7-2-16,0-11-2 15,0 2-1-15,-3-3 4 16,0 0 1-16,-2 1 0 15,2 3-3-15,-3 0 3 16,1-4 3-16,-3-8 1 16,-3-2-4-16,-2 0 0 15,1-8-1-15,2 6 1 16,-6-6 1-16,3 0 0 16,-3 0 3-16,0 0-3 15,0 0 3-15,0 0 3 16,0 0-4-16,0 0-1 15,0 0-1-15,0 0-1 0,0 0 0 16,0 0 1-16,0 0-2 16,0 0 1-16,0 0 0 15,0 0 1-15,0 0-1 16,0 0-1-16,0 0-5 16,0 0 3-16,0 0 0 15,0 0 0-15,0 0 3 16,0 0-3-16,0 0 1 15,0 0 2-15,0 0-9 16,0 0 0-16,-3 0-3 16,-5-10-5-16,-6-5-29 15,7 8-72-15,-3 3-88 0</inkml:trace>
  <inkml:trace contextRef="#ctx1" brushRef="#br0" timeOffset="91981.37">18720 13589 447 0,'0'0'19'16,"0"0"-5"-16,0 0-3 16,0 0 37-16,0 0 28 15,0 0-56-15,0 0-7 16,4 0 10-16,-24 8-21 16,-7 9-2-16,1-4 2 15,-1-3 6-15,2 0 2 16,-1-5-3-16,-8-5 3 15,-6 0 6-15,-18 0-7 0,-10 0-3 16,-15-11-6 0,-4-4 0-16,6 0 0 0,8 4 4 15,11-6 2-15,10-2-3 16,6-2-3-16,10 1 0 16,5-4-3-16,9-3 1 15,1 4 2-15,8-5-2 16,5-2 0-16,2 0 2 15,6-3 0-15,0 2-1 16,0-5-1-16,10-7-2 16,21-9 4-16,11-6 0 15,10-4 0-15,4 5-1 16,4 5-1-16,-5 6 2 0,3 13-1 16,0 7 0-16,0 3-2 15,8 11 0-15,3 0 3 16,12 2 2-16,8 0-2 15,7 1 2-15,8 0-1 16,8 3 1-16,4 2 5 16,0 2-4-16,-3 2 0 15,-10 0-3-15,-5 0 2 16,-9 4-1-16,-3 9 2 16,-3 4-3-16,-12 7 0 15,-9 1 3-15,-8 0 3 16,-7 1-2-16,-2 1-2 15,-6-4-2-15,-2 2 0 16,-4-1 0-16,7-3 0 0,-9-2 0 16,0 1 0-16,3-2 1 15,-12-2 5-15,5 0-5 16,0 3-1-16,-10-2 1 16,4 3 2-16,-6 2 4 15,1 0-4-15,-3 3 1 16,1 0-3-16,-1 0 3 15,-7-6 4-15,2 0-5 16,-4-5-3-16,-2-4-1 16,2-3 1-16,-1 4 1 15,-3-3 1-15,0 3 2 16,0 8 6-16,-29-1 2 0,-16 7 5 16,-8 0-8-1,-12 1 2-15,1 2-3 0,-1-2-5 16,1-6-1-16,6-4-2 15,-1-2 1-15,6-1-1 16,1-8 2-16,-1 1 4 16,-2-6-4-16,-6 0-2 15,-5 0 0-15,-1 0 1 16,-7 0 0-16,-4 0 2 16,-2 0-3-16,-3 0 3 15,1 0-2-15,6 0 7 16,7 0-6-16,9 0-2 15,4 0 0-15,8-7 0 0,-2-14 0 16,8 2-3-16,-1-2 0 16,1 7 3-16,3 5 1 15,0-4 5-15,1 7-4 16,11-2-2-16,8 4 0 16,3 2 0-16,12-1 0 15,1-2 0-15,3 3-2 16,0 2-2-16,0 0 4 15,0 0 0-15,0 0 0 16,0 0 1-16,0 0-2 0,0 0 0 16,0 0 1-1,0 0-1-15,0 0 1 0,0 0-1 16,0 0 2 0,0 0 2-16,0 0-3 0,0 0 0 15,0 0-6-15,0 0-7 16,0 0 0-16,0 0-2 15,0 0-4-15,0 0 2 16,0 0 2-16,0 0 8 16,0 0 3-16,0 0-2 15,0 0 1-15,0 0-4 16,0 0 3-16,0 0-4 16,0 0-17-16,0 0-34 15,0 0-40-15,0 0 2 16,0 6 0-16,0 1-12 15,5-4 4-15,-1 3 23 16</inkml:trace>
  <inkml:trace contextRef="#ctx1" brushRef="#br0" timeOffset="95128.31">20397 13283 2 0,'0'0'40'16,"0"0"-40"-16,0 0-3 15,-125 0-1-15,106 0 4 16,5 0 9-16,10 0-5 15,2-3-4-15,-1 0 4 16,3 1-4-16,0-1 1 16,0 0-1-16,-2 3 5 15,-2-3 18-15,-6 2 16 16,4-2-8-16,-3 2-4 0,3-2 6 16,2-1 8-16,0 4 7 15,4 0-4-15,0-1-13 16,0 1-7-16,0 0-5 15,0 0-3-15,-2 0 0 16,2 0-4-16,0 0 1 16,0 0 4-16,0 0 0 15,-2 0 9-15,0 0-8 16,2 0 0-16,-2 0-7 16,0 0-2-16,-1 0 2 15,1 0-2-15,2 0 3 0,0 0-5 16,0 0-6-1,0 0 2-15,0 0-1 0,0 0 1 16,0 0-1 0,0 0 0-16,0 0 3 0,0 0-1 15,0 0 3-15,0 0 1 16,0 0-4-16,0 0 3 16,0 0-4-16,0 0 3 15,0 0 4-15,0 0 4 16,-2 0 5-16,2 0-1 15,0 0 3-15,0 0-5 16,-2 0-10-16,0 0 1 16,2 0-5-16,0 0-1 15,0 0-1-15,0 0 1 0,0 0-2 16,0 0 2 0,0 0 1-16,0 0 1 0,0 0-2 15,0 0 0-15,0 0 0 16,0 0-1-16,-2 0 1 15,2 0 1-15,0 0-1 16,-3 0 1-16,3 0 4 16,0 0-1-16,0 0-4 15,0 0-2-15,0 1-1 16,-7 3 1-16,-6 13 1 16,-5 1 0-16,-11 11 0 15,-2 8 0-15,-3-3 5 16,1 0-1-16,0 0-3 0,4-2-2 15,4-2-1-15,1-1 2 16,6-6 0-16,0-2-2 16,7-8 1-1,2 5 2-15,-7 1-1 0,-1 3 4 16,-12 6-3-16,-7-4-1 16,-7 3 0-16,2 0 0 15,-1-5 1-15,1-6-1 16,5-4 2-16,3-3-1 15,0-2 4-15,-3-6-5 16,3-1 3-16,-4 0-6 16,0 0 2-16,-3 0 1 15,-5 6-1-15,-2 1 0 16,0 3 0-16,3-4 1 0,0 2 3 16,1-2-2-16,3-1 0 15,7-4-2-15,4 5-1 16,2 6 1-1,0 7 0-15,2 2-4 0,-6 2 3 16,4 4 0-16,-6 8 2 16,2 3 0-16,-5 5 3 15,3-6-6-15,2-1 2 16,2-2 1-16,-7-2-1 16,16 4-1-16,-4 4 1 15,-3 8 0-15,5 11 1 16,-12-2 2-16,3 8-1 15,4-3-2-15,0-5-1 0,7-4 1 16,5 0-1-16,-1-7-1 16,7-1 1-16,1 3 1 15,1 1 1-15,3 9 0 16,-4 6 1-16,2 2-3 16,-1 2-1-16,1 3 1 15,-1-9 1-15,-2-4 1 16,5 1 0-16,4-12 0 15,0 3 1-15,0-9-1 16,0-1-2-16,8-8 1 16,4-3-7-16,3-4 5 15,-1-5 0-15,1-2-2 16,-1-4-3-16,3-1 4 0,-1 0 4 16,-3-3 0-16,3 0 1 15,2-1-2-15,4-2-7 16,7 3 5-16,2-2 2 15,7-2-2-15,-2 2 3 16,1-3 0-16,-2-1 0 16,-7 2 1-16,-4-6 1 15,-3 3-4-15,-6-3-3 16,-6 0 0-16,-4 4 5 16,-1-4-1-16,-4 0 0 15,4 4 0-15,3-4 1 16,7 6 1-16,5 2 1 15,4-4-4-15,-1 1 1 16,-1-4 1-16,-4 2 0 0,-1-3-2 16,-5 0 1-16,-3 0-6 15,-3 0 7-15,-5 0 3 16,2 0-3-16,-2 0 0 16,5 0-1-16,4 0 1 15,2 0-2-15,5 0 2 16,-6 2-1-16,-1 2 0 15,-7-1-14-15,-2 2-40 16,0-1-88-16,0 1-142 16</inkml:trace>
  <inkml:trace contextRef="#ctx1" brushRef="#br0" timeOffset="97874.46">18782 15516 562 0,'0'0'0'16,"0"0"-13"-16,0 0 10 15,0 0 3-15,0 0 23 16,0 0-23-16,0 0-9 15,38 8 9-15,-22 2 5 16,1 3-4-16,4 1 7 16,-2 4-6-16,-1-4 1 15,1-6 0-15,-4 6-3 0,-5-6 3 16,-2 2-2-16,-2-5 7 16,-4 8 5-16,1-9 7 15,-1 0-1-15,-2 10-16 16,2-8 0-16,-2 6-2 15,2-4-1-15,2 2 1 16,0 2-1-16,0 2 3 16,0-4-2-16,1-1 1 15,-3-9-4-15,0 5-6 16,4-5-2-16,-6 2 2 16,2 3 3-16,1-5 2 15,-3 0 3-15,0 0 4 16,0 0 0-16,0 0-4 0,0 0 4 15,0 0-4 1,0 0 7-16,0 5 0 0,0-5-1 16,0 0-1-16,0 0-2 15,0 0 3-15,0 10 0 16,0 11-2-16,-9 2-3 16,-6 7 0-16,-6 2-1 15,3-4 0-15,1 3 0 16,-1-9 0-16,1-4 0 15,0 4 2-15,0-4 2 16,-5-4-4-16,3 4 0 16,-2 3 0-16,-2 2 0 0,5-1-1 15,3-4-1 1,5-8 2-16,4-2 0 0,6-8-1 16,0 0 1-16,0 0-7 15,0 0 5-15,0 0-5 16,0 0 6-16,0 0 0 15,0 0-4-15,-2 0 5 16,2 0 1-16,0 0 8 16,0 0-4-16,0 0-5 15,0 0 0-15,0 0-4 16,0 0 3-16,0 0-2 16,0 0-5-16,-2 0-3 15,2 0 3-15,0 0 7 16,0 0 1-16,0 0-1 0,0 0-2 15,0 0 1-15,0 0 1 16,0 0 0-16,0 0-4 16,0 0 4-16,0 0 1 15,0-10 0-15,0 2 5 16,0-3-5-16,0 4-2 16,0-3 1-16,0 2-1 15,0 0 4-15,0 2-2 16,0 1 5-16,0 2-3 15,0-1 2-15,0 3 1 16,0-2-5-16,0 1 1 16,0-6-1-16,0 0 0 15,0-7 0-15,0-6-1 16,0-8 1-16,4-6 0 16,0-4 2-16,-2-5 2 0,-2 2-2 15,3-2-4-15,-3 9 1 16,0-1 0-16,0 9-1 15,0 1 2-15,0-1 2 16,0 0-2-16,0-4 0 16,0 8-1-16,5 0 2 15,-1 12-2-15,-4 4 1 16,0 7-1-16,0 0 2 16,0 0 0-16,0 0 15 15,0 0-12-15,0 0 3 16,0 8 4-16,0 6-11 15,0-4 0-15,0 4-2 16,0-2 2-16,0 7 0 0,0-1-2 16,-2 8 2-16,-2 10 0 15,-10 3 3-15,1 15 2 16,-3-4-4-16,-4 7-1 16,8-7 1-16,2-10-2 15,1-7 1-15,4-7-1 16,3-12 0-16,2-7 0 15,0-2 1-15,0-5 0 16,0 4-3-16,-3-4 1 16,3 0-11-16,0 0 4 15,0 0-6-15,0 0-25 16,14-26 19-16,13-19 21 0,9-9 0 16,-1-8 0-16,3-4 0 15,-7 8 0-15,-6 8-1 16,-10 18-1-16,-6 14 2 15,-4 14 0-15,-5 4 9 16,0 0 1-16,0 0 2 16,0 14-10-16,0 14 9 15,-5 9-9-15,-6 3-1 16,2 2-1-16,-2-5 3 16,0 3-3-16,-2 0 0 15,0 3 1-15,-6-3 2 16,1-4 3-16,1-8-5 0,-1-3 1 15,3-6-1-15,5-11-1 16,3-2 1-16,5-6 0 16,2 0-1-16,0 0-3 15,0 0-10-15,0 0-8 16,0-22-16-16,0-10 28 16,2-8 7-16,5-5 2 15,0 6-2-15,0 2 0 16,-5 7 2-16,0 7 1 15,-2 4 2-15,2 7 0 16,-2 6-3-16,0 6 0 16,0 0-2-16,0 0-6 15,3 0-17-15,-3 0 5 0,4 20 20 16,0 14 7-16,-4-1 3 16,2 1-1-16,-2 2-2 15,0-10-1-15,0-2-3 16,0-6 2-16,0-6-2 15,0-8-1-15,0-4-1 16,0 0-1-16,0 0-1 16,0-4-13-16,0-22 7 15,0-10 7-15,0-8 3 16,0-3 2-16,10 7-4 16,-1 6-1-16,-3 7 0 15,6 4-1-15,-6 4 1 16,3 12 1-16,-5 1-1 15,-2 6-8-15,0 0-9 0,-2 0 14 16,4 0-3-16,-2 11 6 16,0 10 8-16,-2 15 4 15,0 8 0-15,0-7-1 16,0-2-9-16,0-7 0 16,0-6-1-16,0-6-1 15,0-10 0-15,0-1 0 16,0-5 0-16,0 0 0 15,0 0-10-15,0-18-11 16,0-19 21-16,4-13 1 16,9-1 3-16,1 2 1 15,-3 12-5-15,0 14 0 0,-2 11 0 16,-7 1 1 0,1 11 1-16,-1-4-2 15,-2 4-14-15,0 0 9 0,4 0-2 16,0 15 7-16,-1 14 9 15,-3 8 0-15,0 5 5 16,0-2-7-16,-7 0-1 16,-2-6 2-16,3-10-7 15,3-7-1-15,1-17 0 16,2 0-1-16,0 0-14 16,0-4-29-16,0-27 31 15,18-9 13-15,5-6 2 16,-2 2 7-16,-5 17-7 0,-5 8-1 15,-7 11 2-15,-4 8-2 16,0 0 9-16,0 0 2 16,0 0-2-16,0 18 6 15,-4 4-13-15,-3-4 4 16,-1 1-3-16,6-8-2 16,0-1-1-16,2-10-2 15,0 0 0-15,0 0-9 16,0 0-14-16,0 0-7 15,0 0 23-15,0-8 8 16,0-1 0-16,0-6 9 16,0 7-9-16,0 8 2 15,0 0 3-15,0 0 1 16,0 0-6-16,0 19 10 0,0 6 5 16,-3 4-9-16,-2 0-3 15,3-11 1-15,2-8-4 16,0-1 0-16,0-9-2 15,0 0-6-15,0 0-57 16,0 0-75-16,10 0-25 16</inkml:trace>
  <inkml:trace contextRef="#ctx1" brushRef="#br0" timeOffset="98455.12">22705 15825 111 0,'0'0'0'0</inkml:trace>
  <inkml:trace contextRef="#ctx1" brushRef="#br0" timeOffset="99463.55">23486 15637 508 0,'0'0'105'0,"0"0"-105"15,0 0-2-15,0 0 2 0,0 0 20 16,0 0-17-16,-78 14-3 15,53-4 0-15,-4-3 2 16,0-2 5-16,-5-1 6 16,-1-4 11-16,-3 2-13 15,-4-2-6-15,-1 0 1 16,-1 4-2-16,-7-4-2 16,7 0 3-16,1 0-5 15,7 0 9-15,9-10-6 16,5-16-3-16,2-10-6 15,2-14 1-15,5-13 5 16,1 1 2-16,8 9-1 16,0 7-1-16,4 11 2 15,0 5-6-15,0-2 3 16,16 0 0-16,8-7-1 0,10-3-1 16,6 2 3-16,4-8 0 15,7 4 0-15,1 4-1 16,-1 7 0-16,-4 12-2 15,-5 8-1-15,-7 8-5 16,-1 5 1-16,-10 0 8 16,5 4 4-16,-2 18 1 15,0 2-3-15,0 5 0 16,2 2-1-16,-2 1 1 16,-6 1-2-16,4-4 0 15,-5-5 0-15,-4 6 1 16,0 1 3-16,-6 2 1 0,-1 5-1 15,-7-1-1-15,-2-5-1 16,0 4 2-16,0-1-2 16,-8 0 2-16,-15 1-2 15,-3-2 1-15,-7 2 2 16,-4-3 1-16,6-2-4 16,0-1-1-16,2-5-1 15,0-6 0-15,5-4 2 16,4-5-1-16,7-2 0 15,1-4 0-15,1 6 4 16,3-10-3-16,-4 7-2 16,5 0 0-16,-5 1-2 15,0 0 2-15,3-2 0 16,-2-2-2-16,8 1 2 16,-1-5 0-16,4 0 4 0,0 0-4 15,0 0 0-15,0 0 0 16,0 2-1-16,0-2 0 15,0 0 1-15,0 0-2 16,0 0-1-16,0 0 3 16,0 0 3-16,0 0-3 15,0 0-1-15,0 0-1 16,0 0 0-16,0 0-1 16,0 0 0-16,0 0-7 15,0 0-16-15,0-2-61 16,0-3-146-16,0-5-53 0</inkml:trace>
  <inkml:trace contextRef="#ctx1" brushRef="#br0" timeOffset="106442.78">24631 3632 749 0,'0'0'0'0,"0"0"-14"16,0 0-11-16,0 0 25 15,152 3 25-15,-61-3-14 16,-7 0 6-16,-8-1-2 15,-16-1 5-15,-18-1 4 16,-15 1-1-16,-18 2 9 16,-7 0-14-16,-2 0-6 15,0 0-12-15,0 0-22 16,0-4-54-16,12-8-60 16,-8 6-153-16,3-4-10 0</inkml:trace>
  <inkml:trace contextRef="#ctx1" brushRef="#br0" timeOffset="106676.13">25456 3328 713 0,'0'0'19'15,"0"0"-8"-15,0 0-1 16,0 0 61-16,8 145-26 0,-8-73-17 15,-14-4-3 1,-1-4-6-16,-7 1-6 0,7-9-6 16,-4-4-4-16,6-8-3 15,4-17-11-15,4-2-49 16,5-25-71-16,0 0-155 16</inkml:trace>
  <inkml:trace contextRef="#ctx1" brushRef="#br0" timeOffset="107575.41">23472 4877 715 0,'0'0'82'0,"0"0"-40"15,0 0-1-15,0 0-13 16,0 0-28-16,0 0 0 15,78 5 6-15,-13 5-2 16,-3-1 4-16,-6-6 3 16,1 2-9-16,-18-4-1 15,-6-1 0-15,-6 0-1 16,-16 0 0-16,2 0-6 0,3 0-32 16,4 0-51-16,-11 0-70 15,-3-1-131-15</inkml:trace>
  <inkml:trace contextRef="#ctx1" brushRef="#br0" timeOffset="107883.31">24228 4740 835 0,'0'0'11'0,"0"0"2"16,0 0 6-16,0 0 8 15,0 0-17-15,0 174-1 16,-31-73 5-16,-5 1-5 16,7-3 0-16,7-11 2 15,5-16-4-15,13-22 1 16,4-17-8-16,0-22-2 15,0-11-21-15,0-4-62 16,25-45-46-16,-14 14-125 16,-2-5-188-16</inkml:trace>
  <inkml:trace contextRef="#ctx1" brushRef="#br0" timeOffset="108569.45">23780 3348 438 0,'0'0'41'0,"0"0"24"15,0 0 3-15,0 0-18 16,0 0-13-16,-136 106 7 0,103-53 2 16,6-1-26-16,11 0 12 15,3-8 0-15,11-8-14 16,2-7-4-16,0-6-14 15,13-2 0-15,18-6 2 16,16-6 5-16,4-9-4 16,7 0 1-16,-7-15 4 15,-1-15 2-15,-4-1-5 16,-11-5 1-16,1 1-5 16,-9 1 4-16,-7 4-1 15,-9-1-3-15,-1 2 5 16,-10-7 6-16,0 3 7 15,0 2 6-15,-29-4-11 16,-6 10 2-16,-5 2-15 0,3 8 0 16,1 10-1-16,-1 5-2 15,-4 0-14 1,1 17-22-16,7 12-31 0,8 7-87 16,25-19-120-16,0-7-166 15</inkml:trace>
  <inkml:trace contextRef="#ctx1" brushRef="#br0" timeOffset="109428.9">25152 4914 692 0,'0'0'57'0,"0"0"-23"0,0 0 7 15,0 0-16-15,-20 143-19 16,2-55-2-16,-4 9-4 15,0-5 3-15,3-6-2 16,9-12 5-16,3-15 8 16,5-24 2-16,2-19-16 15,0-7-1-15,0-9-27 16,0-9-3-16,2-13-72 16,5-12-152-16</inkml:trace>
  <inkml:trace contextRef="#ctx1" brushRef="#br0" timeOffset="109943.5">26500 3666 138 0,'0'0'76'16,"0"0"11"-16,0 0 40 16,0 0 22-16,0 0-21 0,0 0-29 15,0 1-10-15,0 49-37 16,0 19 22-16,-13 18-16 15,-8 7-16-15,4-2-12 16,1-10-8-16,5-12-5 16,9-12-10-16,-2-14-7 15,4-21-11-15,0-6-54 16,0-11-33-16,0 2-80 16,0-8-121-16,-2 0-135 15</inkml:trace>
  <inkml:trace contextRef="#ctx1" brushRef="#br0" timeOffset="110304.33">26042 5086 762 0,'0'0'61'16,"0"0"0"-16,0 0 7 16,0 0-27-16,0 0-31 0,0 0 22 15,10 149 8-15,-10-91-16 16,-10 5 0-16,-4-3-6 15,1-6-2-15,5-10-6 16,2-16-10-16,1-16-2 16,5-6-5-16,-2-5-21 15,0-1-36-15,0 0-14 16,-7-5-69-16,2-9-84 16,-8 2-149-16</inkml:trace>
  <inkml:trace contextRef="#ctx1" brushRef="#br0" timeOffset="111083.61">25333 2169 640 0,'0'0'33'16,"0"0"34"-16,0 0 9 16,0 0-9-16,0 0-50 15,-163-70-13-15,90 67-4 0,-8 3 3 16,-3 5 0 0,-1 26-2-16,0 10 8 0,-6 19 6 15,-1 23-4-15,-1 17 0 16,6 14-3-16,12 7-4 15,14-7-3 1,16-8-1-16,19-24-1 0,12-23-2 16,10-21 3-16,4-19-2 15,0-12-2-15,0-6-10 16,0-1-12-16,0 0 7 16,0 0-36-16,0 0-79 15,0-4-150-15,0-9-23 16</inkml:trace>
  <inkml:trace contextRef="#ctx1" brushRef="#br0" timeOffset="111535.47">24185 2663 578 0,'0'0'54'0,"0"0"-15"16,0 0-3-16,0 0 5 15,0 0-10-15,-71 160-3 16,38-98-8-16,4-8-10 0,10-16-6 16,11-13-3-16,8-15 0 15,0-8 8-15,0-2 12 16,16 0-6-16,19 0 47 15,9-4 3-15,14-4-25 16,11-5-12-16,10 6-8 16,-2 2-6-16,-1-1-1 15,-5 6-6-15,-17 0-5 16,-12 0-2-16,-19 0 0 16,-10 0 0-16,-8 0 1 15,-5 0-1-15,0 0 1 16,0 0 1-16,2 0 5 15,0 0-7-15,-2 0 0 16,0 0-16-16,0 0-10 0,0 0-26 16,-2 0-40-1,-8 0-68-15,-2 0-189 0</inkml:trace>
  <inkml:trace contextRef="#ctx1" brushRef="#br0" timeOffset="112387.92">24718 4664 699 0,'0'0'44'16,"0"0"-5"-16,0 0 28 15,0 0-13-15,0 0-34 16,0 0-6-16,-105-130-11 0,59 80-2 15,-8-8-1 1,-2-9 3-16,0 4 12 0,3 9 13 16,6 15 12-16,11 11-10 15,12 7 0-15,11 9-9 16,3 5-11-16,4-1-10 16,-1 2-4-16,3 2-15 15,0 0 5-15,-6-2-7 16,4 2-12-16,-3 2-39 15,0 2-27-15,9 0-77 16,-2 0-148-16</inkml:trace>
  <inkml:trace contextRef="#ctx1" brushRef="#br0" timeOffset="112817.73">24203 4332 152 0,'0'0'460'0,"0"0"-433"15,0 0-9-15,0 0 31 16,0 0-11-16,0 0-6 16,-31-136 1-16,17 97-3 15,1 6-10-15,0 12 4 16,6 5 3-16,2 11-5 15,3 0-21-15,2 5-1 0,0 0-2 16,0 0 2 0,0 0 2-16,0 0 8 0,0 0 8 15,0 0-6-15,0 0-2 16,14 0-1-16,15 0 6 16,7 0 0-16,6 0-14 15,2 0 0-15,3 0 2 16,-14 0-2-16,-6 0-1 15,-9 0 0-15,-11 0 4 16,-1 0 3-16,-3 0-4 16,-3 0 3-16,0 1-6 15,2 2 0-15,0-3-15 16,4 7-54-16,10 8-25 16,9 3-66-16,-16-7-80 15,2-6-84-15</inkml:trace>
  <inkml:trace contextRef="#ctx1" brushRef="#br0" timeOffset="113089.06">24742 4179 813 0,'0'0'18'0,"0"0"0"16,-154 122 27-16,94-60-1 0,1 1-32 16,5-10-12-16,13-12-4 15,13-13 0-15,12-12-3 16,10-10-5-16,3-6-9 16,3 0-13-16,0 0-20 15,0-3-55-15,0-7-97 16,0 1-134-16</inkml:trace>
  <inkml:trace contextRef="#ctx1" brushRef="#br0" timeOffset="117776.38">25972 15771 732 0,'0'0'0'16,"0"0"0"-16,0 0 2 15,0 0 25-15,-154-22 18 16,103 10-36-16,4-2 0 16,-3 0 2-16,2-4 5 15,9-5-15-15,-2-8 2 0,5-13 5 16,5-11-8-16,0-10 0 16,6-8 10-16,8-3-8 15,10-5 6 1,7 7-8-16,0 10 6 0,0-2 2 15,11 6-8-15,20-3 0 16,7 2 0-16,9 4 0 16,2 7 0-16,2 14 1 15,-3 7-2-15,-6 14-7 16,0 1 7-16,-2 14 1 16,4 0 3-16,1 0 1 15,6 2 0-15,3 14 5 16,6 2 4-16,5 4-10 15,-3 2 8-15,2 6-10 16,-10 5 6-16,-8 11-4 0,-5 4 1 16,-7 4-4-16,-11 6 1 15,-4-2 2-15,-7 0 0 16,-4 2-2-16,-8-1 0 16,0 1 1-16,-27 4-2 15,-20 2 3-15,-6-4-1 16,-7 1 1-16,0-6-3 15,4-13 5-15,0-5 2 16,6-13-2-16,4-10 12 16,6-5-11-16,2-11 5 15,9 0-7-15,3 0 1 16,3 0 1-16,5 0-5 0,5-5 5 16,9 5-1-16,2-4-3 15,-1 4-4-15,3-2-7 16,0 2 6-16,-5-2-4 15,3 0-2-15,2 0-6 16,-2-4-9-16,2-7-13 16,0-1-17-16,-2 9-119 15,2 1-283-15</inkml:trace>
  <inkml:trace contextRef="#ctx1" brushRef="#br0" timeOffset="122498.14">20399 16280 671 0,'0'0'10'15,"0"0"-6"-15,0 0 13 16,0 0 4-16,0 0 14 16,0 0-35-16,0 0-6 15,-50 31-12-15,77-31 15 16,6 6 3-16,0 1 5 16,-2 2 15-16,-4 1-3 15,0-2 9-15,-1 6 8 16,5-5-7-16,0 4-7 0,8 5-13 15,5-5 2 1,14-2-8-16,7 5 0 0,11-6 1 16,1-3-2-16,-3-2 5 15,-5 5-3-15,-11-6-1 16,-13 4 5-16,-12-2-3 16,-10-2 9-16,-4 3-2 15,-3-1-8-15,9-6 0 16,-1 5-1-16,4-5 2 15,5 0-3-15,2 0 3 16,3 0-8-16,2 0 4 16,0 0 1-16,-2 0 0 0,-2 0 1 15,-1 0-2 1,0 0 2-16,1 0 2 0,5 4 0 16,5 2-1-16,3-4-4 15,5 8-6-15,1-1 5 16,3-1 0-16,-4 3-1 15,-10 1 3-15,-7-2 0 16,-12 2 1-16,-2-7 3 16,-3 4-2-16,3-1-2 15,-4-8-3-15,6 4 1 16,0-2 2-16,2-2-2 16,-4 0 2-16,6 0 1 15,-4 0 2-15,0 0 0 16,2 0 1-16,-3 0-6 15,10 4 3-15,1 0 0 0,9-4 0 16,4 0-1-16,10 0 0 16,0 0 2-16,6 0 5 15,9 0-4-15,4 0 0 16,7-4-2-16,5-6 2 16,0 2-2-16,2 4 0 15,3 4 0-15,-7 0 0 16,-2 0 0-16,1 0 5 15,-8 4-2-15,12 8-2 16,-5 3-2-16,-4-9 1 16,6 1-1-16,-10-7 0 15,-6 0-1-15,-3 8 2 0,-3-8 0 16,0 2 2 0,-1 2 0-16,-4-4 1 0,-2 0-6 15,3 4 2-15,-3-4 0 16,0 0 1-16,-5 0-2 15,-9 0 1-15,-4 0 1 16,-3 0 5-16,-6 0-3 16,-2 0-1-16,-3-14-2 15,3 6 1-15,-4 3 0 16,-1-4 0-16,-1 5-2 16,-4-2 2-16,2 2 0 15,-3 0 3-15,-5 0 0 16,3 0-1-16,-7 4-4 0,-1-5-1 15,3 5 2 1,-1-1 0-16,5 1 1 0,-1 0 0 16,3 0 0-16,-1-4 4 15,-1 4-2-15,3 0-1 16,-7 0-2-16,3 0-1 16,-5 0 2-16,-5-3 0 15,-2 3-3-15,0 0 2 16,0 0 2-16,-2 0 3 15,0-5 0-15,0-1-4 16,0 6 3-16,0 0-3 16,0 0 0-16,0 0 0 15,0 0 0-15,0 0 0 16,0 0 0-16,0 0 3 0,0 0-3 16,0 0-3-16,0 0 3 15,0 0-8-15,0 0 2 16,0 0-2-16,0 0-9 15,0 0-17-15,0 0-55 16,-4 0-75-16,-7 0-297 16</inkml:trace>
  <inkml:trace contextRef="#ctx1" brushRef="#br0" timeOffset="127170.94">22064 16820 6 0,'0'0'21'15,"0"0"11"-15,0 0-3 16,0 0-3-16,0 0-2 15,0 0 2-15,0 0 11 16,0 0 10-16,0-4-2 16,0 4 12-16,0 0 3 15,0 0-6-15,0 0-13 16,0 0-7-16,-3 0-5 16,-1 0-1-16,-7 0-6 15,3 0 0-15,-6 0-2 16,-3 10-4-16,-4 6 4 0,1 8-14 15,-5 6-2 1,8-2 2-16,1 2-2 0,5-3-3 16,7 4 2-16,4-9-3 15,0 0-1-15,0-4-2 16,13 5-3-16,7 0 4 16,3-5 1-16,3 0-1 15,-2-6-2-15,3-7-2 16,-2-5-4-16,4 0 3 15,4-26 3-15,0-15-1 16,3-9-1-16,-9 2 6 16,-9 4 0-16,-7 16 6 15,-9 6-2-15,-2 10 27 16,0 6 17-16,0-3-11 16,-9 3-24-16,-9-1-5 0,-1-1-6 15,0 4 4-15,6 2-3 16,4 2-3-16,5 0-3 15,-1 0 3-15,5 0 4 16,0 0-4-16,0 0-10 16,-4 0-3-16,2 0 1 15,0 0 9-15,-3 0 0 16,5 0 2-16,-2 0 1 16,2 0 1-16,0 0 3 15,0 0-4-15,0 0 0 16,-3 0-7-16,3 0 1 15,0 0 6-15,0 0-4 0,0 0 0 16,0 0 4-16,0 0 1 16,0 0-1-16,0 0-6 15,0 0-26 1,0 0-65-16,0 2-83 0,0 6-166 16</inkml:trace>
  <inkml:trace contextRef="#ctx1" brushRef="#br0" timeOffset="128557.18">22221 16918 539 0,'0'0'0'0,"0"0"0"0,0 0 0 16,0 0 19-16,0 0 6 15,-117 130-21-15,77-81 0 16,2-13 4-16,5-8-4 16,10-12-3-16,12-14 9 15,11-2-10-15,0-24-23 16,0-29 4-16,25-15 19 16,6-6 5-16,-2 6 6 15,-2 10 1-15,-3 4 3 16,-4 20-2-16,-4 14-8 0,-9 16-5 15,-7 4 2-15,0 1 37 16,0 38 4-16,0 1-29 16,0 14-4-16,-2-4-7 15,-8-10-3-15,-1 0-6 16,9-14-9-16,0-8 2 16,2-14-2-16,0-4-11 15,0 0-11-15,0 0 18 16,0-8 2-16,0-24 12 15,0-4 5-15,0-4 9 16,0 3-3-16,4 12 3 16,7 6-8-16,-4 12-1 0,-2 7-3 15,-5 0 3 1,0 0 17-16,0 22 26 16,-9 18-21-16,-9 8-18 0,-7 2 4 15,3-6 2-15,-2-4-8 16,-3-3-2-16,4-15 0 15,11-4 2-15,4-14 3 16,8-4-5-16,0 0-12 16,0 0-21-16,0-22 2 15,0-9 31-15,0-9 3 16,0-2 0-16,10-2-1 16,3-3-1-16,7 14 2 15,-5 11-3-15,-3 8-3 16,-6 14-9-16,-6 0 12 15,0 10 9-15,0 26 30 16,-4 12-28-16,-10 2-1 0,-1-6 6 16,-1-4-6-16,1-4-7 15,1-9-3-15,5-10 0 16,1-12 0-16,6-5-3 16,2 0-21-16,0-18-13 15,0-8 24-15,0-15 13 16,6-3 10-16,5 4-6 15,5 0-1-15,1 12-3 16,-1 6-3-16,-1 8-1 16,-3 10-8-16,-10 4-15 15,-2 0 27-15,0 6 14 16,0 21 22-16,0-2-21 16,0 7 0-16,0-6-7 0,-2 0-5 15,-2-6-2-15,-4-4-1 16,6-6-2-16,0-2-1 15,0-8 0-15,2 0-1 16,-4 0-10-16,4 0-11 16,0-22-7-16,0-10 29 15,0-12 3-15,0 0 7 16,10 0-3-16,2 12 1 16,-3 14-2-16,-3 10-3 15,-2 8-2-15,-1 0-7 16,0 4 9-16,-3 25 21 15,0 8 1-15,0 9-13 16,0-6 4-16,0-6-8 0,0-2-2 16,0-10 4-16,0-3-7 15,0-10 0-15,-6-9-6 16,6 0 2-16,0 0-8 16,0 0-13-16,0-22-6 15,0-9 31-15,0-6 7 16,8 1 4-16,1 6-6 15,-3 8 1-15,1 11-6 16,-5 11-2-16,-2 0 2 16,0 5 0-16,0 32 16 15,0 7 2-15,0 6-8 16,0 1 2-16,0-8-7 0,0-7-3 16,0-6-2-16,0-16 0 15,0-6 6-15,0-8-1 16,0 0 0-16,0 0 0 15,0 0-5-15,0-4-5 16,0-23 1-16,7-4 4 16,4-9 2-16,-2 4-2 15,0 4-7-15,-2-3-79 16,-7 29-86-16,0-2-208 16</inkml:trace>
  <inkml:trace contextRef="#ctx1" brushRef="#br0" timeOffset="131351.32">10031 699 206 0,'0'0'341'16,"0"0"-249"-16,0 0-25 16,0 0-6-16,0 0-8 15,0 0-20-15,0 0-10 0,-23 7-14 16,23-5-9-16,6-2 2 16,34 2-2-16,18 0 20 15,23-2 4-15,10 0-5 16,9 0-7-16,6 0 3 15,2-6 5 1,8-1-8-16,3-4 4 0,-1 5-12 16,1-9 2-16,4 7-1 15,11-7-3-15,6 4 1 16,5 1-3-16,-2-2 0 16,-10 6 4-16,-14 0-3 15,-24 6-1-15,-21 0-1 0,-23 0 1 16,-18 0 0-1,-10 0-1-15,-10 0 1 0,-3 0 0 16,-8 0 1-16,0 0 4 16,0 0-4-16,-2 0-1 15,0 0 0-15,0 0-1 16,0 0-12-16,0 0-24 16,0 0-29-16,0 0-15 15,0 6-85-15,0-6-60 16,0 4-113-16</inkml:trace>
  <inkml:trace contextRef="#ctx1" brushRef="#br0" timeOffset="131725.34">12113 306 793 0,'0'0'2'15,"0"0"-2"-15,0 0 2 16,0 0 3-16,0 0 0 16,0 0 10-16,161 71-7 0,-114-46-8 15,-2 2 0 1,-8-12 0-16,-10-3 3 15,-12 1 3-15,-8-9-2 0,-7 4 3 16,0 0 24-16,0 16 33 16,-22 22-4-16,-16 12-24 15,-6 5-28-15,4-17-3 16,6-16-3-16,16-16-2 16,7-8 0-16,11-2-6 15,0-4-13-15,0 0-20 16,0 0-26-16,-2 0-56 15,-5 0-188-15</inkml:trace>
  <inkml:trace contextRef="#ctx1" brushRef="#br0" timeOffset="132863.32">8765 378 479 0,'0'0'44'15,"0"0"-2"-15,0 0 6 16,0 0-2-16,-132 147-13 16,117-80-5-16,8 0-4 15,7-9-9-15,0-5-8 16,13-11 2-16,16-14 6 0,5-12-6 16,5-9-9-1,4-7 3-15,4 0 0 0,-2-27 1 16,-8-13 1-16,-8-8-1 15,-11-1 1-15,-13-2-2 16,-5-1 10-16,0 19 3 16,-7 1-3-16,-13 7 12 15,0 14-1-15,3 1-19 16,-2 4 0-16,3 2-3 16,1 4-2-16,4-4-7 15,2 4-2-15,4 0-15 16,-1 0-26-16,-5 4-61 15,2 22-101-15,4-14 45 16</inkml:trace>
  <inkml:trace contextRef="#ctx1" brushRef="#br0" timeOffset="133639">9725 827 220 0,'0'0'399'0,"0"0"-384"15,0 0-15-15,0 0 1 16,0 0 0-16,0 0 2 0,92-19 2 16,-53 19 1-1,-5 0 0-15,-16 6-6 16,-12 22 7-16,-6 12 13 0,-8 8 10 16,-25 6-17-16,-10-4-8 15,3-7-3 1,11-15-1-16,6-14 3 0,12-9 5 15,9-2 3-15,0-3 28 16,2 0 3-16,0 0-19 16,0 0-24-16,0 0-1 15,0 0-5-15,0 0 2 16,4 0-1-16,19 0 5 16,8 0 0-16,11 0 6 15,2-8-4-15,-3 2 6 0,-8-2-5 16,-4 4 0-16,-2-1 1 15,-7 1-1-15,0 4-1 16,-9-1 4-16,-2 1-4 16,-4-3-2-16,-1 3 0 15,-2 0 0-15,3-4 0 16,-3 4 0-16,-2 0-1 16,2 0 1-16,-2 0 0 15,0 0 6-15,4 0-3 16,-4 0-3-16,0 0-1 15,0 0 0-15,0 0-7 16,0 0-31-16,0 0-38 16,0 3-96-16,0 2-129 15</inkml:trace>
  <inkml:trace contextRef="#ctx1" brushRef="#br0" timeOffset="135135.78">10213 2033 17 0,'0'0'246'0,"0"0"-151"0,0 0 27 15,0 0 19-15,0 0-65 16,0 0-44-16,-147 50-2 16,87-34-5-16,-3-6-8 15,3-10 0-15,7 0-7 16,-3-8 0-16,7-30-5 15,0-16-5-15,5-10-1 16,6-8 1-16,9 1 1 16,9 13 15-1,9 6-3-15,11 2-1 0,0-4-12 16,24-8 0-16,29-11 1 16,16-7-1-16,10 3-1 15,8 8-8-15,4 11 7 0,0 20-1 16,-9 14 1-1,-6 19-1-15,-7 5-1 0,-4 3 4 16,-3 23 11-16,-6 4 4 16,-4 4-2-16,-4 2-9 15,-3-2 0-15,-3 0 3 16,-6 0-5-16,-7 0 3 16,-9 8-2-16,-11 11 14 15,-9 11 22-15,0 12-8 16,-11-1-8-16,-14 0-18 15,3-13 3-15,2-13-5 16,6-17-2-16,4-13-1 16,-2-6 0-16,-1-8 4 0,-3 2 6 15,-8-1-6-15,-5 0-1 16,-2 1-3-16,4 0 0 16,0-1-1-16,11-4 1 15,5-2 0-15,0 0-5 16,9 0 4-16,-3 0 0 15,5 0-2-15,0 0 3 16,-2 0-7-16,-3 0 4 16,3 0 0-16,-2 0 2 15,4 0 0-15,-2 0 1 16,0 0 0-16,2 0 1 16,0 0-1-16,0 0-1 15,0 0-7-15,0 0 7 16,0 0-2-16,0 0-2 0,0 0 3 15,0 0 0-15,0 0 2 16,0 0 0-16,0 0 3 16,0 0-6-16,0 0 0 15,0 0 3-15,0 0-1 16,0 0-1-16,0 0 2 16,0 0 0-16,0 0 0 15,0 0 2-15,0 0-1 16,0 0-2-16,0 0 0 15,0 0 0-15,0 0 1 16,0 0 0-16,0 0-2 16,0 0 4-16,0 0-1 15,0 0 1-15,0 0-1 0,0 0-2 16,0 0-1-16,0 0 0 16,0 0 1-16,0 0-2 15,0 0 2-15,0 0 2 16,0 0 2-16,0 0-2 15,0 0 2-15,0 0-6 16,0 0 3-16,0 0-1 16,0 0-1-16,0 0 2 15,0 0-1-15,0 0 2 16,0 0 2-16,0 0-3 16,0 0 2-16,0 0-4 15,0 0 1-15,0 0 1 0,0 0-3 16,0 0 2-16,0 0 1 15,0 0-2-15,0 0 2 16,0 0 0-16,0 0-4 16,0 0 2-16,0 0-7 15,0 0-2-15,0 0-10 16,0 0-4-16,0 0 3 16,0 0 2-16,0 0 5 15,0 0 2-15,0 0-2 16,0 0 0-16,0 0-18 15,0 0 3-15,0 0-6 16,0 0-16-16,0 0-16 16,-2 0-40-16,-3 0-118 0</inkml:trace>
  <inkml:trace contextRef="#ctx1" brushRef="#br0" timeOffset="137065.04">13495 1867 122 0,'0'0'360'0,"0"0"-350"15,0 0 45-15,-116 24 26 16,87-24-28-16,-5 0-29 15,-6-17 6-15,-4-6-13 16,-14-8-4-16,2-1 20 16,1 1 7-16,1-2-19 15,10 1-3-15,4-6-7 16,9-6-1-16,15-16-8 16,5-16-2-16,11-4-6 15,0-5 4-15,0 7 1 0,8 10-1 16,17 10 4-1,0 11-1-15,6 8 1 0,9 4 4 16,6 3-4-16,22 1-2 16,7 0-1-16,14 4 1 15,1 0-1-15,-8 11-1 16,-6 12-1-16,-8 4 0 16,-5 4 3-16,-3 28 2 15,-4 4 2-15,-5 3 4 16,-4 4-1-16,-4 0 2 15,-6 2 1-15,-1 5-2 16,-5 3 5-16,-8 3-3 16,-15 4 10-16,-8 8 10 15,0 7-3-15,-35-1-12 0,-10 2-11 16,-2-12 3-16,2-8-3 16,8-10-2-1,3-13 1-15,5-8-1 0,-2-3 2 16,-2-4 4-16,1-1 1 15,1-1 0-15,2-5-5 16,5-2 0-16,2-1 1 16,8-4-3-16,8-2-1 15,3-2 0-15,1 0 2 16,2 0 7-16,0 0-5 16,0 0-5-16,0 0-2 15,0 0 2-15,0 0-2 16,0 0 0-16,0 0-1 0,0 0 0 15,0 0 3 1,0 0-1-16,0 0 0 0,0 0-1 16,0 0-7-16,0 0 5 15,0 0 1-15,0 0-4 16,0 0-1-16,0 0 1 16,0 0 3-16,0 0 4 15,0 0-3-15,0 0 1 16,0 0-4-16,0 0 5 15,0 0 1-15,0 0-2 16,0 0-1-16,0 0-1 16,0 0 0-16,0 0-4 15,0 0-12-15,0 0-2 16,0 0-10-16,0 0-4 0,0 0-12 16,-4 0-44-16,-8 0-232 15</inkml:trace>
  <inkml:trace contextRef="#ctx1" brushRef="#br0" timeOffset="139762.29">10398 5267 645 0,'0'0'25'0,"0"0"43"15,0 0-10-15,0 0-13 16,0 0-25-16,0 0-3 15,-134 109-12-15,96-105-4 16,1-2-1-16,-8-2 2 16,-4-4 7-16,-5-20 3 15,-4-10-3-15,5-7-2 16,2 0-3-16,13-18-1 16,9 3-3-16,9-6 0 15,11-13-4-15,9-1-1 0,0-16-2 16,22-10 7-16,16-8 1 15,2 2 5-15,4 9 4 16,2 15-4-16,0 24 1 16,3 16 0-16,1 15 1 15,0 18-3-15,6 8-1 16,4 3-3-16,9 0 7 16,2 17 0-16,5 5-3 15,-2-2-4-15,-2 4 0 16,-8 9 0-16,-11 2-1 15,-8 19 6-15,-12 9 18 16,-10 17 9-16,-12 13-9 16,-11 1 4-16,0 7-10 15,-5-4-9-15,-19-9-5 0,-3-14-4 16,0-11 1-16,-11-11 1 16,-4-8 2-16,-5-6-2 15,-4-6 1-15,2-8 3 16,9-11-4-16,5-2-1 15,12-7-2-15,3-2-1 16,2 0-4-16,5-2 3 16,0 0 1-16,3 0-3 15,3 0 5-15,1 0 5 16,4 0-1-16,2 0-4 16,0 0 0-16,0 0-2 0,0 0 1 15,0 0-3 1,-2 0 1-16,2 0-2 0,0 0 3 15,0 0-1-15,0 0 3 16,0 0-3-16,0 0 0 16,0 0-2-16,0 0 2 15,0 0-1-15,0 0 2 16,0 0-1-16,0 0 2 16,0 0 1-16,0 0 0 15,0 0-1-15,0 0-1 16,0 0 1-16,0 0 1 15,0 0 1-15,0 0 2 16,0 0 0-16,0 0-1 16,0 0 5-16,0 0-4 0,0 0-3 15,0 0 0-15,0 0-2 16,0 0 2-16,-2 0-1 16,2 0-1-16,0 0 2 15,0 0 0-15,0 0 7 16,0 0-6-16,0 0-1 15,0 0-2-15,0 0-1 16,0 0-1-16,0 0 0 16,0 0 1-16,0 0 1 15,0 0 2-15,0 0 4 16,0 0-4-16,0 0 0 16,0 0-1-16,0 0-1 15,0 0 2-15,0 0-2 0,0 0 0 16,0 0 0-1,0 0 2-15,0 0 5 0,0 0-4 16,0 0-1-16,0 0-2 16,0 0 1-16,0 0 0 15,0 0 0-15,0-2 0 16,0 2-1-16,-3-2 2 16,3 2 5-16,-2-2-5 15,2 2 0-15,0 0-5 16,0 0 4-16,0 0 1 15,0 0-2-15,0 0 0 16,0 0-4-16,0 0-6 0,0 0-7 16,0 0-10-1,0-2-3-15,0-2-4 0,0 4 9 16,2-4 9-16,5 1-2 16,-5 2 5-16,0 1 0 15,-2 0 12-15,0 0 1 16,0 0 4-16,0 0-4 15,0-2-3-15,0-2-19 16,0 4-40-16,0-2-19 16,2-2-90-16,-2 4-92 15</inkml:trace>
  <inkml:trace contextRef="#ctx1" brushRef="#br0" timeOffset="148086.01">19680 16981 438 0,'0'0'30'15,"0"0"9"-15,0 0-28 0,0 0-3 16,0 0 18-16,0 0-9 16,-13 0-13-16,15 0 14 15,3 0 20-15,-5 0-6 16,2 0 2-16,2 0-10 15,0 0-2-15,10 0-2 16,1 0 0-16,6 0 5 16,6 0-8-16,-2-1-5 15,2 1 1-15,5-4-3 16,-1 4-2-16,5 0-1 16,6 0 1-16,0 0 0 15,8 0-4-15,1 0 0 16,4 0 0-16,3 0-1 0,0 0 5 15,0 0-8-15,-2 0 1 16,0 0-1 0,-3 5 0-16,-2 0 0 0,1 3 0 15,-6-2 0-15,4-2 1 16,3 4-1-16,2-3 5 16,5-2-4-16,3 0-1 15,1-3-2-15,4 0 2 16,-6 0-1-16,-2 0 1 15,-5 3-1-15,-3 1 1 16,-3 0 1-16,0 0 3 16,-4-4-4-16,-1 2 0 15,-2 2-4-15,-1-4 4 0,-4 4 0 16,-5-4-2-16,-8 4 2 16,-4-4-1-16,-4 0 1 15,-8 4 5-15,4-4-5 16,-3 0 0-16,2 0-1 15,0 0 1-15,0 0-1 16,7 0 0-16,2 0 1 16,0 0 0-16,1 0 0 15,-2 0 5-15,4 2-5 16,-8 2 0-16,7-4-2 16,-1 0 2-16,-8 0 0 15,3 0-2-15,-12 0 0 16,0 0 2-16,-2 0 1 0,-2 0 6 15,0 0 2-15,0 0 3 16,0 0-4-16,3 0-2 16,-3 0 1-16,0 0-6 15,0 0-1-15,0 0 0 16,0 0-10-16,0 0-13 16,0 0-16-16,0 0-16 15,0 0-43-15,0 0-65 16,0 0-139-16</inkml:trace>
  <inkml:trace contextRef="#ctx1" brushRef="#br0" timeOffset="151504.81">10986 2326 785 0,'0'0'9'0,"0"0"1"16,0 0 25-16,0 0 19 15,0 0-28-15,0 0-16 0,0 0-6 16,-122 30-2-1,93-26-2-15,-2-4 0 0,-3 0-12 16,1 0 7-16,0-18-10 16,-8-8 4-16,3-7 7 15,0-2 4-15,5 4 5 16,8-1-3-16,9 0-1 16,8 0-2-16,1-6-5 15,7 0 2-15,0-6 0 16,0-8 0-16,9-8 3 15,13-5 2-15,7 5 2 16,0 4-3-16,5 8 1 0,-1 2-2 16,5 12-1-16,-1 0-1 15,6 2 0-15,4 6 1 16,4-6 1 0,1 2 2-16,1-1 1 0,-6-1 1 15,1 5-3-15,-3 4 0 16,0 5-5-16,-7 8 0 15,-9 7 5-15,5 3 4 16,-5 0 1-16,0 0 0 16,4 9 7-16,0 13 1 15,-4 3-6-15,9 2-2 16,-9 3-5-16,0 5 4 16,-7 2-2-16,-6 8 2 15,-6 3 3-15,-7 8 2 16,-3 2 5-16,0 2 4 0,-22 4-5 15,-11-2 2-15,-15 3-4 16,-8-1-1-16,1-9 3 16,-6-3 1-16,7-9-8 15,2-6-1-15,6-1 2 16,3-10-1-16,5 0-6 16,5-13 0-16,4-2-8 15,2-1-8-15,9-8-10 16,5 4-9-16,6-6-22 15,-2 0-27-15,9 0-46 16,-5-14-172-16</inkml:trace>
  <inkml:trace contextRef="#ctx1" brushRef="#br0" timeOffset="157782.03">10461 6088 413 0,'0'0'28'0,"0"0"-9"15,0 0 22-15,0 0 38 0,0 0-19 16,0 0-14-16,0 0-6 16,0 0-2-16,26-54-14 15,-13 43-6-15,-2-1-6 16,7 3 0-16,0 2 3 15,6 1-2-15,5 5-7 16,0 1 7-16,3 0-4 16,-8 0 1-16,-3 1-10 15,-8 16 1-15,-7 6 1 16,-6 9-2-16,0 4 7 16,-4 7 0-16,-21-7-7 15,-2-6-3-15,-1-6 3 16,-1-7-2-16,2-10 4 15,3-1-1-15,1 0 0 0,8-6 5 16,3 0 8-16,12 0-1 16,0 0-7-16,0 0-6 15,0 0-6-15,0 2 1 16,0 4-8-16,0 4 0 16,10 3 6-16,7 0 6 15,-1 9 1-15,1 5 0 16,-3 3 0-16,-3 6 0 15,-2 2 7-15,-9 4 5 16,0-2-5-16,0-1-1 16,-7-8-5-16,-10-5 5 0,-8-6-1 15,-4-9-2 1,0-10 3-16,-2-1-2 0,0 0 13 16,6 0 4-1,3-4-20-15,9-2 0 0,6 2-1 16,0-2 0-16,5 4-1 15,-3-2-3-15,3 0-4 16,-4 0-6-16,-3-4-6 16,-1 2-18-16,2 6-67 15,4 0-87-15,4 0-129 16</inkml:trace>
  <inkml:trace contextRef="#ctx1" brushRef="#br0" timeOffset="161179.26">11091 1630 221 0,'0'0'65'15,"0"0"-56"-15,0 0-9 16,0 0 10-16,0 0-5 0,0 0 9 15,0 0 51-15,14-6 44 16,-14 6 6-16,0 0-14 16,0 0-24-16,0 0-15 15,0 0-14-15,0 0-17 16,0-4-24-16,0-12-4 16,0-8 2-16,0-14-4 15,4-8-1-15,-4-6-3 16,0-3 0-1,0 4 0-15,0 1 3 0,-4 11 6 16,-12 9 0-16,-7 6 4 16,-1 6-8-16,-3 2 9 15,-4 0-3-15,-2 8-8 0,-10-1-3 16,-1 4 3 0,1 5 0-16,3 0 0 0,9 0-5 15,6 0 4-15,6 0-7 16,-2 1 2-16,5 14-1 15,1-2-4-15,4 2 5 16,2-1 1-16,2-6 2 16,1-2 1-16,4-2-8 15,2-2-2-15,0-1-28 16,0-1-26-16,0 0-35 16,0 0-142-16</inkml:trace>
  <inkml:trace contextRef="#ctx1" brushRef="#br0" timeOffset="162453.44">10761 952 153 0,'0'0'423'0,"0"0"-356"16,0 0 10-16,0 0 11 16,0 0-83-16,-136 42-5 0,78 1-1 15,-2-2-3 1,18-5 2-16,11-6-2 0,17-19 4 16,10-5 5-16,1-6-5 15,3 0 6-15,0 0 2 16,0 0 6-16,0 0 13 15,0 2-23-15,0 6-4 16,0 2 0-16,21 3 11 16,0 1-1-16,8 3-9 15,6 2 2-15,4-4 0 16,3-1-3-16,4-2 1 16,-4-2-1-16,-5-3 1 15,-6 0-1-15,-8-3 4 16,-10-4-1-16,-6 2-3 15,-5 0 2-15,-2-2 3 16,0 0 10-16,0 0 27 16,0 0 1-16,0 0-12 0,-6 0-16 15,-14 0-10-15,-3-6-4 16,0-14-1-16,0-12-11 16,2-19-31-16,5-11 11 15,10-3-8-15,4 17 1 16,2 17 31-16,0 21 7 15,0 10 7-15,0 0-7 16,0 0-4-16,0 0-2 16,0 0-6-16,0 10 12 15,0 11 2-15,0 4 4 16,0 1 1-16,0 5-5 16,0-8 5-16,-3-6-6 0,1-10 0 15,0-7-2-15,2 0-3 16,0 0-14-16,0 0-4 15,0 0 5-15,0-13-10 16,0-9 25-16,0 1 2 16,0 8 9-16,0 8-4 15,-4 5 5-15,4 0-7 16,-4 0-3-16,4 5-4 16,0 17-5-16,0 8 9 15,-3 4 6-15,-2-1 2 16,-1-6-3-16,1-10-2 0,1-4-1 15,0-9-1 1,4-4 2-16,0 0-1 16,-2 0-2-16,-6-8 0 0,-1-12 0 15,-1-2 0-15,-2 0 2 16,3 2-2-16,5 6 0 16,0 2 2-16,1 11 0 15,3-2 1-15,-2 3-3 16,2 0-10-16,0 0-8 15,0 3 18-15,0 5 1 16,0 1-1-16,0 1 1 16,0-4 0-16,0-6 0 15,0 6-1-15,0-6 1 0,0 0 1 16,0 0 3-16,0 0 10 16,-22 0 2-16,-7 0-16 15,-7 0-1-15,3 0 0 16,8 0 1-16,10 0 2 15,5 0-3-15,8-2 0 16,2 2-11-16,0 0 10 16,0 0 0-16,0 0-10 15,0 0-1-15,0 0 4 16,19 0 8-16,0 10 1 16,6-2 4-16,-5 0 3 15,3 2-1-15,-4-2 6 16,-3-2-9-16,-7-4 1 15,-5-2-4-15,-2 0 4 0,-2 0-3 16,0 0 5 0,0 0 3-16,0 0 1 0,0 0 0 15,0 0-4-15,0-6-3 16,0-2-4-16,0 4-20 16,2 2-24-16,1 0-47 15,-3 2-126-15,0 0-192 16</inkml:trace>
  <inkml:trace contextRef="#ctx1" brushRef="#br0" timeOffset="171575.16">10316 5338 559 0,'0'0'15'0,"0"0"28"16,0 0 6-16,0 0 7 15,0 0-30-15,-114 8-18 16,82-8 1-16,-1 0-7 16,0 0 7-16,-3-6-5 15,-1-17 1-15,-2-12-5 16,1-16 3-16,3-4-3 16,10-4 2-16,10 5 8 15,5 6 8-15,8-8-12 16,2-5 5-16,0-6-8 0,6-11 1 15,23-5-3 1,6-3 0-16,7 4-1 0,2 6 0 16,3 7 3-16,-5 13-1 15,-3 3-1-15,-4 14 2 16,-3 9-3-16,-1 2 7 16,-2 8 0-16,6 3 2 15,-1 4 0-15,1 3-2 16,5 6 2-16,1 4 0 15,5 0-8-15,3 11 7 16,5 19-8-16,-1 5 4 16,-1-2 0-16,-3 5-4 15,-3-3 3-15,-1-1-3 16,-5-1 2-16,-9 7 3 16,-6-7-5-16,-12 15 8 0,-13 12 15 15,0 15 12-15,-15 21-15 16,-24 2-5-16,-3-2 2 15,-5-7-8-15,9-15-2 16,3-12-5-16,4-16-1 16,2-14-2-16,0-10-4 15,0-6 5-15,-11-1 0 16,-12-5 5-16,-10 3 5 16,-11-2 0-16,-8 1-4 15,4 0-2-15,5-4-3 0,5-8-2 16,9 0-4-1,7 0-5-15,2-25-1 0,3-5-4 16,1-12 5 0,0-14-3-16,5-6 8 0,0 1-1 15,9-2 0-15,6 11 5 16,6 3-4-16,7-4 2 16,7-1-3-16,5-13-2 15,0-12 0-15,29-9 0 16,11-7 2-16,10-4-1 15,3 11-7-15,0 11 5 16,1 22-1-16,-2 14 5 16,-6 15-2-16,3 8 3 15,-3 3 3-15,4 7 1 16,6 1 4-16,6 7 4 0,7 0-6 16,4 16 2-16,-3 11-3 15,-6 14 2-15,-5 9 2 16,-11 7 2-16,-7 11 0 15,-10-4-1-15,-12-2 5 16,-3 0-2-16,-5-1-1 16,1-7-2-16,-3 0-5 15,-7-3 3-15,-2 5 5 16,0 3-2-16,0 1 6 16,-23 7-3-16,-8-1 6 15,-7-4-10-15,1-7 3 16,-2-6-8-16,1-12 0 15,-1-7 0-15,-3-4-1 16,-6-5 2-16,-7 6-2 0,-6-3 1 16,-3-1 2-16,1-2-2 15,12-6-1-15,11-4-2 16,7-11-4-16,8 0-1 16,-2-3-7-16,-2-26-1 15,-4-17 4-15,-3-18 2 16,1-11 7-16,1-9 1 15,5 6-2-15,9 4 3 16,5 8-2-16,4 7 1 16,6-1-2-16,5-6 0 15,0-4-2-15,9-4-4 16,23-7 6-16,10 5-2 16,5 9-5-16,1 10 4 15,0 12-1-15,-4 12 4 0,-1 9 0 16,-4 9 0-16,3 14 2 15,8 1 1-15,4 0 7 16,5 1-2-16,3 21-3 16,-2 5-1-16,-2 4-1 15,-2 4 1-15,-2 5 3 16,-6 6-1-16,-7 8-2 16,-7 8 3-16,-5 3 6 15,-5-4 1-15,-6 0-7 16,-2-3-1-16,-6-2 2 15,-3 0 1-15,-7-1-1 16,0 5 0-16,-9 6 5 0,-28 0 1 16,-11 8-2-16,-5-9 0 15,2-7-6-15,2-8-3 16,7-13 1-16,2-6-2 16,-3-9-3-16,1-8-2 15,-5-6-1-15,-4-6 7 16,-9-2 2-16,-5 0-2 15,-2 0 0-15,0 0-6 16,7-16 0-16,11-2 2 16,6-10-1-16,10-12-3 15,4-16-5-15,2-16-3 16,-2-7 0-16,8 1-8 16,0 6-47-16,21 54-49 0,0 12-157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10453,'0'0'3361,"76"404"-2848,-76-246 47,-18-11 64,-11-27-32,0-30-159,11-12-113,1-25-272,5-6-48,0 11-32,12 5-769,0-53-1472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8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304 855 24575,'-5'-2'0,"0"0"0,0-1 0,1 1 0,-1-1 0,1 0 0,0 0 0,0 0 0,0-1 0,0 1 0,-3-6 0,0 2 0,-5-5 0,0-1 0,-11-17 0,-3-5 0,14 19 0,0-1 0,2-1 0,-14-30 0,-7-13 0,17 40 0,2-1 0,1-1 0,1 1 0,1-2 0,-12-45 0,19 55 0,0 1 0,0 0 0,2-1 0,-1 1 0,2-1 0,0 1 0,0 0 0,2-1 0,-1 1 0,2 0 0,0 0 0,9-22 0,-2 13 0,0 0 0,1 0 0,1 2 0,1-1 0,25-27 0,-35 45 0,0 0 0,0 0 0,0 0 0,0 1 0,1-1 0,-1 1 0,1 0 0,-1 1 0,1-1 0,0 1 0,-1 0 0,1 0 0,0 0 0,6 1 0,12-1 0,41 4 0,-24-1 0,-39-1 0,16-2 0,1 2 0,-1 1 0,0 0 0,20 5 0,-31-5 0,-1 0 0,1 0 0,-1 1 0,0-1 0,0 1 0,0 1 0,0-1 0,-1 0 0,1 1 0,-1 0 0,0 0 0,0 1 0,0-1 0,-1 1 0,1-1 0,3 9 0,54 114 0,-51-105 0,-1 1 0,-1-1 0,-2 1 0,0 1 0,-1-1 0,2 39 0,-6 147 0,-4-97 0,3-109 0,0 1 0,0-1 0,0 1 0,0-1 0,-1 1 0,1-1 0,-1 1 0,0-1 0,0 0 0,0 0 0,-1 1 0,1-1 0,-1 0 0,0 0 0,-2 3 0,1-4 0,1 0 0,-1 0 0,0 0 0,0 0 0,0 0 0,0-1 0,0 0 0,0 1 0,0-1 0,0 0 0,-1-1 0,1 1 0,0 0 0,-1-1 0,-6 0 0,-90 11 85,-28 1-1535,107-12-5376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1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1 383 9012,'0'0'6544,"21"-22"-6253,-5 5-193,1 1 0,1 0 0,0 2 0,1-1 0,0 2 0,1 1 0,1 1 0,0 0-1,27-9 1,52-6 326,1 5 0,151-12-1,-174 24-437,-6 2 12,-32 4-676,1-2 0,39-10 0,-72 13 257,-1-1 0,1 0 0,-1-1 0,0 0 0,0 0 0,0 0 0,-1-1 0,1 0 0,-1 0 0,7-8 0,-12 12 109,0 0 0,0 0 0,0 0 0,0 0 0,0-1 0,-1 1 0,1 0 0,0-1 0,-1 1 0,1-1 0,-1 1 0,1-1 1,-1-2-1,1-20-5344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2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14359,'0'0'2689,"12"273"-1553,-12-110-735,0 10-305,-6-11-48,-23 1-48,0-21-112,0-6-401,11-15-367,12-26-721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2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65 9140,'0'0'2535,"-53"2"-1297,-162 14-425,209-15-783,0 0 1,0 0-1,0 1 0,0 0 0,0 0 0,1 0 1,-1 1-1,-6 3 0,10-4-8,0 0 0,-1 1 1,1-1-1,0 0 0,0 1 0,0-1 0,1 1 0,-1-1 1,-2 7-1,-6 14 107,1 1 0,0 0 1,2 1-1,1-1 0,-5 50 0,4 127 451,7-200-577,0 19 44,-1-2 9,1 0 1,1 0-1,1 0 0,4 20 1,-4-33-43,-1 0-1,1 0 1,0 0 0,0-1 0,0 1 0,1-1 0,0 1 0,0-1-1,0 0 1,0 0 0,1 0 0,-1-1 0,1 1 0,0-1 0,0 0-1,0 0 1,1 0 0,7 3 0,3 0 8,0-1 1,0-1-1,1 0 1,0-2-1,-1 1 1,1-2-1,0 0 0,0-1 1,29-3-1,-24 0-34,-1 0-1,0-1 0,0-1 1,-1-1-1,1 0 1,-1-2-1,-1 0 1,1-1-1,-1-1 0,-1-1 1,24-19-1,-19 12-29,-1 0 1,-1-2-1,-1 0 0,-1-2 0,0 0 0,-2 0 0,26-48 1,-36 56 42,0 0 0,-1 0 1,0 0-1,-1-1 0,-1 1 1,0-1-1,-1 0 0,-1 0 1,0-24-1,-1 32 24,1 0 0,-1 0 0,-1 1 0,1-1 0,-1 0 0,-1 0 0,1 0 0,-1 1 0,0-1 0,0 1 0,-1-1 0,0 1 0,0 0 0,-1 0 0,1 1 0,-1-1 0,-1 1 0,-6-8 0,-8-5 31,0 2 1,-1-1 0,-1 2-1,-1 1 1,0 1 0,-1 0-1,0 2 1,-45-15-1,39 21-250,28 5 109,0 0 1,0-1-1,0 1 0,0 0 0,0 0 0,0 0 0,0 0 0,0 0 0,0 0 0,0 1 1,0-1-1,0 0 0,0 0 0,0 1 0,1-1 0,-1 0 0,0 1 0,0-1 1,0 1-1,0 0 0,1-1 0,-1 1 0,0-1 0,0 1 0,0 1 0,-1 66-6128,2-33 2003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3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0 7860,'0'0'5114,"-11"45"-3911,-97 330 40,91-314-1139,2 2-1,3 0 0,3 0 0,3 0 0,4 122 0,2-181-104,0 1-1,0-1 0,0 1 1,1-1-1,0 0 0,0 1 0,0-1 1,0 0-1,1 1 0,0-1 1,0 0-1,2 4 0,-1-6-1,-1 1 0,1-1 0,0 0 0,-1 0 0,1 0 0,0 0-1,0 0 1,0-1 0,1 1 0,-1-1 0,0 0 0,0 0 0,1 0 0,-1 0-1,5 0 1,8 1-10,0 1-1,0-2 0,1 0 1,-1-1-1,0-1 1,1 0-1,-1-1 0,0-1 1,27-8-1,-26 3 9,-1-1 0,1-1 0,-2 0 0,0-1 0,27-25 0,65-76 9,-69 69-7,58-87 0,-87 116 58,0-1 0,-1-1 0,-1 1 0,0-1 0,-1 0 1,-1-1-1,0 0 0,-2 1 0,1-2 0,0-27 0,-3 22 181,0 15-141,-1 1-1,0-1 1,0 0-1,0 1 1,-1-1-1,0 0 1,0 1-1,-1-1 1,0 1-1,-1 0 1,1 0-1,-6-11 1,-3 5-9,1 1 1,-1 0 0,-1 1 0,0 0 0,-1 1 0,0 1 0,-18-11 0,-11-4 35,-56-24 0,87 43-171,1 0 0,-1 1 0,0 1 0,0 0-1,-1 0 1,1 1 0,-23-2 0,32 4-43,0 0 0,0 1 0,0-1-1,0 0 1,1 1 0,-1-1 0,0 1-1,0 0 1,0 0 0,1-1 0,-1 1-1,0 0 1,1 0 0,-1 1-1,1-1 1,-1 0 0,1 0 0,0 1-1,-1-1 1,1 1 0,0-1 0,0 1-1,0 0 1,0-1 0,0 1 0,1 0-1,-1 0 1,0-1 0,0 5-1,-1 3-901,0 1 0,1 0 0,0-1-1,0 16 1,1 22-5745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3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60 253 10997,'0'0'3636,"-11"44"-3460,-33 143-58,43-183-111,-1 1 1,2 0-1,-1 0 1,0 0-1,1 0 0,0 0 1,0 0-1,1 0 1,-1 0-1,1 0 1,0 0-1,1-1 1,-1 1-1,1 0 0,0-1 1,2 6-1,-1-7-1,-1-1-1,1 1 1,0-1-1,0 0 1,0 0 0,0 0-1,0 0 1,0 0-1,0-1 1,1 1-1,-1-1 1,7 2-1,-6-2 0,17 3 3,-1 0 1,1-2 0,0 0 0,0-2-1,0 0 1,27-4 0,-32 2-20,0 0 1,0-1-1,0-1 0,-1-1 1,1 0-1,-1-1 0,0 0 1,-1-2-1,27-16 0,-2-5 0,-2-1-1,34-36 1,-66 61 34,20-17-44,-2-2 1,-1 0-1,24-34 0,-41 49 103,1 1 1,-2-1 0,1 1-1,-1-1 1,-1-1-1,0 1 1,0 0 0,-1-1-1,0 0 1,0 1-1,-1-1 1,-1 0 0,1 0-1,-2 0 1,-1-12-1,2 19-26,-1 1-1,1-1 0,-1 0 0,0 0 0,0 1 0,0-1 0,-1 1 0,1-1 0,-1 1 0,1-1 0,-1 1 0,0 0 0,0 0 0,0-1 0,0 2 0,0-1 0,-3-2 0,-2-1 36,-1 1-1,0 0 0,-17-6 1,15 6-8,-24-8-58,0 2 0,0 2 1,-1 1-1,0 1 1,0 2-1,0 2 0,-40 2 1,69 0-145,-1 1 1,1 0 0,0 0 0,0 1 0,0 0 0,0 0-1,0 0 1,1 0 0,-1 1 0,1 0 0,-1 1 0,1-1-1,0 1 1,0 0 0,0 0 0,1 0 0,0 1 0,0 0-1,0 0 1,0 0 0,1 0 0,-1 0 0,-2 9 0,-5 8-946,1 0 0,2 1 0,0 0 0,-6 34 0,11-35-2957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4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79 232 11765,'0'0'2615,"-14"50"-2562,-40 163-29,51-203-21,1 0 0,0-1 0,0 1 0,1 0 0,1 0 0,-1 1 0,3 16 0,-1-24-3,0 0-1,0 0 1,0-1 0,1 1-1,-1-1 1,1 1 0,0-1 0,0 0-1,0 1 1,0-1 0,0 0-1,0 0 1,0 0 0,1-1 0,-1 1-1,4 1 1,1 1-6,0 0-1,0-1 1,0 0-1,0 0 1,0-1 0,0 0-1,1 0 1,-1-1-1,13 1 1,11-1-5,33-2-1,-28-1 14,-18 1 3,0-2 0,0 0 0,-1 0 1,1-2-1,-1 0 0,0-1 0,0-1 1,-1-1-1,0 0 0,0-1 0,18-13 1,1-5 6,0-2 1,-2 0 0,42-50 0,-67 71 109,0-1 1,-1 0-1,0 0 0,0-1 0,-1 0 0,0 0 0,-1 0 1,0-1-1,0 0 0,-1 0 0,-1 0 0,0 0 0,0-1 1,-1 1-1,-1-1 0,0 1 0,-1-1 0,-1-17 0,1 25-47,-1 0 0,0 0 0,0 0 0,0 0-1,-1 1 1,1-1 0,-1 0 0,0 1 0,0-1-1,0 1 1,-1 0 0,1-1 0,-1 1 0,0 0-1,1 1 1,-1-1 0,-1 0 0,1 1 0,-7-4-1,-7-4 72,0 1-1,-37-12 0,27 10 36,-6-3-109,-1 1 0,0 2-1,-1 1 1,0 2 0,0 1-1,-72-3 1,99 10-186,1 0 1,-1 0-1,0 1 0,1 0 1,-1 0-1,1 1 1,-1 0-1,1 1 0,-10 4 1,12-4-163,0 0 0,1 0 0,0 1 0,-1-1-1,1 1 1,1 0 0,-1 0 0,1 1 0,-1-1 0,1 1 0,0 0 0,1-1 0,-1 1 0,-1 6 0,-13 31-4220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5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171 191 5891,'0'0'4765,"-26"54"-4272,-81 180-79,99-213-354,1 0 0,1 1 0,0-1 0,2 1 0,1 0 0,0 0 0,2 1 0,2 35 0,0-13 45,-1-10-24,-1-17-17,0 0 0,2 0 0,1 0 0,5 31 0,-5-44-50,-1 0-1,1-1 1,0 1 0,0 0-1,1-1 1,-1 0-1,1 0 1,0 1-1,0-2 1,1 1-1,-1 0 1,1-1-1,0 1 1,-1-1-1,2 0 1,-1 0 0,0-1-1,0 1 1,1-1-1,0 0 1,5 2-1,6 1 11,1-1-1,1-1 1,-1 0 0,0-1-1,1-1 1,-1 0-1,1-2 1,0 0-1,-1 0 1,0-2-1,26-7 1,-18 1-17,-1 0-1,0-2 1,-1-1-1,0-1 1,-1-1-1,0-1 1,-1-1-1,36-35 1,-23 17 0,-2-2 1,-2-1-1,-1-1 1,25-45-1,-39 58 61,-1-2-1,-1 0 1,-2 0-1,-1-1 1,0 0 0,-3-1-1,0 0 1,-2 0-1,0-1 1,-3 1 0,0-35-1,-2 54 45,0 0 0,-1 1-1,0-1 1,0 0 0,-1 0 0,-5-14-1,4 18-46,1 0 0,-2 0 0,1 1-1,-1-1 1,1 1 0,-2 0-1,1 0 1,0 0 0,-1 1-1,-6-6 1,-5-2 28,-1 1-1,0 0 1,0 1-1,-1 1 1,0 0-1,-1 2 0,1 0 1,-29-6-1,30 9-511,1 2 0,-1 0 0,0 0-1,-1 2 1,-32 2 0,49-2 269,0 0 1,0 1-1,1-1 1,-1 0-1,0 0 1,0 1-1,1-1 1,-1 1 0,0-1-1,1 1 1,-1-1-1,0 1 1,1-1-1,-1 1 1,1-1-1,-1 1 1,1 0-1,-1-1 1,1 1-1,-1 0 1,1-1 0,0 1-1,-1 0 1,1 0-1,0-1 1,-1 1-1,1 0 1,0 0-1,0 0 1,0-1-1,0 1 1,0 0-1,0 0 1,0 0 0,0-1-1,0 1 1,0 0-1,1 1 1,-1 3-937,0 17-4530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5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10517,'0'0'4685,"49"10"-4144,167 32-191,-178-36-240,0-2 0,0-2 0,42-2 1,-27-1-43,224 1 163,-154 0-3052,-121 0 2124,8-1-556,-7-25-9144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5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4162,'0'0'12342,"53"268"-10966,-53-74-255,0 21-849,-35-10-208,5-11-64,13-36-32,17-37-528,0-43-625,0-41-784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6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221 309 2161,'0'0'12192,"-35"44"-11343,-107 155-465,136-188-370,0 0-1,0 0 1,2 0 0,-1 1 0,1 0 0,1 0 0,0 0-1,1 0 1,0 0 0,0 17 0,1 282 359,1-306-365,0 1 1,1-1-1,-1 0 0,1 1 0,0-1 0,1 0 0,-1 0 0,5 8 0,-5-11-6,1 1 0,-1-1 0,1 0 0,0 0 0,0 0 0,0-1 0,0 1 0,0 0-1,0-1 1,1 1 0,-1-1 0,1 0 0,-1 0 0,1 0 0,-1 0 0,1 0 0,-1 0 0,5 0 0,1 0-7,1 1 1,0-2 0,0 1 0,0-1-1,0 0 1,-1-1 0,1 0-1,0-1 1,0 0 0,-1 0-1,1-1 1,-1 0 0,0 0 0,0-1-1,0 0 1,0 0 0,7-6-1,6-6-16,-2 0-1,1-2 0,-2 0 0,25-31 0,-10 7 9,-1-1 0,-2-1 1,34-69-1,-50 83 28,-1 1 1,-2-2 0,-1 0 0,-1 0-1,-2-1 1,-1 0 0,2-34 0,-6 41 2,0-8 169,-2-40 0,0 65-133,-1-1-1,0 1 1,-1-1 0,0 1 0,0-1 0,-1 1 0,0 0 0,0 0 0,-8-13 0,0 7-16,-1 1-1,1 0 1,-2 1 0,0 0-1,0 1 1,-1 1 0,-1 0 0,-16-9-1,-7-2-877,-2 2-1,-45-15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9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0 377 24575,'2'7'0,"0"1"0,1-1 0,-1 0 0,1-1 0,1 1 0,-1 0 0,1-1 0,0 0 0,0 0 0,7 7 0,0 2 0,70 91 0,-79-103 0,0 0 0,0 0 0,0 0 0,0 0 0,1-1 0,-1 1 0,1 0 0,0-1 0,0 0 0,0 0 0,0 0 0,0 0 0,0 0 0,0 0 0,5 1 0,-5-3 0,-1 0 0,0 0 0,1 0 0,-1 0 0,1-1 0,-1 1 0,0-1 0,1 1 0,-1-1 0,0 0 0,0 0 0,1 0 0,-1 0 0,0 0 0,0-1 0,0 1 0,0-1 0,0 1 0,-1-1 0,1 1 0,0-1 0,-1 0 0,1 0 0,1-3 0,9-14 0,-1 0 0,0-1 0,-1 0 0,-1-1 0,-1 0 0,5-24 0,12-27 0,15-24-682,75-132-1,-98 199-6143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6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0 11365,'0'0'467,"-12"53"147,-43 177 61,44-178-419,2 0 1,3 0 0,1 1 0,4 66-1,1-68-67,0-43-161,0 1 0,0-1 0,1 0-1,0 0 1,0 0 0,1 0 0,0 0-1,1-1 1,-1 1 0,1-1 0,6 10-1,-6-13-21,0 0-1,1 0 0,-1 0 0,1-1 0,0 1 0,1-1 0,-1 0 0,0 0 0,1 0 0,0-1 0,-1 0 0,1 0 0,0 0 1,0 0-1,0-1 0,0 0 0,1 0 0,5 0 0,1 1-4,0-1 1,1-1-1,-1 0 1,0 0-1,1-2 0,-1 1 1,0-2-1,0 1 1,0-2-1,0 0 1,-1 0-1,1-1 0,-1 0 1,0-1-1,-1 0 1,19-14-1,-4-2 15,0-1-1,-1-2 0,-1 0 1,35-52-1,-30 38 39,-2-1 0,28-60 0,-45 81 63,-1 0 1,-2-1-1,0 1 0,0-1 0,-2-1 0,-1 1 0,2-41 0,-5 57-90,1-1 0,-1 1-1,0-1 1,-1 1 0,1-1 0,-1 1-1,0-1 1,0 1 0,0-1-1,-1 1 1,1 0 0,-1 0-1,0-1 1,0 1 0,-1 1-1,1-1 1,-1 0 0,0 1-1,0-1 1,0 1 0,-1 0-1,1 0 1,-1 0 0,1 0-1,-1 1 1,0-1 0,0 1-1,-6-3 1,-11-5-28,0 1 0,0 1 0,-1 1 1,0 1-1,0 0 0,-40-3 0,-143 1-1460,193 7 1149,-22 4-738,33-2 907,0-1 0,0 1-1,0-1 1,0 1 0,0-1-1,0 1 1,1 0 0,-1-1-1,0 1 1,0 0 0,1 0-1,-1 0 1,0 0 0,1 0-1,-1 0 1,1 0 0,-1 0-1,1 0 1,-1 0-1,1 0 1,0 0 0,-1 0-1,1 0 1,0 0 0,0 0-1,0 2 1,-1 27-5689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7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5747,'0'0'3756,"0"49"-2486,0 166-451,0-189-648,-1 12 226,2 0 1,8 52-1,-7-81-337,0 0-1,1 0 0,0 0 1,0 0-1,1-1 0,0 1 1,1-1-1,0 0 0,0 0 0,1 0 1,0-1-1,10 10 0,-9-11-28,0 0 0,0-1 0,0 0 0,1 0 0,0 0 0,0-1 0,0 0 0,0 0 0,1-1 1,0-1-1,-1 1 0,14 1 0,8-1-15,0-1 1,44-2 0,-74 0-17,10 0-4,1-1-1,-1 0 1,0 0 0,1-1 0,-1 0 0,0-1-1,0 0 1,0-1 0,-1 0 0,1 0-1,-1-1 1,0 0 0,0-1 0,-1 0 0,1 0-1,-1-1 1,-1 0 0,9-10 0,-2 3 68,-1-1 1,-1 0-1,0-1 1,-1-1-1,-1 1 1,-1-2-1,0 1 1,-1-1 0,-1 0-1,-1-1 1,0 0-1,-2 0 1,0 0-1,-1 0 1,1-26-1,-4 33 123,2-22 458,-4-58-1,1 82-620,-1 0 1,0 0-1,0 0 0,-1 1 0,0-1 0,-1 0 1,0 1-1,-1 0 0,-10-17 0,4 10-284,0 0 0,-2 1 0,1 1 0,-2 0 0,0 0 0,0 2 0,-21-15-1,21 23-2326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7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0 460 11253,'0'0'1785,"11"54"-531,42 167-312,-51-212-889,2 0 0,-1-1 0,1 1 0,1-1 0,7 12 0,-9-16-24,0-1 0,0 0 0,0 0 0,1 0 0,-1 0 0,1 0-1,4 2 1,2 1 4,0-1 0,0-1 0,1 0 1,0 0-1,0-1 0,0 0 0,0-1 0,19 2 0,8-2-37,48-5 0,-58 1 8,-10 1-25,-1-2-1,1 0 1,-1-1 0,0-1 0,-1 0 0,1-1 0,-1-1 0,0-1 0,0 0 0,-1-1 0,28-21-1,-12 3-13,0-1-1,-2-1 0,-1-2 0,25-34 1,-44 54 76,-1 0 1,1-1-1,-2 0 1,0 0 0,0-1-1,-1 0 1,-1 0-1,0 0 1,-1-1 0,0 0-1,-1 1 1,-1-1 0,0 0-1,0-25 1,-2 23 122,0-11 316,-6-51-1,5 68-413,-2 1 1,1-1-1,-1 1 0,0 0 0,-1 0 0,0 0 0,-1 0 0,-9-14 0,5 11-24,0 0 0,0 1-1,-1 0 1,0 1 0,-1-1 0,0 2 0,-1 0 0,0 0 0,0 1-1,-1 1 1,0 0 0,-1 1 0,1 0 0,-1 1 0,-24-6 0,7 7-127,1 2 1,-1 1 0,-34 3-1,46-1-168,-1 1-1,1 1 0,-1 1 0,1 1 1,-27 10-1,39-11-74,0 0 0,0 0 0,1 1 0,-1-1 0,1 2-1,0-1 1,-7 8 0,13-13 304,-51 52-4279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8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1 6259,'0'0'3417,"-47"50"-2894,47-50-523,-190 212 344,179-198-266,0-1 0,2 1 0,0 1-1,-14 27 1,21-34 14,-1-1-1,1 1 1,1 0-1,-1 0 1,1 16 0,-1-4 117,0 72 1069,2-88-1240,1-1 1,-1 0 0,1 0 0,-1 0-1,1 1 1,0-1 0,0 0 0,1 0 0,-1 0-1,1 0 1,-1 0 0,1-1 0,0 1-1,0 0 1,0-1 0,0 1 0,1-1 0,-1 0-1,1 0 1,-1 0 0,1 0 0,0 0-1,0-1 1,0 1 0,0-1 0,6 2 0,6 3 46,0-2 0,1 0 0,0-1 0,22 1 0,2 0-54,1-2 0,44-3 0,-69 0-32,-1-1 0,0 0 0,0-1 0,0-1-1,0 0 1,-1-1 0,0-1 0,25-13 0,-27 11-4,-1 0 0,0 0 1,-1-2-1,0 1 0,-1-1 0,0-1 1,0 1-1,-1-2 0,-1 1 0,0-1 1,0 0-1,7-20 0,-8 16 23,-1-1-1,0 1 0,-2-1 1,0 0-1,0 0 1,-2 0-1,0 0 0,-1 0 1,-4-31-1,3 41 20,-1-1 0,0 1 0,0 0 0,-1 0 1,0 0-1,0 0 0,0 0 0,-1 0 0,0 1 0,-1 0 0,1 0 0,-1 0 0,0 0 0,-1 1 1,-11-10-1,-1 3 65,-1 0 1,1 1 0,-2 1 0,-22-8-1,20 9-268,1 2-1,-1 1 1,-1 0 0,1 2-1,-1 0 1,0 1-1,-35 2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0 159 7571,'0'0'4370,"6"66"-3903,18 221-53,-16-14 397,-7-263-735,1 0 1,-1 0 0,1 0-1,1 0 1,0-1-1,1 1 1,0-1 0,0 1-1,8 11 1,-8-15-30,0-1 0,0 0 0,0-1 0,1 1 1,-1-1-1,1 0 0,0 0 0,1 0 0,-1 0 1,1-1-1,-1 0 0,1-1 0,0 1 0,0-1 0,10 2 1,-5-1-25,0-1 0,0 0 0,0-1 0,0-1 1,0 0-1,0 0 0,0-1 0,0 0 1,0-1-1,0-1 0,0 1 0,0-2 0,-1 1 1,1-2-1,-1 1 0,0-1 0,0-1 1,10-8-1,5-6 8,-1-1 1,-1-1-1,-1-1 0,-1-1 1,20-30-1,-7 9 30,-2-1 1,-2-1-1,31-69 0,-53 98 0,0-1-1,-1 0 1,-1 0 0,-1-1 0,-1 1 0,-1-1 0,0 0-1,-1-1 1,-2 1 0,0 0 0,-1 0 0,-6-39-1,5 53-13,0 0 0,-1 0-1,1-1 1,-1 2 0,0-1-1,0 0 1,-1 1 0,0-1 0,0 1-1,0 0 1,0 0 0,-9-7-1,-1 2 21,1 1 0,-1 0 0,-25-12 0,11 8-185,0 1 0,-2 2 0,1 0 1,-1 3-1,0 0 0,-1 2 0,1 1 0,-55 0 0,84 4 93,-9 0-200,-1 0 0,0 0 1,1 1-1,-1 1 0,-17 4 0,26-6 42,-1 1 0,1 0 0,0 1 0,0-1 0,0 0 0,0 1 0,0-1 0,0 1 0,0-1 0,0 1 0,1 0 0,-1 0 0,1 0 0,-1 0 0,1 0 0,0 0 0,-1 0 0,1 0 0,0 1 0,1-1 0,-1 0 0,0 1 0,1-1 0,-1 1 0,1-1 0,0 0 0,0 1 0,0 4 0,0 30-5414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8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26 5426,'0'0'8490,"-38"55"-8394,38-55-96,-155 237 261,145-221-201,1 1-1,0 0 0,1 1 1,-9 30-1,15-37 24,0 0 1,1 0-1,0 1 0,2 20 0,-1-5 87,0 4 38,-1-20-116,1 0 0,0 0 0,0-1 0,2 1 0,3 17 0,-4-24-79,0-1 0,1 0 0,-1 0 0,1 0 0,0 0 0,0 0 0,0 0 0,1 0 0,-1-1 0,0 1 0,1-1 0,0 1 0,0-1 0,-1 0 0,1 0 0,0 0 0,1-1 0,-1 1 0,0-1 0,0 0 0,5 1 0,15 4 4,0-2 1,1-1-1,0-1 0,-1-1 1,26-2-1,-22 1-25,-13 1-11,-1-2-1,1 0 1,-1 0 0,1-1-1,-1-1 1,0 0 0,0-1-1,0 0 1,-1-1 0,1 0-1,-1-1 1,0-1 0,-1 0-1,1 0 1,15-15 0,-3 2-14,-1-2 0,-1 0 0,-2-1 0,0-2 1,-1 0-1,19-33 0,-27 39 50,-1 0 0,-1-1-1,-1 0 1,-1-1 0,-1 1 0,0-1 0,-2-1 0,0 1-1,1-41 1,-4 32 100,-2-33 403,1 59-483,-1 0 1,0 0 0,0 0-1,0 0 1,0 0 0,0 0-1,-1 0 1,0 1 0,0-1-1,0 1 1,0-1-1,-4-4 1,0 3-29,-1 0-1,1 0 0,-1 0 1,0 1-1,0 0 1,0 0-1,-1 1 0,1 0 1,-1 0-1,0 1 1,0 0-1,-13-2 1,-4 1-395,-1 1 0,-44 2 0,64 0 113,-1 0 0,0 1-1,0 0 1,-11 3 0,16-3 15,0 0 0,0 0 1,0 0-1,0 0 0,0 0 0,0 1 0,1-1 0,-1 1 0,0-1 0,1 1 0,-1 0 0,1-1 0,-1 1 0,1 0 0,0 0 0,0 0 1,-2 3-1,-9 26-7562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9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136 200 9989,'0'0'4890,"-15"56"-4858,-48 185-35,58-216 23,0 1-1,2 0 1,0-1 0,3 49-1,1-38 49,-1 7 100,0-42-167,0-1 1,-1 1-1,1 0 0,0-1 1,0 1-1,0-1 1,0 1-1,0 0 1,0-1-1,0 1 0,0-1 1,1 1-1,-1-1 1,0 1-1,0-1 1,0 1-1,1 0 1,-1-1-1,0 1 0,0-1 1,1 1-1,-1-1 1,0 0-1,1 1 1,-1-1-1,1 1 0,-1-1 1,1 0-1,-1 1 1,1-1-1,-1 0 1,1 1-1,-1-1 0,1 0 1,-1 0-1,1 0 1,-1 1-1,2-1 1,5 0-8,0 1 0,0-1 0,0-1 0,0 1-1,0-1 1,1-1 0,-1 1 0,-1-1 0,1 0 0,0-1 0,0 0 0,-1 0 0,0 0 0,1-1 0,-1 0 0,0 0 0,-1 0 0,8-7 0,14-16 13,-1 0 0,-1-2 0,40-58 0,-34 38 34,48-102-1,-71 131 52,0 1-1,-1-1 1,-1 0-1,-1-1 1,-1 1-1,0-1 1,-2 0-1,0 0 1,-3-36-1,1 54-37,0 1-1,0-1 0,-1 0 1,1 1-1,-1-1 0,0 1 0,0-1 1,0 1-1,0-1 0,0 1 0,0 0 1,0-1-1,-1 1 0,1 0 1,-1 0-1,0 0 0,0 0 0,0 0 1,-3-2-1,-2 0 23,0 0 1,0 1-1,0 0 0,0 0 1,-10-2-1,5 1 1,-21-5 5,0 1-1,-1 2 1,-39-3 0,-103 4-1078,174 4 936,0 1 0,0 0 1,1 0-1,-1 0 0,0 0 1,0 0-1,0 1 1,1-1-1,-1 0 0,0 1 1,0-1-1,1 1 1,-1 0-1,0-1 0,1 1 1,-1 0-1,1 0 0,-1 0 1,1 0-1,0 0 1,-1 1-1,1-1 0,0 0 1,-2 2-1,2 1-255,0 0 0,0 0 0,1-1-1,-1 1 1,1 0 0,-1 0 0,1 0 0,1 0 0,-1 5-1,1 14-2586,-1 4-3154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4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13798,'0'0'2161,"315"0"-2033,-198 0 0,-6 0-80,-18 0-48,-23 0 0,-23 0 0,-18 0 48,-23 0-48,0 0-464,5 0-624,7-32-1265,-12 17-1985,-6-6-1697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0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14343,'0'0'2481,"23"325"-2081,1-188-160,-13 10-112,1 0-32,-12-11-96,0-5 0,0-5-336,0-21-913,0-89-1600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0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312 242 3634,'0'0'10239,"-47"46"-9391,-148 154-87,188-192-736,0 1 1,0-1-1,1 1 1,0 1-1,0-1 0,1 1 1,1 0-1,0 0 1,0 1-1,0-1 1,2 1-1,-1 0 1,1 0-1,1 0 1,0 0-1,1 0 0,0 0 1,1 11-1,0 12 52,-1 5 4,-1-17 0,1 0 0,1 0 0,5 33 0,-4-49-65,0 1 0,0 0 0,0-1-1,1 1 1,0-1 0,0 0-1,0 0 1,1 0 0,0 0-1,0-1 1,1 0 0,0 0-1,-1 0 1,2 0 0,5 4-1,1-1-1,1-1-1,0 0 0,0-1 1,0 0-1,1-1 0,0-1 1,0 0-1,0-1 1,0 0-1,15 0 0,11-1-5,-1-1 0,60-6 0,-80 2-14,1 0 0,-1-1 0,0-1 0,0-1 0,0-1 0,-1 0 0,26-15 0,-19 7-1,-1 0 0,-1-2 1,-1-1-1,34-34 0,-23 16 13,-2-2 0,-2 0 0,-2-2 0,-1-2 1,38-83-1,-50 93 72,-1-1 1,-2 0 0,-1-1 0,-2 0-1,-1-1 1,-2 0 0,-1 0-1,-2 0 1,-4-62 0,2 92-24,-1 0 0,0 0 0,0 0 1,0 0-1,-1 0 0,0 1 0,0-1 0,0 0 1,0 1-1,-1 0 0,0-1 0,1 1 0,-2 0 1,1 1-1,-5-5 0,2 2 1,-1 1 1,0 0-1,0 0 1,-1 1-1,0 0 0,1 0 1,-1 1-1,-11-3 1,-8-1-7,0 2 1,-1 1-1,0 1 1,-43 1-1,60 2-96,0 0 0,1 1 0,-1 0-1,0 1 1,1 0 0,0 1 0,-1 0 0,1 1-1,0 0 1,1 1 0,-1 0 0,-9 6 0,6-1-579,0 1 0,0 1 0,1 0 0,1 0 0,0 1 0,-17 27 0,3-2-4194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1.4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24575,'0'4'0,"0"6"0,0 10 0,0 9 0,0 5 0,0 4 0,-4 1 0,-1-3 0,-5-3 0,0-2 0,2-3 0,2-2 0,2-1 0,1-5-8191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1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7011,'0'0'6310,"-13"44"-5878,-111 322-205,109-315-160,3 1 1,1 0-1,3 1 1,3 0 0,1 87-1,4-130-50,-1 12 34,2 1-1,4 25 1,-3-40-40,-1 0 1,1-1-1,1 1 0,0-1 1,0 0-1,0 0 0,1 0 1,0 0-1,0-1 0,6 8 1,-2-5-2,1-1-1,-1 0 1,2-1 0,-1 0 0,1 0 0,0-1 0,0-1 0,0 1 0,1-2-1,0 1 1,0-1 0,21 4 0,-7-4-10,0 0-1,0-1 1,0-2-1,1-1 1,30-3-1,-35 0-16,-1-1-1,0 0 1,0-2 0,0 0-1,0-2 1,-1 0 0,0-1-1,-1-1 1,0 0 0,-1-1-1,0-2 1,25-22-1,-20 14 1,-1 0 0,-1-2 0,-1-1 0,0 0 0,-3-1 0,0-1 0,-1-1 0,13-33 0,-18 31 80,-1 0 1,-2 0-1,-1-1 0,-1 0 0,-1 0 0,-2 0 0,-1 0 0,-6-56 1,4 78-23,0 1 1,0-1 0,-1 1 0,0 0 0,-1 0 0,0-1-1,0 1 1,0 1 0,-1-1 0,0 0 0,0 1 0,0 0-1,-1 0 1,0 0 0,-1 1 0,1 0 0,-1 0 0,0 0-1,-8-5 1,-8-3 3,0 0-1,-2 2 1,1 1-1,-36-11 1,30 13-187,0 1 1,0 2-1,-1 1 1,1 1 0,-36 2-1,59 1 14,-25 3-797,30-2 822,0-1 0,1 1 0,-1 0 0,0 0 0,0-1 0,0 1 0,0 0 0,1 0 0,-1 0 0,0 0 0,1 0 0,-1 0 0,1 0 0,-1 0 1,1 0-1,-1 0 0,1 0 0,0 0 0,-1 0 0,1 0 0,0 1 0,0-1 0,0 2 0,-1 32-4486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2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4594,'0'0'8062,"-24"54"-7752,-76 185 130,92-215-351,1 0 0,1 0-1,1 1 1,1 0 0,1 0 0,1 0-1,3 41 1,-1-22 63,-1 1 24,0-22-16,0-1 0,6 42 0,-5-59-134,1 0 0,0 0 0,1 0 1,-1 0-1,1-1 0,0 1 0,0-1 0,0 1 0,1-1 0,-1 1 0,1-1 0,0 0 0,0-1 0,1 1 0,-1 0 1,1-1-1,7 6 0,-1-5-12,0 0 0,0 0 0,0-1 0,1 0 0,-1-1 0,1-1 0,0 1 0,-1-1 0,1-1 1,18-1-1,-13 0-23,-8 2 3,1-2 0,0 1 0,0-1 0,-1 0 0,1-1 0,0 0 0,-1-1 0,0 0 0,0 0 0,1 0 0,-2-1 0,1 0 0,0-1 0,-1 0 0,0 0 0,0-1 0,-1 1 0,1-2 0,8-10 0,3-3 48,0-1 0,-2 0-1,-1-1 1,0-1 0,-2-1 0,0 0-1,-2-1 1,0 0 0,-2 0-1,-1-1 1,-1 0 0,-1-1-1,-2 0 1,0 0 0,-1-37-1,-3 45 35,0-3 156,-4-44-1,2 58-202,1 0-1,-2 0 0,1 0 0,-1 0 0,0 1 0,0-1 0,-1 1 1,-9-13-1,3 6-32,-2 0 1,1 1-1,-2 0 1,1 1 0,-22-15-1,26 21-31,0 1-1,-1 0 0,1 0 1,-1 1-1,0 1 1,0-1-1,0 1 1,0 1-1,-1 0 1,1 0-1,-1 0 0,-11 1 1,15 1-92,-1 0-1,0 0 1,0 0 0,0 1-1,0 0 1,-12 4 0,15-3 51,0 1 0,1-1 1,-1 0-1,1 1 0,-1 0 0,1 0 1,0 0-1,0 0 0,1 0 0,-1 1 1,1-1-1,-4 6 0,5-7-33,-37 64-1135,35-59 590,0 0 0,0 1-1,1-1 1,0 0 0,0 1 0,0 0 0,0 15-1,2-6-4446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2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44 145 7828,'0'0'5325,"-7"53"-4904,-20 172 30,22-193-263,2 0 1,2 0-1,1 0 1,5 43-1,-4-70-168,0 1 0,0 0 1,0 0-1,1-1 0,0 1 0,0-1 1,1 1-1,0-1 0,0 0 0,0 0 1,0 0-1,1-1 0,0 1 0,0-1 1,0 0-1,0 0 0,1 0 0,-1 0 1,1-1-1,0 0 0,0 0 0,1 0 1,-1-1-1,0 1 0,1-1 0,9 2 1,11 1-26,0 0 1,0-1 0,1-2 0,41-1-1,-47-1-19,-1-1-1,1-1 0,0 0 1,0-2-1,-1 0 0,0-1 0,0-1 1,0-1-1,-1-1 0,0-1 0,0 0 1,-1-2-1,0 0 0,31-26 1,-32 23 18,-1-2 1,0 1 0,-1-2 0,-1 0 0,-1-1-1,-1 0 1,0-1 0,-1 0 0,-1-1 0,-1 0-1,-1-1 1,-1 0 0,0 0 0,-2 0 0,0-1-1,-2 0 1,0 0 0,-1-37 0,-2 35 13,1 6 31,-1 0-1,-1 0 1,-6-32 0,5 45-28,1-1-1,-1 1 1,0-1-1,-1 1 1,1 0 0,-1 0-1,0 0 1,0 0 0,-1 1-1,1-1 1,-1 1 0,0 0-1,0 0 1,-1 0 0,-8-6-1,4 6-24,0-1 0,0 1-1,-1 0 1,1 1 0,-1 0-1,0 1 1,1 0-1,-1 0 1,-15 0 0,3 1-81,1 1 0,-1 1 0,-31 6 0,41-4 23,0 0 0,0 1 0,0 1 0,0 0-1,0 0 1,1 1 0,0 1 0,-18 13-1,2 3-525,-46 48 0,25-14-1072,36-31-1326,11-13-1275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91 198 11381,'0'0'1105,"-13"63"-569,-43 209-261,48-229-210,3 1-1,1 0 1,2 59 0,3-56 44,-2-4 1,-1-26 21,2 1-1,0-1 1,1 1-1,1-1 0,5 25 1,-6-38-112,1 0 1,-1 1 0,1-1 0,0 0 0,0-1-1,1 1 1,-1 0 0,1-1 0,0 1 0,0-1-1,0 0 1,0 0 0,0 0 0,1 0 0,-1 0-1,1-1 1,0 0 0,0 1 0,0-2 0,0 1-1,0 0 1,0-1 0,0 0 0,1 0 0,-1 0-1,6 0 1,5 2-18,-1-2-1,1 0 1,0-1-1,0 0 1,0-1 0,-1-1-1,1 0 1,0-1-1,-1 0 1,0-2-1,15-5 1,-4-4-2,-2-1 0,0-1 0,-1-1 0,-1-1 0,0 0 0,27-34 0,-1-3-1,55-87-1,-80 107-3,-1 0 0,-2-2 0,-2 0 0,19-61-1,-28 71 95,-1 0 0,-2-1 0,0 0 0,-2 0 0,-1 0 0,-2 0 0,-4-45 0,2 65-36,1 0-1,-2 1 1,1-1 0,-1 1 0,0-1-1,-1 1 1,0 0 0,0 0 0,0 1-1,-1-1 1,0 1 0,0 0 0,0 0-1,-1 1 1,0 0 0,0-1 0,-1 2-1,1-1 1,-1 1 0,0 0 0,-11-4-1,0 0-22,0 1 0,-1 1 0,1 1 0,-1 0 0,0 2 0,0 0 1,-37 0-1,32 1-56,18 2-52,0-1 0,1 0 0,-1 1 0,0 0 0,1 1 0,-1-1 0,0 1 0,1 0-1,-1 1 1,0-1 0,1 1 0,-9 4 0,7 1-226,0 0-1,1 0 1,0 1 0,0 0-1,1 0 1,0 0 0,0 0-1,1 1 1,0 0 0,1 0-1,0 0 1,-3 14 0,3 20-4226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4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12166,'0'0'4687,"40"-2"-4388,-24 1-251,289-11 704,-159 14-536,48-1-27,-66-5-3811,-122 3 3084,21-4-1570,-26 5 1765,0-1-1,0 0 1,0 1 0,0-1 0,0 0 0,0 0 0,0 1 0,-1-1 0,1 0-1,0 0 1,0 0 0,-1 0 0,1 0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4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6515,'0'0'10997,"76"394"-10309,-76-232-368,0 12-271,0-17 31,0-5-48,0-31-32,0-27-32,0-15-577,0-37-575,0-21-977,11-21-1761,13 0-3169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4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13590,'0'0'4181,"0"67"-3813,0 455 350,0 667-1663,16-1211-6250,-9-7 3217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7.1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6851,'0'0'6763,"2"61"-5653,0-5-876,6 352 946,-8 266-710,0-664-500,-1-4-64,1 1 0,0-1 1,0 0-1,1 0 0,0 0 0,0 0 0,0-1 0,1 1 0,3 10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7.6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2 147 6515,'0'0'6128,"0"8"-5634,-1 47-103,2 87 101,0-136-438,1 0-1,-1 0 1,1 0 0,0-1 0,0 1-1,0 0 1,1-1 0,0 0 0,0 1-1,0-1 1,1-1 0,0 1 0,0 0-1,0-1 1,0 0 0,1 0 0,-1 0-1,1 0 1,0-1 0,0 0 0,1 0 0,-1 0-1,1-1 1,-1 1 0,1-1 0,0-1-1,0 1 1,0-1 0,0 0 0,0-1-1,0 1 1,8-1 0,4 0 161,0 0 0,32-6 0,-42 4-177,-1 0 1,1 0 0,-1-1-1,1-1 1,-1 1-1,0-1 1,0 0 0,12-10-1,19-21 130,-1-3 0,-2 0-1,41-58 1,-33 41-70,-10 11-24,-17 22-41,0 1 0,32-30 0,-32 41-103,-9 11-227,-5 0-6,4-1-241,-1-1 0,1 0-1,-1 0 1,0-1-1,9-3 1,31-6-7042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8.8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17 678 10085,'0'0'1939,"-6"-62"-1589,-1-15-110,4-111 0,3 178-216,1 1 1,0-1-1,1 1 0,0-1 1,1 1-1,0 0 0,0 0 1,1 0-1,0 1 1,0-1-1,1 1 0,0 0 1,1 0-1,9-10 0,1-1 3,0 2 0,1 0 0,1 1 0,1 0 0,0 1-1,1 2 1,0 0 0,1 1 0,1 1 0,0 1 0,0 1 0,1 0-1,0 2 1,1 1 0,33-4 0,117 3 125,-167 6-134,1 1 1,0 1-1,-1-1 0,0 1 1,1 1-1,-1-1 0,1 1 1,-1 0-1,0 1 0,0 0 1,0 0-1,-1 1 0,1-1 0,-1 2 1,0-1-1,0 0 0,0 1 1,0 0-1,-1 1 0,0-1 1,0 1-1,-1 0 0,1 0 1,-1 1-1,0-1 0,-1 1 1,0 0-1,0 0 0,4 14 1,0 8 82,-1 1 0,-2 0 0,0 0 0,-2 0 0,-3 41 0,1-51-70,1 21-15,-2 0 0,-1 0 0,-3 0 0,-1 0 0,-19 64 0,8-60-72,-3 0-1,-2-2 1,-38 59-1,-99 112-141,0-39 126,124-142 139,-1-2 1,-73 49 0,103-76 133,0 0 1,0 0-1,0-1 1,-1 1 0,1-2-1,-1 1 1,0-1-1,-13 3 1,81-5-9,0-3 0,84-15 0,17-12 444,2 7-1,210-3 1,-243 26-397,-130 0-120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2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25 24575,'0'-1'0,"0"0"0,1 0 0,-1 0 0,1 0 0,-1 0 0,1 0 0,0 0 0,-1 0 0,1 0 0,0 0 0,0 0 0,0 1 0,0-1 0,0 0 0,0 1 0,0-1 0,0 0 0,0 1 0,0-1 0,0 1 0,0-1 0,0 1 0,0 0 0,0 0 0,0-1 0,1 1 0,1 0 0,37-5 0,-35 5 0,3 0 0,0-1 0,1 1 0,-1 1 0,0-1 0,0 2 0,1-1 0,-1 1 0,0 0 0,0 1 0,-1 0 0,1 0 0,8 5 0,-10-4 0,-2-1 0,1 1 0,0 0 0,-1 1 0,0-1 0,0 1 0,0 0 0,0 0 0,-1 0 0,0 0 0,0 0 0,0 1 0,-1 0 0,0-1 0,0 1 0,0 0 0,1 8 0,-2-7 0,0-1 0,0 0 0,0 1 0,-1-1 0,0 0 0,0 1 0,-1-1 0,0 0 0,0 1 0,0-1 0,-4 10 0,3-13 0,1 0 0,-1-1 0,0 1 0,0 0 0,0 0 0,0-1 0,0 1 0,0-1 0,-1 0 0,1 0 0,-1 0 0,0 0 0,0 0 0,0-1 0,1 1 0,-2-1 0,1 1 0,0-1 0,0 0 0,0 0 0,0-1 0,-1 1 0,-4 0 0,-43-1 0,41-1 0,1 0 0,-1 1 0,0 1 0,0 0 0,-10 2 0,20-3 0,0 0 0,0 0 0,-1 0 0,1 0 0,0 0 0,0 0 0,-1 0 0,1 1 0,0-1 0,0 0 0,-1 0 0,1 0 0,0 0 0,0 0 0,-1 1 0,1-1 0,0 0 0,0 0 0,0 0 0,0 1 0,-1-1 0,1 0 0,0 0 0,0 0 0,0 1 0,0-1 0,0 0 0,0 0 0,-1 1 0,1-1 0,0 0 0,0 1 0,0-1 0,0 0 0,0 0 0,0 1 0,0-1 0,0 0 0,0 0 0,0 1 0,1-1 0,-1 1 0,10 11 0,18 9 0,14 4 0,-7-4 0,-1 1 0,41 36 0,-71-54 0,-1 0 0,0 0 0,0 0 0,-1 0 0,1 1 0,-1 0 0,0-1 0,0 1 0,0 0 0,-1 0 0,1 0 0,-1 0 0,-1 0 0,1 0 0,-1 8 0,1 8 0,-2 1 0,-4 27 0,4-46 0,0 1 0,0 0 0,0 0 0,0-1 0,0 1 0,-1-1 0,0 1 0,0-1 0,0 1 0,0-1 0,0 0 0,0 0 0,-1 0 0,0 0 0,1-1 0,-1 1 0,0-1 0,0 0 0,-1 1 0,1-1 0,0 0 0,-1-1 0,1 1 0,-1-1 0,0 0 0,1 1 0,-1-2 0,0 1 0,0 0 0,-6 0 0,0-1 0,0 1 0,0-2 0,0 1 0,0-1 0,0-1 0,1 0 0,-1 0 0,0-1 0,1 0 0,-17-8 0,15 4-136,0 0-1,0 0 1,1-1-1,1 0 1,-1-1-1,1 0 1,1-1-1,0 0 0,-12-17 1,6 6-6690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02.1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11221,'0'0'4018,"18"326"-3890,-18-216-112,0 11-32,0 10-64,0-10-112,12-11-208,-1-31-129,1-37-239,0-21-240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02.6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1 310 9140,'0'0'2975,"54"51"-2839,-54-51-136,231 208 189,-217-196-145,0 0-1,1-1 1,0-1-1,27 14 1,-36-22-16,-1-1 0,1 1 0,0-1 0,-1 0 0,1 0-1,0 0 1,0-1 0,10-1 0,3 1 42,5 0 23,-17 1-53,1 0 0,-1-1 0,0 0 0,1 0 0,-1-1-1,0 0 1,0 0 0,1-1 0,-1 0 0,0 0 0,0-1 0,-1 0-1,8-3 1,-2-4 58,0 0-1,0-1 0,-1 0 1,13-17-1,43-63 394,-44 59-330,40-56 184,106-138 17,-162 216-446,0 1 0,2-1 0,-1 2 0,1-1 0,0 1 0,1 1 0,0-1-1,0 2 1,0-1 0,1 2 0,0-1 0,0 1 0,1 1 0,22-6 0,25 2-1523,-21 8-1559,-10 0-978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03.0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729 45 11701,'0'0'1569,"23"-7"-1644,8-2 82,1 1-1,0 1 1,0 2-1,42-1 0,-39 5 4,-24 0 7,0 0-1,1 1 1,-1 1 0,0 0-1,19 4 1,-28-4-12,0-1 0,-1 1 0,1 0 0,-1 0 0,1 0 0,-1 0 1,0 0-1,1 0 0,-1 0 0,0 0 0,0 0 0,0 1 0,0-1 0,0 1 0,0-1 0,0 1 1,0-1-1,0 1 0,-1-1 0,1 1 0,-1-1 0,1 3 0,2 42 112,-3-31-52,-1 2-19,-1 0 0,-1-1 0,0 0 0,-1 1 0,0-1 0,-2 0 0,0-1 0,0 1 0,-2-1 0,0-1 0,0 1 0,-1-1 0,-1-1 0,-13 14 0,-7 7-83,-2-2-1,-2-2 1,-1-1 0,-42 27 0,36-28-93,-2-2 0,-89 38 1,101-51 131,-2-2 0,0-1 0,0-2 0,-1-1 0,-38 3 1,64-9 24,-8 2 86,16-2-117,-1 0-1,1 0 0,-1 0 0,1 1 0,0-1 0,-1 0 1,1 0-1,0 0 0,0 0 0,0 0 0,0 0 0,0 1 1,0-1-1,0 0 0,0 0 0,1 2 0,0 1-7,1 0-1,-1 0 0,1 0 0,-1 1 1,1-1-1,1-1 0,-1 1 0,0 0 1,1-1-1,0 1 0,0-1 1,0 0-1,0 0 0,1 0 0,-1 0 1,1 0-1,4 2 0,8 7-6,29 25 70,-3 2 1,-1 2-1,-1 1 0,55 79 0,-87-107 77,0 0 0,0 1 0,-1 0-1,-1 0 1,-1 0 0,0 1 0,4 27 0,-7-36-58,-1 0 1,0 0-1,-1 0 1,0 0-1,0 0 1,0 0-1,-1 0 0,0 0 1,-1 0-1,1 0 1,-1-1-1,0 1 1,-1 0-1,0-1 1,0 0-1,0 1 1,-1-1-1,0-1 1,0 1-1,-6 6 1,1-5-42,0 0 0,-1 0 1,0-1-1,-1 0 0,1-1 1,-1 0-1,0-1 0,0 0 1,-1 0-1,-15 2 0,-9 0 8,0-2-1,-44 1 1,55-4-46,0-2 0,0 0 0,-47-9 0,62 7-2,-1 0-1,1 0 0,-1-1 0,1-1 0,0 0 1,0 0-1,1-1 0,0 0 0,0 0 0,-15-15 1,8 5 37,1 0 1,1-1-1,-15-23 1,24 33-415,1-1 0,0 1 0,0-1 1,1 0-1,-1 0 0,2-1 0,-1 1 1,1-1-1,1 1 0,-2-16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9:59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0 727 9492,'0'0'4805,"3"-47"-4346,0 7-371,9-269 387,-12-6-168,-12 305-2644,10 5 1490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00.2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48 468 9108,'0'0'2041,"-8"-57"-1945,-23-181-5,27 206 35,1 0 0,2-40 0,1 37 408,31 34 864,-16 3-1236,-1 1-1,0 0 1,-1 1-1,1 1 1,-1 0-1,0 1 1,0 0-1,15 10 1,15 7 38,150 78 319,50 22-424,-152-90-728,-33-17-2840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00.9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199 200 8532,'0'0'6184,"41"-34"-5840,14-10-228,71-45 0,-118 84-107,1 1-1,-1 0 1,1 0-1,0 0 1,1 1-1,-1 1 0,0 0 1,1 0-1,0 0 1,-1 1-1,20 1 1,-6 0 2,-1 1 1,1 1-1,-1 1 1,0 1-1,30 10 1,-37-9-8,0 1 0,0 1-1,0 1 1,-1 0 0,0 1 0,0 0 0,-1 1 0,12 12 0,-14-12 1,-1 0 0,0 1 1,-1 0-1,-1 1 0,0-1 0,0 2 1,-1-1-1,-1 1 0,0 0 0,5 17 1,-5-6 7,-1 1 1,-1-1-1,0 1 1,-2 50-1,-2-37 7,-10 70 0,7-89-19,-1 0-1,-2 0 1,0 0-1,0-1 0,-15 27 1,-1-9-90,-2 0 0,-1-2 0,-2-1 0,-1-2 0,-1 0-1,-2-2 1,-1-1 0,-1-1 0,-2-3 0,0 0 0,-1-2 0,-70 30 0,75-41 59,0-1 0,-1-1 1,0-2-1,-56 6 0,-135-6 1017,211-7-859,1340-5 4818,-1254 7-4172,-30 0-2722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03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1100 11157,'0'0'2268,"3"-45"-1652,-2 43-610,47-372 418,-20 228-657,-6-1 0,4-206 0,-26 321-1949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04.1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6 292 10629,'0'0'1795,"-2"-46"-1712,-1-141-75,2 183-7,1 0-1,0 0 1,1 0 0,-1 0-1,1 0 1,-1 0-1,1 0 1,1 0 0,-1 0-1,0 0 1,4-5 0,-4 9 24,-1-1 0,1 1 0,0-1 1,-1 1-1,1-1 0,0 1 0,0-1 1,0 1-1,-1 0 0,1-1 0,0 1 1,0 0-1,0 0 0,0 0 0,0 0 1,-1 0-1,1 0 0,0 0 0,0 0 1,0 0-1,0 0 0,0 0 0,1 1 1,8 0 825,45-2 387,-18 0-791,51 5-1,-77-3-418,1 1 0,-1 0 0,0 1 0,0 0 0,0 1 0,0 0-1,-1 1 1,18 10 0,-9-2-7,0 2 0,-1 1 0,0 0 0,-1 1 0,-1 0 0,-1 2 1,-1 0-1,21 36 0,-17-23-22,-2 1-1,-2 1 1,-1 0 0,16 70 0,-27-94-236,1 0 0,-1 0 0,1 0 0,1 0 0,0-1 0,10 19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04.8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205 410 6147,'0'0'5079,"-24"-50"-3870,-74-157-502,94 197-655,0 0 1,0 0-1,-3-20 0,6 29-43,1-1-1,0 1 1,0 0-1,0-1 1,0 1-1,0-1 1,1 1-1,-1 0 1,0-1-1,0 1 1,1 0-1,-1 0 1,1-1-1,-1 1 1,1 0-1,0 0 0,-1 0 1,1-1-1,2 0 1,2-3 30,1 0-1,-1 1 1,1 0 0,0 1 0,0-1 0,1 1-1,-1 0 1,1 1 0,11-4 0,6 0 126,45-6 0,202 3 332,-189 10-352,-62-1-101,12-1 44,0 2-1,32 6 1,-54-6-63,0 1 0,-1 1 0,1 0 0,-1 0 1,0 1-1,0 0 0,0 0 0,0 1 0,-1 0 0,0 1 1,8 6-1,-12-9-12,-1 1 1,0-1-1,0 0 1,0 1-1,0 0 1,-1 0-1,1 0 1,-1 0-1,0 0 1,-1 0-1,1 0 1,1 8-1,-1 0 34,0 1 0,-1 0-1,-1 17 1,0-25-33,0 13 25,-1 1 0,-1 0-1,-1-1 1,0 0 0,-2 1 0,0-1-1,-1-1 1,0 1 0,-10 16 0,1-7-39,-1-1-1,-2-1 1,0-1 0,-40 41 0,15-22-151,-2-2 0,-1-1 1,-86 54-1,109-79 110,-1-2 0,0 0 0,-1-1 0,-1-2 0,1-1 0,-2-1 0,1-1 0,-1-1 0,0-1 0,-42 1 0,60-5 63,-24-1 55,32 0-75,0 0 0,1 1-1,-1-1 1,0 0-1,0 0 1,1 0-1,-1-1 1,0 1-1,0 0 1,1 0-1,-1 0 1,0 0-1,1-1 1,-1 1 0,0 0-1,1-1 1,-1 1-1,0-1 1,1 1-1,-1-1 1,1 1-1,-1-1 1,1 1-1,-1-1 1,1 1-1,-1-1 1,1 1 0,-1-2-1,1-9-18,-1 8 4,1 0 0,0-1 0,0 1 0,0 0-1,1 0 1,-1 0 0,1 0 0,0 0 0,1-5 0,-1 6 5,1 1 1,-1-1 0,0 0 0,1 1-1,-1 0 1,1-1 0,0 1 0,0 0-1,-1 0 1,1-1 0,0 1 0,0 1-1,0-1 1,0 0 0,0 0 0,0 1-1,0-1 1,0 1 0,3 0 0,46-6-61,-1 2-1,0 3 1,83 8 0,-113-5 68,0 1 0,0 2-1,0-1 1,-1 2-1,0 1 1,0 0 0,33 19-1,-42-20 13,-1-1-1,-1 1 1,1 1 0,-1-1-1,0 1 1,-1 1 0,1 0-1,-1 0 1,-1 0 0,0 1-1,0 0 1,-1 0 0,0 0-1,0 1 1,-1 0 0,6 18-1,-7-15 90,-1 1 0,0-1 1,0 0-1,-2 0 0,1 1 0,-2-1 0,0 0 0,0 1 0,-1-1 1,-1 0-1,0 0 0,-1-1 0,0 1 0,-1-1 0,-1 1 0,0-1 1,0-1-1,-1 1 0,0-1 0,-1-1 0,-10 12 0,-7 3 89,-1-1 0,-1-1-1,0-1 1,-2-1 0,0-2 0,-2-1-1,0-1 1,-1-2 0,0-1 0,-1-1-1,-65 15 1,-8-10-3487,-2-12-3935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08.50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9380,'0'0'0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3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1 281 24575,'1'-14'0,"1"0"0,1 1 0,0 0 0,1-1 0,0 1 0,1 0 0,9-16 0,13-41 0,-26 63 0,1 0 0,1 0 0,-1 0 0,1 1 0,0-1 0,0 0 0,6-6 0,-7 11 0,0-1 0,1 1 0,-1 0 0,1 0 0,-1 0 0,1 0 0,0 1 0,0-1 0,0 1 0,0 0 0,0-1 0,0 1 0,0 1 0,1-1 0,-1 0 0,0 1 0,0 0 0,5-1 0,3 1 0,-1-1 0,1 2 0,0-1 0,-1 2 0,1-1 0,-1 1 0,20 7 0,-22-6 0,0 1 0,-1 0 0,0 1 0,0 0 0,0 0 0,0 0 0,-1 1 0,0 0 0,0 0 0,7 10 0,10 12 0,-3 1 0,18 31 0,-32-49 0,0 0 0,-1 1 0,-1 0 0,0 0 0,-1 0 0,0 0 0,-1 0 0,0 1 0,0 17 0,-1-18 0,-2 0 0,1 1 0,-1-1 0,-5 21 0,4-29 0,1 0 0,-1 0 0,0 0 0,0 0 0,0-1 0,0 1 0,-1-1 0,1 0 0,-1 0 0,0 0 0,0 0 0,0 0 0,0 0 0,-1-1 0,1 1 0,-1-1 0,-5 3 0,-3 0 0,-18 13 0,30-18 0,-1 0 0,1 0 0,0 0 0,0 1 0,0-1 0,0 0 0,0 0 0,0 0 0,0 1 0,0-1 0,0 0 0,0 0 0,0 0 0,0 1 0,0-1 0,0 0 0,0 0 0,1 1 0,-1-1 0,0 0 0,0 0 0,0 0 0,0 1 0,0-1 0,0 0 0,0 0 0,1 0 0,-1 0 0,0 1 0,0-1 0,0 0 0,0 0 0,1 0 0,-1 0 0,0 0 0,0 0 0,0 0 0,1 0 0,-1 1 0,0-1 0,0 0 0,0 0 0,1 0 0,-1 0 0,0 0 0,0 0 0,1 0 0,-1 0 0,0 0 0,0 0 0,0 0 0,1 0 0,-1-1 0,0 1 0,1 0 0,14 2 0,108-3-1365,-100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24.74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766 5794 10981,'0'0'2729,"-44"-14"-2707,-143-46-30,35 3 119,52 20 186,77 30-129,0-2 1,-43-21 0,58 25-145,0 1 1,1-2-1,-1 1 1,1-1-1,0 0 1,1-1-1,-1 1 1,1-1 0,0-1-1,1 1 1,-6-11-1,1-4-5,1 0-1,1 0 1,0-1-1,-7-45 1,-2-99 40,14 123-24,-12-695 660,17 486-336,-3 136-202,6 0 1,34-202-1,14 89-150,9 3 0,11 3 0,10 4 0,117-225 0,85-86 185,47 30 61,-242 390-226,6 4 0,4 5 1,4 4-1,5 4 0,159-104 0,-162 130 4,3 5 0,147-60 0,247-57-12,-318 132-86,-158 43 55,0 2 1,0 1-1,-1 1 1,1 1-1,34 4 1,-55-3 14,-1 1 0,0-1 0,1 1 0,-1 0 0,0 0 0,0 0 0,0 1 0,0 0 0,0 0 0,7 6-1,3 5 9,23 26-1,-11-10 1,-24-27-12,58 62-35,2-4 0,77 58 0,-123-107 29,0 1 1,-1 0 0,21 24-1,-31-29 7,0 0 0,0 1 0,-1 0 0,0 0 0,0 0-1,-1 0 1,0 0 0,-1 1 0,4 18 0,0 21 32,-2 0 1,-3 77-1,-2-93-4,0 84 54,-17 523 63,7-480-129,-20 154-46,22-267 40,-2-2 0,-2 1-1,-2-1 1,-35 77 0,-285 472 688,-41-25-329,354-538-356,-67 89-41,-5-5-1,-158 151 1,-342 409 129,358-372-162,174-235-13,-107 93 0,-10 11 80,164-158-17,-85 103-12,88-103-18,0 2-1,2-1 1,0 1-1,1 0 0,0 1 1,-6 23-1,10-77-3755,2-44 1188,2 1-1192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25.95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766 5224 6803,'0'0'6352,"-53"19"-6125,-175 58 19,213-72-206,-1-1 0,0-1 0,0 0 0,0-1 0,-25 0 0,33-1-9,0-1 0,1 0 0,-1 0-1,1-1 1,-1 0 0,1 0 0,-1-1 0,1 0 0,0 0 0,0-1 0,0 0 0,0 0 0,0-1 0,1 0 0,-1 0 0,1 0 0,0-1 0,0 0 0,-7-8 0,-3-6 3,0 0-1,2-1 1,0-1 0,1 0 0,1 0 0,1-2 0,-14-41 0,6 2 60,-19-117 0,5-166 230,28-6 66,5 327-360,-1-51 137,3 1 1,3-1-1,25-121 0,-3 101-30,3 1-1,86-175 0,123-169-94,202-289-14,42 29-26,-52 156 152,-390 495-94,2 2 0,2 1 0,1 3 0,3 1 0,1 3-1,92-52 1,47-4-65,385-132 0,-148 106 7,-336 101 0,1 4 0,167-5 0,-123 19-26,-128 0 28,-1 1 0,1 0 0,0 0 1,-1 0-1,1 1 0,-1 0 0,1 0 1,-1 0-1,0 1 0,0 0 1,0 0-1,7 6 0,-4-2 5,0 0 0,-1 1 0,0-1 1,-1 2-1,0-1 0,12 20 0,-7-8 12,-1 2 1,-1-1-1,-1 2 1,-1-1-1,-1 1 1,6 35-1,-5 11 76,-2 130-1,-6-182-86,0 39 9,-2 0-1,-2 1 1,-4-2 0,-1 1-1,-17 54 1,-19 11-5,-97 187 1,124-273-12,-660 1228 26,519-997-25,-356 452 0,75-230 64,263-298-37,133-141-13,-4 5-7,-2-2 1,-2-2-1,-73 54 1,86-77-2,-93 58 44,-330 179 520,446-254-574,11-6-3,1 0 1,-1-1 0,0 0 0,0 0 0,0-1 0,-1 1-1,1-1 1,0 0 0,-1-1 0,-6 2 0,11-3-100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34.82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1447 2502 2337,'0'0'4343,"16"0"-2937,46 0 304,-49 1-854,-16 5-52,-7 8-562,-1-1 1,-1 0-1,-1 0 1,1-1-1,-2-1 0,0 0 1,-15 8-1,8-4-111,-41 29-97,-3-3 0,-79 37 0,110-62-59,-1-2 0,-1-1 0,0-2 1,0-1-1,-1-2 0,-56 4 0,78-10 4,1-2-1,-1 0 0,0-1 1,1 0-1,-24-5 0,29 3 15,0 0 0,0-1-1,1 0 1,-1 0-1,1-1 1,0 0 0,0 0-1,1 0 1,0-1 0,-8-8-1,-9-12-41,2-1-1,-33-54 0,-34-65 74,6-4 0,7-3 0,6-4 0,-79-267 0,136 374 68,2-1 1,2-1-1,3 1 0,0-98 1,6 139-94,1 1 0,-1 0 0,1 0 0,1 0 0,0 0 0,0 0 0,1 0 0,0 1 0,0-1 0,7-10 0,2-1-12,2 2 0,0 0-1,19-18 1,136-136-111,8 7 1,6 8-1,288-188 1,-402 300 86,2 3 0,145-63 0,-181 92 45,0 1 0,1 1 0,1 3 0,-1 0 0,1 3-1,1 1 1,-1 1 0,60 5 0,-87-1 27,1 0 1,0 1-1,0 1 1,-1 0-1,0 0 1,1 1-1,-1 1 0,-1-1 1,1 2-1,-1-1 1,0 1-1,0 1 1,0-1-1,10 13 1,3 5 139,-1 2 0,-1 0 0,22 42 0,-38-63-148,37 66 144,-3 0-1,-3 3 1,-4 1-1,-3 1 1,-3 1-1,-4 1 1,-3 1-1,-3 1 1,-4 1-1,1 143 1,-11-123-152,1-9 34,-18 163 0,3-180-22,-29 85 0,-34 74 12,63-196-38,-171 462-35,160-441-4,23-57 43,0 0 1,0-1 0,0 1 0,-1-1 0,1 1-1,0-1 1,-1 1 0,1-1 0,0 0 0,-1 0-1,0 1 1,1-1 0,-1 0 0,0-1 0,1 1-1,-1 0 1,0 0 0,0-1 0,0 1 0,0-1-1,-2 1 1,-42-2 276,26 0-329,-18 0-106,24 0-377,0 0 0,0 1 0,0 1 0,1 0 0,-17 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36.03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1220 3193 1008,'0'0'11158,"-57"3"-10438,-10 0-558,-310 5 610,351-9-754,0 0 1,1-2 0,0-1 0,0-1 0,0-1 0,0-1-1,1-2 1,0 0 0,1-1 0,0-2 0,1 0 0,0-1-1,0-1 1,2-2 0,0 0 0,1 0 0,-24-28-1,18 14-29,2-2-1,1-1 1,1 0-1,2-2 0,1 0 1,2-1-1,-14-47 0,6 2 3,4-1 0,-13-111 0,14-31 150,10-239 0,9 361 20,1 11 85,4 1 1,18-98-1,-12 130-162,3 1 1,3 0-1,2 1 0,30-63 1,-18 58-73,3 2-1,2 0 1,3 3 0,2 1 0,2 2-1,3 2 1,2 2 0,85-68 0,-90 85-21,1 1 0,2 2 0,0 2 0,2 2 1,1 2-1,1 2 0,1 3 0,1 2 0,0 2 0,1 2 1,76-6-1,75 14-105,-138 4 110,-38 0 5,0 1 0,0 2 0,0 0 0,0 2 0,-1 1 0,1 1 0,-1 2 0,-1 0-1,0 2 1,0 1 0,41 25 0,-30-12 28,-1 1 1,-1 2-1,-1 2 1,-1 1-1,-2 1 0,-2 1 1,39 57-1,-39-45 16,-2 2 0,-3 1 0,-1 1 0,-2 1-1,26 99 1,-22-37 30,-4 1-1,7 164 1,-23 234 8,-5-482-54,-2 1 1,-1-1-1,-1 0 1,-1 0-1,-2 0 0,-1 0 1,-1-1-1,-19 40 0,-1-12 173,-3-1 0,-2-2 0,-2-1 0,-85 91 0,66-87-20,-3-3 0,-2-2-1,-104 68 1,138-102-152,-1-2 1,0-1-1,-31 12 0,40-20-50,0-1 0,0-1 0,-1 0 0,0-1 0,1-1 0,-24 0 0,15-2-54,26 0 34,0 0-176,-3 0 196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38.98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982 3061 10485,'0'0'4490,"-31"-13"-4034,26 11-450,-176-79 2,118 51-82,-84-57 1,92 49 35,1-3 1,3-3-1,1-1 1,2-3 0,-58-74-1,83 90 40,1-1 1,2 0-1,1-1 0,1-2 0,2 0 0,2 0 1,1-1-1,2-1 0,1 0 0,-7-72 1,10-38 31,12-151 1,-1 242-21,2 0 0,3 1 0,3 0 0,34-101 0,-14 77-15,3 2 0,72-118 0,-46 98-38,5 3 0,92-102 1,-100 134-53,2 3 1,3 3-1,118-83 1,-151 119 72,2 3 0,0 0 0,0 2 0,2 1 0,0 2 0,0 1 0,1 2 0,1 2 0,0 1 0,0 1 0,62-1 0,-51 6 27,55 5-1,-81-1 11,0 0-1,0 1 1,0 1-1,-1 1 1,23 10-1,-11 0 20,-2 1-1,0 1 1,0 1-1,-2 2 1,32 30-1,-15-8 29,-1 3-1,41 56 1,-59-68-17,-1 1 1,-2 1-1,-2 1 0,-1 1 1,-2 1-1,-1 0 1,-3 1-1,-1 1 1,-1 0-1,6 56 1,-7 9 212,-6 1 1,-9 140-1,0-184-80,-3-1 0,-21 90 1,1-59 34,-4-2 1,-83 167-1,-125 157 377,162-297-455,-97 113 1,140-191-122,-1-2-1,-2-1 1,-2-2 0,-1-2-1,-2-1 1,-52 29 0,66-46-304,-2-1-1,0-1 1,0-2 0,-1-1 0,-55 9 0,25-10-1010,0-3 0,-64-3-1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41.85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596 1828 9796,'0'0'4354,"-42"15"-4031,-140 44-109,176-56-213,0-2 1,0 1-1,0 0 1,0-1-1,0 0 0,0-1 1,0 1-1,-1-1 1,1 0-1,0-1 1,0 0-1,0 0 1,0 0-1,0 0 0,-6-3 1,7 1-9,0-1-1,1 1 1,0-1 0,-1 0-1,1 0 1,1-1 0,-1 1 0,1-1-1,-1 1 1,-3-10 0,-3-1-14,-11-22-51,2-2 0,1 0-1,2-1 1,2 0-1,2-1 1,-8-43-1,-10-74-89,-18-300 0,36-167 194,12 596-28,0-2 49,1-28 119,-1 56-156,1 0 0,0 0 1,0-1-1,0 1 0,0 0 1,0 0-1,1 0 0,-1 0 1,1 0-1,0 0 0,0 1 1,0-1-1,0 1 1,3-3-1,0 0-3,1 1 0,0 0 0,1 1 0,-1-1-1,0 1 1,1 0 0,0 1 0,7-2 0,64-13 11,-75 17-23,197-28 85,392-3-1,-554 31-83,-1 1 0,0 1 0,1 3 0,43 10 0,-66-10-1,0 0 1,0 0-1,-1 1 1,0 1-1,0 1 1,-1 0-1,0 1 1,0 0-1,-1 1 1,0 0-1,-1 1 1,19 22-1,-14-11 28,-1 0 0,-2 1-1,0 1 1,-1 0 0,-1 1-1,-2 0 1,0 1-1,6 34 1,-2 11 220,8 138-1,-17 128 277,-4-230-385,0-50-69,-2 0 0,-3-1 0,-2 0 0,-2 0 0,-3 0 1,-2-2-1,-3 1 0,-24 53 0,13-48 27,-2-2 0,-3-1 0,-3-1 1,-1-2-1,-3-2 0,-3-1 0,-51 47 0,50-57-24,-2-2 0,-2-2-1,-2-2 1,-1-2-1,-1-3 1,-2-2-1,-100 38 1,137-60-88,-1 1-1,0-2 1,0-1-1,0 0 1,0-1-1,0-1 1,-1 0 0,1-2-1,-21-1 1,36 1-22,0 0 1,-1-1-1,1 1 1,-1-1-1,1 0 1,0 0-1,0 0 1,-1 0 0,1-1-1,0 1 1,0-1-1,0 0 1,0 0-1,1 0 1,-1 0-1,0 0 1,-2-4-1,2 1-108,1 0 0,0 0 0,1 0 0,-1 0 0,1 0 0,0 0 0,0 0 0,0 0 0,1 0 0,0-1 0,0-6 0,0-84-3655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4.25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0 406 9925,'0'0'5997,"0"-29"-6021,0-205-51,0 137 145,0 52-7348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4.62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0 437 9268,'0'0'2431,"5"-52"-2415,21-164-8,-24 205-6,0 0 0,1 1 1,0-1-1,1 1 0,0 0 1,6-12-1,-7 17 0,1 0 0,0 1 0,0-1 0,1 0 0,-1 1 0,9-6 0,-4 3 0,-5 3 25,0 0 1,0 1-1,0 0 1,0 0 0,0 0-1,1 0 1,0 1-1,-1-1 1,1 1-1,0 1 1,0-1 0,0 1-1,0-1 1,0 1-1,0 1 1,1-1-1,4 1 1,300 0 1270,-107 0-4874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5.01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1502 0 9764,'0'0'3130,"-73"40"-2231,58-31-864,-127 70 105,4 6-1,-156 126 1,-280 296-293,330-285-49,224-199 156,19-23 45,1 0 1,0 0 0,0 0-1,0 0 1,0 0-1,0 1 1,0-1 0,0 0-1,0 0 1,0 0-1,0 0 1,0 0 0,0 0-1,0 1 1,0-1-1,0 0 1,0 0 0,0 0-1,0 0 1,0 0-1,0 1 1,0-1 0,0 0-1,0 0 1,0 0 0,0 0-1,0 0 1,0 0-1,0 1 1,0-1 0,0 0-1,0 0 1,0 0-1,0 0 1,1 0 0,-1 0-1,0 0 1,0 1-1,0-1 1,0 0 0,0 0-1,0 0 1,1 0-1,-1 0 1,0 0 0,0 0-1,0 0 1,0 0-1,0 0 1,0 0 0,1 0-1,-1 0 1,0 0-1,0 0 1,0 0 0,0 0-1,0 0 1,1 0-1,-1 0 1,0 0 0,0 0-1,0 0 1,0 0-1,27-9-33,-27 9 33,102-49 162,139-57 1297,-156 83-949,0 3 0,1 5 0,93-6-1,-49 7-155,903-142 405,-1004 150-861,-1 1-376,0 0 0,51-2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10:15.33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309 1 10117,'0'0'2454,"-12"50"-1360,-127 608 1342,24-79-1233,99-477-999,4 1-1,3 117 1,9-207-176,0-9-23,0 1 0,0-1-1,0 1 1,-1-1 0,0 1 0,-2 7-1,2-4-20,1-6-85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C39A-A2BB-4F37-912C-DAE417C4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8DD5D-1DCF-4036-AAF5-D20A21E1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9E999-234D-49E9-84A1-B2BA6A35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0D3C4-B923-4B4A-A6A8-DD2A573B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11CE9-37F7-4A6C-9C98-44060557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F316-1F1A-4044-B546-7D90D0A2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EA863-744F-4847-BE1C-CE5BBA54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30454-A275-4111-963C-DB043991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3C0B0-56E6-4F22-A4F4-E66D5125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7F712-4924-469C-A294-EC743F40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1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C3A7B-4CE8-4DEB-B9AE-536CD81B1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376B6-A6DD-4AF2-AC54-E38FF32BE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DF1-F691-411D-991B-5932BDCE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40B74-6788-4BB7-BED5-83013F8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55271-E86B-4380-9775-ED7C9F49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2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268B-B5CD-4678-8A7C-1D9E8475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AD58B-7F17-4D75-8F35-F11EB8AF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A0C8-BF3D-4D18-A75B-D00AEE7D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6C46B-1055-4C84-82D8-E16E7A2D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727D1-472A-49DA-A238-2856504E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A285-3BBD-4961-81B9-BA505C58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33755-FA59-49C4-935F-1F65E9A0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BD375-10E2-4EC7-ABFA-396DE3B2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368A-BAAD-4630-B8E1-23E4AA0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4EEE2-ADA1-4D9C-8D1A-FD13CD62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23D2-9C77-433B-8BC3-345E618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270AF-8B8C-4928-8C9A-E30A7FAAB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6550C-2675-45EA-9913-C8B93531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0EA5C-D54D-4A37-B7B2-27A53FCC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18CDF-B72F-455C-BE33-4206ADF9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7B7F6-1E39-4F95-8E91-45D6E267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6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BF0B7-D530-43F6-A0CE-9109A053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855A5-7E45-43FF-AEF2-C23F4D4B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D0299-179C-472B-9043-77A8A585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03880-FE3D-452C-B3E5-D244614E3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8D3DA0-300F-4B73-92EA-292765745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B678E-1C25-463E-B36E-897C5E3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B585E-22B4-4AE9-8FD3-29951681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8681A-4FDC-431C-A1AB-0F029171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FABC-6FB0-4825-BD07-ABD6ED63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C2F73-814D-4863-A498-4D248885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CFE53-1240-4A1E-9698-BCF847B7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D7927-E710-4545-AD38-90A45F04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3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476D03-A178-43E0-8D6B-DED0354B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0F36CD-CEC9-4846-860C-A3903533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0E320-474D-4B91-9398-F8FBC95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D877-9CB8-44CD-8477-FCC61961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03621-738C-4632-9627-32F9DBF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D6876-ADB7-4237-A6D8-55491BB1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4DFBB-2BDD-496F-BAD9-88F5BB52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74446-FF20-4AB5-8103-34B80476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3EE52-CF72-4AEF-B880-A6BE2E2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C4C3-F3F5-4220-B66A-68E219D8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6A75CB-ED22-4346-9EC6-0995F8028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D75BD-CBA2-4EBC-BDF5-748AEB30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71B3-D925-4341-86A6-B7598754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49FBD-61B1-43BF-88DF-B52337B8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9895F-96DE-4FB2-80A8-E8D6296A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7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279A5A-21CB-4B75-80A2-C87B14D8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7A378-A146-4321-9139-0CBE81FF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0CA89-FECF-4CA3-99F0-9407B94C2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8C41-BC11-420D-8089-0BC42F1AB8C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C06F4-763B-40B2-B07E-830687C57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F3782-8710-4C9F-AD0D-E8A051885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UmrEdJbf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109" Type="http://schemas.openxmlformats.org/officeDocument/2006/relationships/customXml" Target="../ink/ink13.xml"/><Relationship Id="rId117" Type="http://schemas.openxmlformats.org/officeDocument/2006/relationships/customXml" Target="../ink/ink17.xml"/><Relationship Id="rId21" Type="http://schemas.openxmlformats.org/officeDocument/2006/relationships/image" Target="../media/image10.png"/><Relationship Id="rId112" Type="http://schemas.openxmlformats.org/officeDocument/2006/relationships/image" Target="../media/image52.png"/><Relationship Id="rId120" Type="http://schemas.openxmlformats.org/officeDocument/2006/relationships/image" Target="../media/image56.png"/><Relationship Id="rId125" Type="http://schemas.openxmlformats.org/officeDocument/2006/relationships/customXml" Target="../ink/ink21.xml"/><Relationship Id="rId133" Type="http://schemas.openxmlformats.org/officeDocument/2006/relationships/customXml" Target="../ink/ink25.xml"/><Relationship Id="rId138" Type="http://schemas.openxmlformats.org/officeDocument/2006/relationships/image" Target="../media/image65.png"/><Relationship Id="rId141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8.xml"/><Relationship Id="rId32" Type="http://schemas.openxmlformats.org/officeDocument/2006/relationships/image" Target="../media/image4.png"/><Relationship Id="rId110" Type="http://schemas.openxmlformats.org/officeDocument/2006/relationships/image" Target="../media/image51.png"/><Relationship Id="rId115" Type="http://schemas.openxmlformats.org/officeDocument/2006/relationships/customXml" Target="../ink/ink16.xml"/><Relationship Id="rId123" Type="http://schemas.openxmlformats.org/officeDocument/2006/relationships/customXml" Target="../ink/ink20.xml"/><Relationship Id="rId128" Type="http://schemas.openxmlformats.org/officeDocument/2006/relationships/image" Target="../media/image60.png"/><Relationship Id="rId131" Type="http://schemas.openxmlformats.org/officeDocument/2006/relationships/customXml" Target="../ink/ink24.xml"/><Relationship Id="rId136" Type="http://schemas.openxmlformats.org/officeDocument/2006/relationships/image" Target="../media/image64.png"/><Relationship Id="rId5" Type="http://schemas.openxmlformats.org/officeDocument/2006/relationships/customXml" Target="../ink/ink2.xm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22" Type="http://schemas.openxmlformats.org/officeDocument/2006/relationships/customXml" Target="../ink/ink7.xml"/><Relationship Id="rId27" Type="http://schemas.openxmlformats.org/officeDocument/2006/relationships/image" Target="../media/image13.png"/><Relationship Id="rId30" Type="http://schemas.openxmlformats.org/officeDocument/2006/relationships/customXml" Target="../ink/ink11.xml"/><Relationship Id="rId113" Type="http://schemas.openxmlformats.org/officeDocument/2006/relationships/customXml" Target="../ink/ink15.xml"/><Relationship Id="rId118" Type="http://schemas.openxmlformats.org/officeDocument/2006/relationships/image" Target="../media/image55.png"/><Relationship Id="rId126" Type="http://schemas.openxmlformats.org/officeDocument/2006/relationships/image" Target="../media/image59.png"/><Relationship Id="rId134" Type="http://schemas.openxmlformats.org/officeDocument/2006/relationships/image" Target="../media/image63.png"/><Relationship Id="rId139" Type="http://schemas.openxmlformats.org/officeDocument/2006/relationships/image" Target="../media/image1.png"/><Relationship Id="rId121" Type="http://schemas.openxmlformats.org/officeDocument/2006/relationships/customXml" Target="../ink/ink19.xml"/><Relationship Id="rId142" Type="http://schemas.openxmlformats.org/officeDocument/2006/relationships/customXml" Target="../ink/ink29.xml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2.xml"/><Relationship Id="rId108" Type="http://schemas.openxmlformats.org/officeDocument/2006/relationships/image" Target="../media/image50.png"/><Relationship Id="rId116" Type="http://schemas.openxmlformats.org/officeDocument/2006/relationships/image" Target="../media/image54.png"/><Relationship Id="rId124" Type="http://schemas.openxmlformats.org/officeDocument/2006/relationships/image" Target="../media/image58.png"/><Relationship Id="rId129" Type="http://schemas.openxmlformats.org/officeDocument/2006/relationships/customXml" Target="../ink/ink23.xml"/><Relationship Id="rId137" Type="http://schemas.openxmlformats.org/officeDocument/2006/relationships/customXml" Target="../ink/ink27.xml"/><Relationship Id="rId20" Type="http://schemas.openxmlformats.org/officeDocument/2006/relationships/customXml" Target="../ink/ink6.xml"/><Relationship Id="rId111" Type="http://schemas.openxmlformats.org/officeDocument/2006/relationships/customXml" Target="../ink/ink14.xml"/><Relationship Id="rId132" Type="http://schemas.openxmlformats.org/officeDocument/2006/relationships/image" Target="../media/image62.png"/><Relationship Id="rId140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3" Type="http://schemas.openxmlformats.org/officeDocument/2006/relationships/image" Target="../media/image11.png"/><Relationship Id="rId28" Type="http://schemas.openxmlformats.org/officeDocument/2006/relationships/customXml" Target="../ink/ink10.xml"/><Relationship Id="rId114" Type="http://schemas.openxmlformats.org/officeDocument/2006/relationships/image" Target="../media/image53.png"/><Relationship Id="rId119" Type="http://schemas.openxmlformats.org/officeDocument/2006/relationships/customXml" Target="../ink/ink18.xml"/><Relationship Id="rId127" Type="http://schemas.openxmlformats.org/officeDocument/2006/relationships/customXml" Target="../ink/ink22.xml"/><Relationship Id="rId122" Type="http://schemas.openxmlformats.org/officeDocument/2006/relationships/image" Target="../media/image57.png"/><Relationship Id="rId130" Type="http://schemas.openxmlformats.org/officeDocument/2006/relationships/image" Target="../media/image61.png"/><Relationship Id="rId135" Type="http://schemas.openxmlformats.org/officeDocument/2006/relationships/customXml" Target="../ink/ink26.xml"/><Relationship Id="rId14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35.xml"/><Relationship Id="rId18" Type="http://schemas.openxmlformats.org/officeDocument/2006/relationships/image" Target="../media/image23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20.png"/><Relationship Id="rId17" Type="http://schemas.openxmlformats.org/officeDocument/2006/relationships/customXml" Target="../ink/ink37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33.xml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43.xml"/><Relationship Id="rId18" Type="http://schemas.openxmlformats.org/officeDocument/2006/relationships/image" Target="../media/image32.png"/><Relationship Id="rId3" Type="http://schemas.openxmlformats.org/officeDocument/2006/relationships/customXml" Target="../ink/ink38.xml"/><Relationship Id="rId21" Type="http://schemas.openxmlformats.org/officeDocument/2006/relationships/customXml" Target="../ink/ink47.xml"/><Relationship Id="rId7" Type="http://schemas.openxmlformats.org/officeDocument/2006/relationships/customXml" Target="../ink/ink40.xml"/><Relationship Id="rId12" Type="http://schemas.openxmlformats.org/officeDocument/2006/relationships/image" Target="../media/image29.png"/><Relationship Id="rId17" Type="http://schemas.openxmlformats.org/officeDocument/2006/relationships/customXml" Target="../ink/ink45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42.xml"/><Relationship Id="rId24" Type="http://schemas.openxmlformats.org/officeDocument/2006/relationships/image" Target="../media/image35.png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10" Type="http://schemas.openxmlformats.org/officeDocument/2006/relationships/image" Target="../media/image28.png"/><Relationship Id="rId19" Type="http://schemas.openxmlformats.org/officeDocument/2006/relationships/customXml" Target="../ink/ink46.xml"/><Relationship Id="rId4" Type="http://schemas.openxmlformats.org/officeDocument/2006/relationships/image" Target="../media/image25.png"/><Relationship Id="rId9" Type="http://schemas.openxmlformats.org/officeDocument/2006/relationships/customXml" Target="../ink/ink41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1" Type="http://schemas.openxmlformats.org/officeDocument/2006/relationships/image" Target="../media/image45.png"/><Relationship Id="rId42" Type="http://schemas.openxmlformats.org/officeDocument/2006/relationships/customXml" Target="../ink/ink69.xml"/><Relationship Id="rId63" Type="http://schemas.openxmlformats.org/officeDocument/2006/relationships/image" Target="../media/image82.png"/><Relationship Id="rId84" Type="http://schemas.openxmlformats.org/officeDocument/2006/relationships/customXml" Target="../ink/ink90.xml"/><Relationship Id="rId138" Type="http://schemas.openxmlformats.org/officeDocument/2006/relationships/customXml" Target="../ink/ink117.xml"/><Relationship Id="rId107" Type="http://schemas.openxmlformats.org/officeDocument/2006/relationships/image" Target="../media/image104.png"/><Relationship Id="rId11" Type="http://schemas.openxmlformats.org/officeDocument/2006/relationships/image" Target="../media/image40.png"/><Relationship Id="rId32" Type="http://schemas.openxmlformats.org/officeDocument/2006/relationships/customXml" Target="../ink/ink64.xml"/><Relationship Id="rId53" Type="http://schemas.openxmlformats.org/officeDocument/2006/relationships/image" Target="../media/image77.png"/><Relationship Id="rId74" Type="http://schemas.openxmlformats.org/officeDocument/2006/relationships/customXml" Target="../ink/ink85.xml"/><Relationship Id="rId128" Type="http://schemas.openxmlformats.org/officeDocument/2006/relationships/customXml" Target="../ink/ink112.xml"/><Relationship Id="rId5" Type="http://schemas.openxmlformats.org/officeDocument/2006/relationships/image" Target="../media/image37.png"/><Relationship Id="rId90" Type="http://schemas.openxmlformats.org/officeDocument/2006/relationships/customXml" Target="../ink/ink93.xml"/><Relationship Id="rId95" Type="http://schemas.openxmlformats.org/officeDocument/2006/relationships/image" Target="../media/image98.png"/><Relationship Id="rId22" Type="http://schemas.openxmlformats.org/officeDocument/2006/relationships/customXml" Target="../ink/ink59.xml"/><Relationship Id="rId27" Type="http://schemas.openxmlformats.org/officeDocument/2006/relationships/image" Target="../media/image48.png"/><Relationship Id="rId43" Type="http://schemas.openxmlformats.org/officeDocument/2006/relationships/image" Target="../media/image72.png"/><Relationship Id="rId48" Type="http://schemas.openxmlformats.org/officeDocument/2006/relationships/customXml" Target="../ink/ink72.xml"/><Relationship Id="rId64" Type="http://schemas.openxmlformats.org/officeDocument/2006/relationships/customXml" Target="../ink/ink80.xml"/><Relationship Id="rId69" Type="http://schemas.openxmlformats.org/officeDocument/2006/relationships/image" Target="../media/image85.png"/><Relationship Id="rId113" Type="http://schemas.openxmlformats.org/officeDocument/2006/relationships/image" Target="../media/image107.png"/><Relationship Id="rId118" Type="http://schemas.openxmlformats.org/officeDocument/2006/relationships/customXml" Target="../ink/ink107.xml"/><Relationship Id="rId134" Type="http://schemas.openxmlformats.org/officeDocument/2006/relationships/customXml" Target="../ink/ink115.xml"/><Relationship Id="rId139" Type="http://schemas.openxmlformats.org/officeDocument/2006/relationships/image" Target="../media/image120.png"/><Relationship Id="rId80" Type="http://schemas.openxmlformats.org/officeDocument/2006/relationships/customXml" Target="../ink/ink88.xml"/><Relationship Id="rId85" Type="http://schemas.openxmlformats.org/officeDocument/2006/relationships/image" Target="../media/image93.png"/><Relationship Id="rId12" Type="http://schemas.openxmlformats.org/officeDocument/2006/relationships/customXml" Target="../ink/ink54.xml"/><Relationship Id="rId17" Type="http://schemas.openxmlformats.org/officeDocument/2006/relationships/image" Target="../media/image43.png"/><Relationship Id="rId33" Type="http://schemas.openxmlformats.org/officeDocument/2006/relationships/image" Target="../media/image67.png"/><Relationship Id="rId38" Type="http://schemas.openxmlformats.org/officeDocument/2006/relationships/customXml" Target="../ink/ink67.xml"/><Relationship Id="rId59" Type="http://schemas.openxmlformats.org/officeDocument/2006/relationships/image" Target="../media/image80.png"/><Relationship Id="rId103" Type="http://schemas.openxmlformats.org/officeDocument/2006/relationships/image" Target="../media/image102.png"/><Relationship Id="rId108" Type="http://schemas.openxmlformats.org/officeDocument/2006/relationships/customXml" Target="../ink/ink102.xml"/><Relationship Id="rId124" Type="http://schemas.openxmlformats.org/officeDocument/2006/relationships/customXml" Target="../ink/ink110.xml"/><Relationship Id="rId129" Type="http://schemas.openxmlformats.org/officeDocument/2006/relationships/image" Target="../media/image115.png"/><Relationship Id="rId54" Type="http://schemas.openxmlformats.org/officeDocument/2006/relationships/customXml" Target="../ink/ink75.xml"/><Relationship Id="rId70" Type="http://schemas.openxmlformats.org/officeDocument/2006/relationships/customXml" Target="../ink/ink83.xml"/><Relationship Id="rId75" Type="http://schemas.openxmlformats.org/officeDocument/2006/relationships/image" Target="../media/image88.png"/><Relationship Id="rId91" Type="http://schemas.openxmlformats.org/officeDocument/2006/relationships/image" Target="../media/image96.png"/><Relationship Id="rId96" Type="http://schemas.openxmlformats.org/officeDocument/2006/relationships/customXml" Target="../ink/ink96.xml"/><Relationship Id="rId140" Type="http://schemas.openxmlformats.org/officeDocument/2006/relationships/customXml" Target="../ink/ink118.xml"/><Relationship Id="rId145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23" Type="http://schemas.openxmlformats.org/officeDocument/2006/relationships/image" Target="../media/image46.png"/><Relationship Id="rId28" Type="http://schemas.openxmlformats.org/officeDocument/2006/relationships/customXml" Target="../ink/ink62.xml"/><Relationship Id="rId49" Type="http://schemas.openxmlformats.org/officeDocument/2006/relationships/image" Target="../media/image75.png"/><Relationship Id="rId114" Type="http://schemas.openxmlformats.org/officeDocument/2006/relationships/customXml" Target="../ink/ink105.xml"/><Relationship Id="rId119" Type="http://schemas.openxmlformats.org/officeDocument/2006/relationships/image" Target="../media/image110.png"/><Relationship Id="rId44" Type="http://schemas.openxmlformats.org/officeDocument/2006/relationships/customXml" Target="../ink/ink70.xml"/><Relationship Id="rId60" Type="http://schemas.openxmlformats.org/officeDocument/2006/relationships/customXml" Target="../ink/ink78.xml"/><Relationship Id="rId65" Type="http://schemas.openxmlformats.org/officeDocument/2006/relationships/image" Target="../media/image83.png"/><Relationship Id="rId81" Type="http://schemas.openxmlformats.org/officeDocument/2006/relationships/image" Target="../media/image91.png"/><Relationship Id="rId86" Type="http://schemas.openxmlformats.org/officeDocument/2006/relationships/customXml" Target="../ink/ink91.xml"/><Relationship Id="rId130" Type="http://schemas.openxmlformats.org/officeDocument/2006/relationships/customXml" Target="../ink/ink113.xml"/><Relationship Id="rId135" Type="http://schemas.openxmlformats.org/officeDocument/2006/relationships/image" Target="../media/image118.png"/><Relationship Id="rId13" Type="http://schemas.openxmlformats.org/officeDocument/2006/relationships/image" Target="../media/image41.png"/><Relationship Id="rId18" Type="http://schemas.openxmlformats.org/officeDocument/2006/relationships/customXml" Target="../ink/ink57.xml"/><Relationship Id="rId39" Type="http://schemas.openxmlformats.org/officeDocument/2006/relationships/image" Target="../media/image70.png"/><Relationship Id="rId109" Type="http://schemas.openxmlformats.org/officeDocument/2006/relationships/image" Target="../media/image105.png"/><Relationship Id="rId34" Type="http://schemas.openxmlformats.org/officeDocument/2006/relationships/customXml" Target="../ink/ink65.xml"/><Relationship Id="rId50" Type="http://schemas.openxmlformats.org/officeDocument/2006/relationships/customXml" Target="../ink/ink73.xml"/><Relationship Id="rId55" Type="http://schemas.openxmlformats.org/officeDocument/2006/relationships/image" Target="../media/image78.png"/><Relationship Id="rId76" Type="http://schemas.openxmlformats.org/officeDocument/2006/relationships/customXml" Target="../ink/ink86.xml"/><Relationship Id="rId97" Type="http://schemas.openxmlformats.org/officeDocument/2006/relationships/image" Target="../media/image99.png"/><Relationship Id="rId104" Type="http://schemas.openxmlformats.org/officeDocument/2006/relationships/customXml" Target="../ink/ink100.xml"/><Relationship Id="rId120" Type="http://schemas.openxmlformats.org/officeDocument/2006/relationships/customXml" Target="../ink/ink108.xml"/><Relationship Id="rId125" Type="http://schemas.openxmlformats.org/officeDocument/2006/relationships/image" Target="../media/image113.png"/><Relationship Id="rId141" Type="http://schemas.openxmlformats.org/officeDocument/2006/relationships/image" Target="../media/image121.png"/><Relationship Id="rId7" Type="http://schemas.openxmlformats.org/officeDocument/2006/relationships/image" Target="../media/image38.png"/><Relationship Id="rId71" Type="http://schemas.openxmlformats.org/officeDocument/2006/relationships/image" Target="../media/image86.png"/><Relationship Id="rId92" Type="http://schemas.openxmlformats.org/officeDocument/2006/relationships/customXml" Target="../ink/ink94.xml"/><Relationship Id="rId2" Type="http://schemas.openxmlformats.org/officeDocument/2006/relationships/customXml" Target="../ink/ink49.xml"/><Relationship Id="rId29" Type="http://schemas.openxmlformats.org/officeDocument/2006/relationships/image" Target="../media/image49.png"/><Relationship Id="rId24" Type="http://schemas.openxmlformats.org/officeDocument/2006/relationships/customXml" Target="../ink/ink60.xml"/><Relationship Id="rId40" Type="http://schemas.openxmlformats.org/officeDocument/2006/relationships/customXml" Target="../ink/ink68.xml"/><Relationship Id="rId45" Type="http://schemas.openxmlformats.org/officeDocument/2006/relationships/image" Target="../media/image73.png"/><Relationship Id="rId66" Type="http://schemas.openxmlformats.org/officeDocument/2006/relationships/customXml" Target="../ink/ink81.xml"/><Relationship Id="rId87" Type="http://schemas.openxmlformats.org/officeDocument/2006/relationships/image" Target="../media/image94.png"/><Relationship Id="rId110" Type="http://schemas.openxmlformats.org/officeDocument/2006/relationships/customXml" Target="../ink/ink103.xml"/><Relationship Id="rId115" Type="http://schemas.openxmlformats.org/officeDocument/2006/relationships/image" Target="../media/image108.png"/><Relationship Id="rId131" Type="http://schemas.openxmlformats.org/officeDocument/2006/relationships/image" Target="../media/image116.png"/><Relationship Id="rId136" Type="http://schemas.openxmlformats.org/officeDocument/2006/relationships/customXml" Target="../ink/ink116.xml"/><Relationship Id="rId61" Type="http://schemas.openxmlformats.org/officeDocument/2006/relationships/image" Target="../media/image81.png"/><Relationship Id="rId82" Type="http://schemas.openxmlformats.org/officeDocument/2006/relationships/customXml" Target="../ink/ink89.xml"/><Relationship Id="rId19" Type="http://schemas.openxmlformats.org/officeDocument/2006/relationships/image" Target="../media/image44.png"/><Relationship Id="rId14" Type="http://schemas.openxmlformats.org/officeDocument/2006/relationships/customXml" Target="../ink/ink55.xml"/><Relationship Id="rId30" Type="http://schemas.openxmlformats.org/officeDocument/2006/relationships/customXml" Target="../ink/ink63.xml"/><Relationship Id="rId35" Type="http://schemas.openxmlformats.org/officeDocument/2006/relationships/image" Target="../media/image68.png"/><Relationship Id="rId56" Type="http://schemas.openxmlformats.org/officeDocument/2006/relationships/customXml" Target="../ink/ink76.xml"/><Relationship Id="rId77" Type="http://schemas.openxmlformats.org/officeDocument/2006/relationships/image" Target="../media/image89.png"/><Relationship Id="rId100" Type="http://schemas.openxmlformats.org/officeDocument/2006/relationships/customXml" Target="../ink/ink98.xml"/><Relationship Id="rId105" Type="http://schemas.openxmlformats.org/officeDocument/2006/relationships/image" Target="../media/image103.png"/><Relationship Id="rId126" Type="http://schemas.openxmlformats.org/officeDocument/2006/relationships/customXml" Target="../ink/ink111.xml"/><Relationship Id="rId8" Type="http://schemas.openxmlformats.org/officeDocument/2006/relationships/customXml" Target="../ink/ink52.xml"/><Relationship Id="rId51" Type="http://schemas.openxmlformats.org/officeDocument/2006/relationships/image" Target="../media/image76.png"/><Relationship Id="rId72" Type="http://schemas.openxmlformats.org/officeDocument/2006/relationships/customXml" Target="../ink/ink84.xml"/><Relationship Id="rId93" Type="http://schemas.openxmlformats.org/officeDocument/2006/relationships/image" Target="../media/image97.png"/><Relationship Id="rId98" Type="http://schemas.openxmlformats.org/officeDocument/2006/relationships/customXml" Target="../ink/ink97.xml"/><Relationship Id="rId121" Type="http://schemas.openxmlformats.org/officeDocument/2006/relationships/image" Target="../media/image111.png"/><Relationship Id="rId142" Type="http://schemas.openxmlformats.org/officeDocument/2006/relationships/customXml" Target="../ink/ink119.xml"/><Relationship Id="rId3" Type="http://schemas.openxmlformats.org/officeDocument/2006/relationships/image" Target="../media/image36.png"/><Relationship Id="rId25" Type="http://schemas.openxmlformats.org/officeDocument/2006/relationships/image" Target="../media/image47.png"/><Relationship Id="rId46" Type="http://schemas.openxmlformats.org/officeDocument/2006/relationships/customXml" Target="../ink/ink71.xml"/><Relationship Id="rId67" Type="http://schemas.openxmlformats.org/officeDocument/2006/relationships/image" Target="../media/image84.png"/><Relationship Id="rId116" Type="http://schemas.openxmlformats.org/officeDocument/2006/relationships/customXml" Target="../ink/ink106.xml"/><Relationship Id="rId137" Type="http://schemas.openxmlformats.org/officeDocument/2006/relationships/image" Target="../media/image119.png"/><Relationship Id="rId20" Type="http://schemas.openxmlformats.org/officeDocument/2006/relationships/customXml" Target="../ink/ink58.xml"/><Relationship Id="rId41" Type="http://schemas.openxmlformats.org/officeDocument/2006/relationships/image" Target="../media/image71.png"/><Relationship Id="rId62" Type="http://schemas.openxmlformats.org/officeDocument/2006/relationships/customXml" Target="../ink/ink79.xml"/><Relationship Id="rId83" Type="http://schemas.openxmlformats.org/officeDocument/2006/relationships/image" Target="../media/image92.png"/><Relationship Id="rId88" Type="http://schemas.openxmlformats.org/officeDocument/2006/relationships/customXml" Target="../ink/ink92.xml"/><Relationship Id="rId111" Type="http://schemas.openxmlformats.org/officeDocument/2006/relationships/image" Target="../media/image106.png"/><Relationship Id="rId132" Type="http://schemas.openxmlformats.org/officeDocument/2006/relationships/customXml" Target="../ink/ink114.xml"/><Relationship Id="rId15" Type="http://schemas.openxmlformats.org/officeDocument/2006/relationships/image" Target="../media/image42.png"/><Relationship Id="rId36" Type="http://schemas.openxmlformats.org/officeDocument/2006/relationships/customXml" Target="../ink/ink66.xml"/><Relationship Id="rId57" Type="http://schemas.openxmlformats.org/officeDocument/2006/relationships/image" Target="../media/image79.png"/><Relationship Id="rId106" Type="http://schemas.openxmlformats.org/officeDocument/2006/relationships/customXml" Target="../ink/ink101.xml"/><Relationship Id="rId127" Type="http://schemas.openxmlformats.org/officeDocument/2006/relationships/image" Target="../media/image114.png"/><Relationship Id="rId10" Type="http://schemas.openxmlformats.org/officeDocument/2006/relationships/customXml" Target="../ink/ink53.xml"/><Relationship Id="rId31" Type="http://schemas.openxmlformats.org/officeDocument/2006/relationships/image" Target="../media/image66.png"/><Relationship Id="rId52" Type="http://schemas.openxmlformats.org/officeDocument/2006/relationships/customXml" Target="../ink/ink74.xml"/><Relationship Id="rId73" Type="http://schemas.openxmlformats.org/officeDocument/2006/relationships/image" Target="../media/image87.png"/><Relationship Id="rId78" Type="http://schemas.openxmlformats.org/officeDocument/2006/relationships/customXml" Target="../ink/ink87.xml"/><Relationship Id="rId94" Type="http://schemas.openxmlformats.org/officeDocument/2006/relationships/customXml" Target="../ink/ink95.xml"/><Relationship Id="rId99" Type="http://schemas.openxmlformats.org/officeDocument/2006/relationships/image" Target="../media/image100.png"/><Relationship Id="rId101" Type="http://schemas.openxmlformats.org/officeDocument/2006/relationships/image" Target="../media/image101.png"/><Relationship Id="rId122" Type="http://schemas.openxmlformats.org/officeDocument/2006/relationships/customXml" Target="../ink/ink109.xml"/><Relationship Id="rId143" Type="http://schemas.openxmlformats.org/officeDocument/2006/relationships/image" Target="../media/image122.png"/><Relationship Id="rId4" Type="http://schemas.openxmlformats.org/officeDocument/2006/relationships/customXml" Target="../ink/ink50.xml"/><Relationship Id="rId9" Type="http://schemas.openxmlformats.org/officeDocument/2006/relationships/image" Target="../media/image39.png"/><Relationship Id="rId26" Type="http://schemas.openxmlformats.org/officeDocument/2006/relationships/customXml" Target="../ink/ink61.xml"/><Relationship Id="rId47" Type="http://schemas.openxmlformats.org/officeDocument/2006/relationships/image" Target="../media/image74.png"/><Relationship Id="rId68" Type="http://schemas.openxmlformats.org/officeDocument/2006/relationships/customXml" Target="../ink/ink82.xml"/><Relationship Id="rId89" Type="http://schemas.openxmlformats.org/officeDocument/2006/relationships/image" Target="../media/image95.png"/><Relationship Id="rId112" Type="http://schemas.openxmlformats.org/officeDocument/2006/relationships/customXml" Target="../ink/ink104.xml"/><Relationship Id="rId133" Type="http://schemas.openxmlformats.org/officeDocument/2006/relationships/image" Target="../media/image117.png"/><Relationship Id="rId16" Type="http://schemas.openxmlformats.org/officeDocument/2006/relationships/customXml" Target="../ink/ink56.xml"/><Relationship Id="rId37" Type="http://schemas.openxmlformats.org/officeDocument/2006/relationships/image" Target="../media/image69.png"/><Relationship Id="rId58" Type="http://schemas.openxmlformats.org/officeDocument/2006/relationships/customXml" Target="../ink/ink77.xml"/><Relationship Id="rId79" Type="http://schemas.openxmlformats.org/officeDocument/2006/relationships/image" Target="../media/image90.png"/><Relationship Id="rId102" Type="http://schemas.openxmlformats.org/officeDocument/2006/relationships/customXml" Target="../ink/ink99.xml"/><Relationship Id="rId123" Type="http://schemas.openxmlformats.org/officeDocument/2006/relationships/image" Target="../media/image112.png"/><Relationship Id="rId144" Type="http://schemas.openxmlformats.org/officeDocument/2006/relationships/customXml" Target="../ink/ink1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rades.tistory.com/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1325-30F5-4D7C-B402-FAB5AC31D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스터디 </a:t>
            </a:r>
            <a:r>
              <a:rPr lang="en-US" altLang="ko-KR" dirty="0"/>
              <a:t>7</a:t>
            </a:r>
            <a:r>
              <a:rPr lang="ko-KR" altLang="en-US" dirty="0"/>
              <a:t>주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7D03B-1C4B-4CBB-8CEF-DA866CBEE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9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A0D74E-3FDE-40D0-B64E-C2FDDCDC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4600" dirty="0" err="1"/>
              <a:t>파라메트릭</a:t>
            </a:r>
            <a:r>
              <a:rPr lang="ko-KR" altLang="en-US" sz="4600" dirty="0"/>
              <a:t> </a:t>
            </a:r>
            <a:r>
              <a:rPr lang="ko-KR" altLang="en-US" sz="4600" dirty="0" err="1"/>
              <a:t>서치의</a:t>
            </a:r>
            <a:r>
              <a:rPr lang="ko-KR" altLang="en-US" sz="4600" dirty="0"/>
              <a:t> 대표적 문제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7AB28-A85A-4976-8AEC-627366CB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백준 </a:t>
            </a:r>
            <a:r>
              <a:rPr lang="en-US" altLang="ko-KR" sz="2200" dirty="0"/>
              <a:t>1654</a:t>
            </a:r>
          </a:p>
          <a:p>
            <a:r>
              <a:rPr lang="ko-KR" altLang="en-US" sz="2200" dirty="0"/>
              <a:t>요약 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랜선</a:t>
            </a:r>
            <a:r>
              <a:rPr lang="ko-KR" altLang="en-US" sz="2200" dirty="0"/>
              <a:t> 개수 </a:t>
            </a:r>
            <a:r>
              <a:rPr lang="en-US" altLang="ko-KR" sz="2200" dirty="0"/>
              <a:t>K(</a:t>
            </a:r>
            <a:r>
              <a:rPr lang="ko-KR" altLang="en-US" sz="2200" dirty="0"/>
              <a:t>길이는 제각각</a:t>
            </a:r>
            <a:r>
              <a:rPr lang="en-US" altLang="ko-KR" sz="2200" dirty="0"/>
              <a:t>)</a:t>
            </a:r>
            <a:r>
              <a:rPr lang="ko-KR" altLang="en-US" sz="2200" dirty="0"/>
              <a:t>을 적절히 잘라 똑같은 길이의 </a:t>
            </a:r>
            <a:r>
              <a:rPr lang="ko-KR" altLang="en-US" sz="2200" dirty="0" err="1"/>
              <a:t>랜선</a:t>
            </a:r>
            <a:r>
              <a:rPr lang="ko-KR" altLang="en-US" sz="2200" dirty="0"/>
              <a:t> </a:t>
            </a:r>
            <a:r>
              <a:rPr lang="en-US" altLang="ko-KR" sz="2200" dirty="0"/>
              <a:t>N</a:t>
            </a:r>
            <a:r>
              <a:rPr lang="ko-KR" altLang="en-US" sz="2200" dirty="0"/>
              <a:t>개를 만들되</a:t>
            </a:r>
            <a:r>
              <a:rPr lang="en-US" altLang="ko-KR" sz="2200" dirty="0"/>
              <a:t>, </a:t>
            </a:r>
            <a:r>
              <a:rPr lang="ko-KR" altLang="en-US" sz="2200" dirty="0"/>
              <a:t>이 </a:t>
            </a:r>
            <a:r>
              <a:rPr lang="ko-KR" altLang="en-US" sz="2200" dirty="0" err="1"/>
              <a:t>랜선은</a:t>
            </a:r>
            <a:r>
              <a:rPr lang="ko-KR" altLang="en-US" sz="2200" dirty="0"/>
              <a:t> 가능한 길면 좋겠다</a:t>
            </a:r>
            <a:r>
              <a:rPr lang="en-US" altLang="ko-KR" sz="2200" dirty="0"/>
              <a:t>!</a:t>
            </a:r>
            <a:endParaRPr lang="ko-KR" altLang="en-US" sz="2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E102767-6530-486A-B8C6-85B97DD3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815519"/>
            <a:ext cx="5458968" cy="52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8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695D18-257C-4B56-B502-6EBBC9CE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알고리즘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F8785-9C50-42FC-9BD7-29E74CB5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670068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4</a:t>
            </a:r>
            <a:r>
              <a:rPr lang="ko-KR" altLang="en-US" sz="2200" dirty="0"/>
              <a:t>개의 전선을 갖고 있고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더도덜도</a:t>
            </a:r>
            <a:r>
              <a:rPr lang="ko-KR" altLang="en-US" sz="2200" dirty="0"/>
              <a:t> 말고 </a:t>
            </a:r>
            <a:r>
              <a:rPr lang="en-US" altLang="ko-KR" sz="2200" dirty="0"/>
              <a:t>11</a:t>
            </a:r>
            <a:r>
              <a:rPr lang="ko-KR" altLang="en-US" sz="2200" dirty="0"/>
              <a:t>개의 같은 길이의 전선으로 자르고 싶습니다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일단 이 경우에서 가능한 범위는 어디부터 </a:t>
            </a:r>
            <a:r>
              <a:rPr lang="ko-KR" altLang="en-US" sz="2200" dirty="0" err="1"/>
              <a:t>어디까지일까요</a:t>
            </a:r>
            <a:r>
              <a:rPr lang="en-US" altLang="ko-KR" sz="2200" dirty="0"/>
              <a:t>?</a:t>
            </a:r>
          </a:p>
          <a:p>
            <a:endParaRPr lang="en-US" altLang="ko-KR" sz="2200" dirty="0"/>
          </a:p>
          <a:p>
            <a:r>
              <a:rPr lang="ko-KR" altLang="en-US" sz="2200" dirty="0"/>
              <a:t>답은 </a:t>
            </a:r>
            <a:r>
              <a:rPr lang="en-US" altLang="ko-KR" sz="2200" dirty="0"/>
              <a:t>1~802</a:t>
            </a:r>
            <a:r>
              <a:rPr lang="ko-KR" altLang="en-US" sz="2200" dirty="0"/>
              <a:t>입니다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1</a:t>
            </a:r>
            <a:r>
              <a:rPr lang="ko-KR" altLang="en-US" sz="2200" dirty="0"/>
              <a:t>보다 작은 전선은 만들 수 없고</a:t>
            </a:r>
            <a:r>
              <a:rPr lang="en-US" altLang="ko-KR" sz="2200" dirty="0"/>
              <a:t>, 802</a:t>
            </a:r>
            <a:r>
              <a:rPr lang="ko-KR" altLang="en-US" sz="2200" dirty="0"/>
              <a:t>보다 큰 전선 역시 만들 수 없습니다</a:t>
            </a:r>
            <a:r>
              <a:rPr lang="en-US" altLang="ko-KR" sz="2200" dirty="0"/>
              <a:t>. (</a:t>
            </a:r>
            <a:r>
              <a:rPr lang="ko-KR" altLang="en-US" sz="2200" dirty="0" err="1"/>
              <a:t>이어붙일</a:t>
            </a:r>
            <a:r>
              <a:rPr lang="ko-KR" altLang="en-US" sz="2200" dirty="0"/>
              <a:t> 수는 없기 때문에</a:t>
            </a:r>
            <a:r>
              <a:rPr lang="en-US" altLang="ko-KR" sz="2200" dirty="0"/>
              <a:t>)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AFED8A5-D4A0-40FB-972B-BA295928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11286"/>
            <a:ext cx="5458968" cy="50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E3D90-D959-4500-ADB3-342C268D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8" y="912812"/>
            <a:ext cx="5446222" cy="5032375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하지만 직관적으로 봐도 길이가 </a:t>
            </a:r>
            <a:r>
              <a:rPr lang="en-US" altLang="ko-KR" sz="2400" dirty="0"/>
              <a:t>1</a:t>
            </a:r>
            <a:r>
              <a:rPr lang="ko-KR" altLang="en-US" sz="2400" dirty="0"/>
              <a:t>이면 너무 많아지고</a:t>
            </a:r>
            <a:r>
              <a:rPr lang="en-US" altLang="ko-KR" sz="2400" dirty="0"/>
              <a:t>, 802</a:t>
            </a:r>
            <a:r>
              <a:rPr lang="ko-KR" altLang="en-US" sz="2400" dirty="0"/>
              <a:t>면 </a:t>
            </a:r>
            <a:r>
              <a:rPr lang="en-US" altLang="ko-KR" sz="2400" dirty="0"/>
              <a:t>1</a:t>
            </a:r>
            <a:r>
              <a:rPr lang="ko-KR" altLang="en-US" sz="2400" dirty="0"/>
              <a:t>개밖에 못 만들겠죠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그래서 최소값인 </a:t>
            </a:r>
            <a:r>
              <a:rPr lang="en-US" altLang="ko-KR" sz="2400" dirty="0"/>
              <a:t>1</a:t>
            </a:r>
            <a:r>
              <a:rPr lang="ko-KR" altLang="en-US" sz="2400" dirty="0"/>
              <a:t>과 최대값인 </a:t>
            </a:r>
            <a:r>
              <a:rPr lang="en-US" altLang="ko-KR" sz="2400" dirty="0"/>
              <a:t>802</a:t>
            </a:r>
            <a:r>
              <a:rPr lang="ko-KR" altLang="en-US" sz="2400" dirty="0"/>
              <a:t>를 더한 </a:t>
            </a:r>
            <a:r>
              <a:rPr lang="en-US" altLang="ko-KR" sz="2400" dirty="0"/>
              <a:t>803</a:t>
            </a:r>
            <a:r>
              <a:rPr lang="ko-KR" altLang="en-US" sz="2400" dirty="0"/>
              <a:t>을 반으로 쪼갭니다</a:t>
            </a:r>
            <a:r>
              <a:rPr lang="en-US" altLang="ko-KR" sz="2400" dirty="0"/>
              <a:t>. (401)</a:t>
            </a:r>
          </a:p>
          <a:p>
            <a:r>
              <a:rPr lang="en-US" altLang="ko-KR" sz="2400" dirty="0"/>
              <a:t>401</a:t>
            </a:r>
            <a:r>
              <a:rPr lang="ko-KR" altLang="en-US" sz="2400" dirty="0"/>
              <a:t>일 때 전선은 </a:t>
            </a:r>
            <a:r>
              <a:rPr lang="en-US" altLang="ko-KR" sz="2400" dirty="0"/>
              <a:t>5</a:t>
            </a:r>
            <a:r>
              <a:rPr lang="ko-KR" altLang="en-US" sz="2400" dirty="0"/>
              <a:t>개가 나옵니다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(401, 401 + 401 + 401 + 401)</a:t>
            </a:r>
          </a:p>
          <a:p>
            <a:r>
              <a:rPr lang="ko-KR" altLang="en-US" sz="2400" dirty="0"/>
              <a:t>여전히 전선이 모자라죠</a:t>
            </a:r>
            <a:r>
              <a:rPr lang="en-US" altLang="ko-KR" sz="2400" dirty="0"/>
              <a:t>. </a:t>
            </a:r>
            <a:r>
              <a:rPr lang="ko-KR" altLang="en-US" sz="2400" dirty="0"/>
              <a:t>그러면 </a:t>
            </a:r>
            <a:r>
              <a:rPr lang="en-US" altLang="ko-KR" sz="2400" dirty="0"/>
              <a:t>1 + 401 </a:t>
            </a:r>
            <a:r>
              <a:rPr lang="ko-KR" altLang="en-US" sz="2400" dirty="0"/>
              <a:t>해서 </a:t>
            </a:r>
            <a:r>
              <a:rPr lang="en-US" altLang="ko-KR" sz="2400" dirty="0"/>
              <a:t>402</a:t>
            </a:r>
            <a:r>
              <a:rPr lang="ko-KR" altLang="en-US" sz="2400" dirty="0"/>
              <a:t>를 반으로 쪼갭니다</a:t>
            </a:r>
            <a:r>
              <a:rPr lang="en-US" altLang="ko-KR" sz="2400" dirty="0"/>
              <a:t>. (201) (</a:t>
            </a:r>
            <a:r>
              <a:rPr lang="en-US" altLang="ko-KR" sz="2400" dirty="0" err="1"/>
              <a:t>short+mid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201</a:t>
            </a:r>
            <a:r>
              <a:rPr lang="ko-KR" altLang="en-US" sz="2400" dirty="0"/>
              <a:t>일 때 전선은 </a:t>
            </a:r>
            <a:r>
              <a:rPr lang="en-US" altLang="ko-KR" sz="2400" dirty="0"/>
              <a:t>10</a:t>
            </a:r>
            <a:r>
              <a:rPr lang="ko-KR" altLang="en-US" sz="2400" dirty="0"/>
              <a:t>개가 나옵니다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(201, 201, 201 + 201, 201, 201 + 201, 201 + 201, 201)</a:t>
            </a:r>
          </a:p>
        </p:txBody>
      </p:sp>
    </p:spTree>
    <p:extLst>
      <p:ext uri="{BB962C8B-B14F-4D97-AF65-F5344CB8AC3E}">
        <p14:creationId xmlns:p14="http://schemas.microsoft.com/office/powerpoint/2010/main" val="264121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C14CF-E22D-4F28-9AC1-A3817BCA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0A5D6-CF06-40BC-8B79-90C3A8C3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12229" cy="4891059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sz="5500" dirty="0"/>
              <a:t>여전히 전선이 모자랍니다</a:t>
            </a:r>
            <a:r>
              <a:rPr lang="en-US" altLang="ko-KR" sz="5500" dirty="0"/>
              <a:t>. 1 + 201 </a:t>
            </a:r>
            <a:r>
              <a:rPr lang="ko-KR" altLang="en-US" sz="5500" dirty="0"/>
              <a:t>해서 </a:t>
            </a:r>
            <a:r>
              <a:rPr lang="en-US" altLang="ko-KR" sz="5500" dirty="0"/>
              <a:t>202</a:t>
            </a:r>
            <a:r>
              <a:rPr lang="ko-KR" altLang="en-US" sz="5500" dirty="0"/>
              <a:t>를 반으로 쪼갭니다</a:t>
            </a:r>
            <a:r>
              <a:rPr lang="en-US" altLang="ko-KR" sz="5500" dirty="0"/>
              <a:t>. (101) (</a:t>
            </a:r>
            <a:r>
              <a:rPr lang="en-US" altLang="ko-KR" sz="5500" dirty="0" err="1"/>
              <a:t>short+mid</a:t>
            </a:r>
            <a:r>
              <a:rPr lang="en-US" altLang="ko-KR" sz="5500" dirty="0"/>
              <a:t>)</a:t>
            </a:r>
          </a:p>
          <a:p>
            <a:r>
              <a:rPr lang="en-US" altLang="ko-KR" sz="5500" dirty="0"/>
              <a:t>101</a:t>
            </a:r>
            <a:r>
              <a:rPr lang="ko-KR" altLang="en-US" sz="5500" dirty="0"/>
              <a:t>일 때 전선은 </a:t>
            </a:r>
            <a:r>
              <a:rPr lang="en-US" altLang="ko-KR" sz="5500" dirty="0"/>
              <a:t>23</a:t>
            </a:r>
            <a:r>
              <a:rPr lang="ko-KR" altLang="en-US" sz="5500" dirty="0"/>
              <a:t>개가 나옵니다</a:t>
            </a:r>
            <a:r>
              <a:rPr lang="en-US" altLang="ko-KR" sz="5500" dirty="0"/>
              <a:t>.</a:t>
            </a:r>
          </a:p>
          <a:p>
            <a:r>
              <a:rPr lang="en-US" altLang="ko-KR" sz="5500" dirty="0"/>
              <a:t>(802 -&gt; 7, 743 -&gt; 7, 457 -&gt; 4, 539 -&gt; 5)</a:t>
            </a:r>
          </a:p>
          <a:p>
            <a:endParaRPr lang="en-US" altLang="ko-KR" sz="5500" dirty="0"/>
          </a:p>
          <a:p>
            <a:r>
              <a:rPr lang="ko-KR" altLang="en-US" sz="5500" dirty="0"/>
              <a:t>이번엔 너무 많죠</a:t>
            </a:r>
            <a:r>
              <a:rPr lang="en-US" altLang="ko-KR" sz="5500" dirty="0"/>
              <a:t>? 101 + 201</a:t>
            </a:r>
            <a:r>
              <a:rPr lang="ko-KR" altLang="en-US" sz="5500" dirty="0"/>
              <a:t> 해서 </a:t>
            </a:r>
            <a:r>
              <a:rPr lang="en-US" altLang="ko-KR" sz="5500" dirty="0"/>
              <a:t>302</a:t>
            </a:r>
            <a:r>
              <a:rPr lang="ko-KR" altLang="en-US" sz="5500" dirty="0"/>
              <a:t>를 반으로 쪼갭니다</a:t>
            </a:r>
            <a:r>
              <a:rPr lang="en-US" altLang="ko-KR" sz="5500" dirty="0"/>
              <a:t>. (151) (</a:t>
            </a:r>
            <a:r>
              <a:rPr lang="en-US" altLang="ko-KR" sz="5500" dirty="0" err="1"/>
              <a:t>mid+long</a:t>
            </a:r>
            <a:r>
              <a:rPr lang="en-US" altLang="ko-KR" sz="5500" dirty="0"/>
              <a:t>)</a:t>
            </a:r>
          </a:p>
          <a:p>
            <a:r>
              <a:rPr lang="en-US" altLang="ko-KR" sz="5500" dirty="0"/>
              <a:t>151</a:t>
            </a:r>
            <a:r>
              <a:rPr lang="ko-KR" altLang="en-US" sz="5500" dirty="0"/>
              <a:t>일 때 전선은 </a:t>
            </a:r>
            <a:r>
              <a:rPr lang="en-US" altLang="ko-KR" sz="5500" dirty="0"/>
              <a:t>15</a:t>
            </a:r>
            <a:r>
              <a:rPr lang="ko-KR" altLang="en-US" sz="5500" dirty="0"/>
              <a:t>개가 나옵니다</a:t>
            </a:r>
            <a:r>
              <a:rPr lang="en-US" altLang="ko-KR" sz="5500" dirty="0"/>
              <a:t>.</a:t>
            </a:r>
          </a:p>
          <a:p>
            <a:r>
              <a:rPr lang="en-US" altLang="ko-KR" sz="5500" dirty="0"/>
              <a:t>(802 -&gt; 5, 743 -&gt; 4, 457 -&gt; 3, 539 -&gt; 3)</a:t>
            </a:r>
          </a:p>
          <a:p>
            <a:endParaRPr lang="en-US" altLang="ko-KR" sz="5500" dirty="0"/>
          </a:p>
          <a:p>
            <a:r>
              <a:rPr lang="ko-KR" altLang="en-US" sz="5500" dirty="0"/>
              <a:t>여전히 많죠</a:t>
            </a:r>
            <a:r>
              <a:rPr lang="en-US" altLang="ko-KR" sz="5500" dirty="0"/>
              <a:t>? 151 + 201 </a:t>
            </a:r>
            <a:r>
              <a:rPr lang="ko-KR" altLang="en-US" sz="5500" dirty="0"/>
              <a:t>해서 </a:t>
            </a:r>
            <a:r>
              <a:rPr lang="en-US" altLang="ko-KR" sz="5500" dirty="0"/>
              <a:t>352</a:t>
            </a:r>
            <a:r>
              <a:rPr lang="ko-KR" altLang="en-US" sz="5500" dirty="0"/>
              <a:t>를 반으로 쪼갭니다</a:t>
            </a:r>
            <a:r>
              <a:rPr lang="en-US" altLang="ko-KR" sz="5500" dirty="0"/>
              <a:t>. (176) (</a:t>
            </a:r>
            <a:r>
              <a:rPr lang="en-US" altLang="ko-KR" sz="5500" dirty="0" err="1"/>
              <a:t>mid+long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52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8537-4CB7-46A3-BB8F-4CF0FDDB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B7459-B513-4297-A66F-D16BA361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54597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176</a:t>
            </a:r>
            <a:r>
              <a:rPr lang="ko-KR" altLang="en-US" dirty="0"/>
              <a:t>일 때는 </a:t>
            </a:r>
            <a:r>
              <a:rPr lang="en-US" altLang="ko-KR" dirty="0"/>
              <a:t>13</a:t>
            </a:r>
            <a:r>
              <a:rPr lang="ko-KR" altLang="en-US" dirty="0"/>
              <a:t>개가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(802 -&gt; 4, 743 -&gt; 4, 457 -&gt; 2, 539 -&gt; 3)</a:t>
            </a:r>
          </a:p>
          <a:p>
            <a:r>
              <a:rPr lang="ko-KR" altLang="en-US" dirty="0"/>
              <a:t>또 많죠</a:t>
            </a:r>
            <a:r>
              <a:rPr lang="en-US" altLang="ko-KR" dirty="0"/>
              <a:t>.. 176 + 201 // 2 -&gt; 188</a:t>
            </a:r>
          </a:p>
          <a:p>
            <a:r>
              <a:rPr lang="en-US" altLang="ko-KR" dirty="0"/>
              <a:t>188</a:t>
            </a:r>
            <a:r>
              <a:rPr lang="ko-KR" altLang="en-US" dirty="0"/>
              <a:t>일 때는 드디어 </a:t>
            </a:r>
            <a:r>
              <a:rPr lang="en-US" altLang="ko-KR" dirty="0"/>
              <a:t>11</a:t>
            </a:r>
            <a:r>
              <a:rPr lang="ko-KR" altLang="en-US" dirty="0"/>
              <a:t>개가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(802 -&gt; 4, 743 -&gt; 3, 457 -&gt; 2, 539 -&gt; 2)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! </a:t>
            </a:r>
            <a:r>
              <a:rPr lang="ko-KR" altLang="en-US" dirty="0"/>
              <a:t>끝이 아닙니다</a:t>
            </a:r>
            <a:r>
              <a:rPr lang="en-US" altLang="ko-KR" dirty="0"/>
              <a:t>. </a:t>
            </a:r>
            <a:r>
              <a:rPr lang="ko-KR" altLang="en-US" dirty="0"/>
              <a:t>답이 </a:t>
            </a:r>
            <a:r>
              <a:rPr lang="en-US" altLang="ko-KR" dirty="0"/>
              <a:t>11</a:t>
            </a:r>
            <a:r>
              <a:rPr lang="ko-KR" altLang="en-US" dirty="0"/>
              <a:t>이 될 수 있는 </a:t>
            </a:r>
            <a:r>
              <a:rPr lang="ko-KR" altLang="en-US" dirty="0" err="1"/>
              <a:t>후보값들</a:t>
            </a:r>
            <a:r>
              <a:rPr lang="ko-KR" altLang="en-US" dirty="0"/>
              <a:t> 중 가장 큰 값을 찾아야 합니다</a:t>
            </a:r>
            <a:r>
              <a:rPr lang="en-US" altLang="ko-KR" dirty="0"/>
              <a:t>. </a:t>
            </a:r>
            <a:r>
              <a:rPr lang="ko-KR" altLang="en-US" dirty="0"/>
              <a:t>답은 </a:t>
            </a:r>
            <a:r>
              <a:rPr lang="en-US" altLang="ko-KR" dirty="0"/>
              <a:t>188~200 </a:t>
            </a:r>
            <a:r>
              <a:rPr lang="ko-KR" altLang="en-US" dirty="0"/>
              <a:t>사이에 있을 겁니다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22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FCA438-5D1C-49CC-8B55-9F633918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4600"/>
              <a:t>그래서 코드로는 어떻게</a:t>
            </a:r>
            <a:r>
              <a:rPr lang="en-US" altLang="ko-KR" sz="4600"/>
              <a:t>?</a:t>
            </a:r>
            <a:endParaRPr lang="ko-KR" altLang="en-US" sz="46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F5146-06D7-4625-B72B-31D933FF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59359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Solution</a:t>
            </a:r>
            <a:r>
              <a:rPr lang="ko-KR" altLang="en-US" sz="2200" dirty="0"/>
              <a:t>의 </a:t>
            </a:r>
            <a:r>
              <a:rPr lang="en-US" altLang="ko-KR" sz="2200" dirty="0"/>
              <a:t>while </a:t>
            </a:r>
            <a:r>
              <a:rPr lang="ko-KR" altLang="en-US" sz="2200" dirty="0"/>
              <a:t>루프를 주목하세요</a:t>
            </a:r>
            <a:r>
              <a:rPr lang="en-US" altLang="ko-KR" sz="2200" dirty="0"/>
              <a:t>!</a:t>
            </a:r>
          </a:p>
          <a:p>
            <a:r>
              <a:rPr lang="en-US" altLang="ko-KR" sz="2200" dirty="0"/>
              <a:t>Short</a:t>
            </a:r>
            <a:r>
              <a:rPr lang="ko-KR" altLang="en-US" sz="2200" dirty="0"/>
              <a:t>는 </a:t>
            </a:r>
            <a:r>
              <a:rPr lang="en-US" altLang="ko-KR" sz="2200" dirty="0"/>
              <a:t>1, long</a:t>
            </a:r>
            <a:r>
              <a:rPr lang="ko-KR" altLang="en-US" sz="2200" dirty="0"/>
              <a:t>은 </a:t>
            </a:r>
            <a:r>
              <a:rPr lang="en-US" altLang="ko-KR" sz="2200" dirty="0"/>
              <a:t>max</a:t>
            </a:r>
            <a:r>
              <a:rPr lang="ko-KR" altLang="en-US" sz="2200" dirty="0"/>
              <a:t>로 정합니다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가능한 후보군들 중 최소값과 최대값을 선택하는 게 </a:t>
            </a:r>
            <a:r>
              <a:rPr lang="ko-KR" altLang="en-US" sz="2200" dirty="0" err="1"/>
              <a:t>파라메트릭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서치의</a:t>
            </a:r>
            <a:r>
              <a:rPr lang="ko-KR" altLang="en-US" sz="2200" dirty="0"/>
              <a:t> 기본입니다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While </a:t>
            </a:r>
            <a:r>
              <a:rPr lang="ko-KR" altLang="en-US" sz="2200" dirty="0"/>
              <a:t>루프는 익숙한 이분탐색 코드입니다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CBAF43-7EC3-49FD-9382-4CF5A688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71068"/>
            <a:ext cx="6903720" cy="53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6C6E-8D9C-408B-9867-7A51CB29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풀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C9E3C-F90C-47D7-9899-01493A8B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자유롭게 풀어보아요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2805 </a:t>
            </a:r>
            <a:r>
              <a:rPr lang="ko-KR" altLang="en-US" dirty="0"/>
              <a:t>나무 자르기 </a:t>
            </a:r>
            <a:r>
              <a:rPr lang="en-US" altLang="ko-KR" dirty="0"/>
              <a:t>(</a:t>
            </a:r>
            <a:r>
              <a:rPr lang="ko-KR" altLang="en-US" dirty="0"/>
              <a:t>이분탐색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2343 </a:t>
            </a:r>
            <a:r>
              <a:rPr lang="ko-KR" altLang="en-US" dirty="0"/>
              <a:t>기타 레슨 </a:t>
            </a:r>
            <a:r>
              <a:rPr lang="en-US" altLang="ko-KR" dirty="0"/>
              <a:t>(</a:t>
            </a:r>
            <a:r>
              <a:rPr lang="ko-KR" altLang="en-US" dirty="0"/>
              <a:t>이분탐색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2447 </a:t>
            </a:r>
            <a:r>
              <a:rPr lang="ko-KR" altLang="en-US" dirty="0"/>
              <a:t>별 찍기 </a:t>
            </a:r>
            <a:r>
              <a:rPr lang="en-US" altLang="ko-KR" dirty="0"/>
              <a:t>– 10 (</a:t>
            </a:r>
            <a:r>
              <a:rPr lang="ko-KR" altLang="en-US" dirty="0"/>
              <a:t>분할정복 </a:t>
            </a:r>
            <a:r>
              <a:rPr lang="en-US" altLang="ko-KR" dirty="0"/>
              <a:t>– </a:t>
            </a:r>
            <a:r>
              <a:rPr lang="ko-KR" altLang="en-US" dirty="0"/>
              <a:t>옛날에 재귀 과제 </a:t>
            </a:r>
            <a:r>
              <a:rPr lang="ko-KR" altLang="en-US" dirty="0" err="1"/>
              <a:t>안하신</a:t>
            </a:r>
            <a:r>
              <a:rPr lang="ko-KR" altLang="en-US" dirty="0"/>
              <a:t> 분만</a:t>
            </a:r>
            <a:r>
              <a:rPr lang="en-US" altLang="ko-KR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56561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C95EB-4C80-4903-B6FF-1F3DB9C3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풀기 전에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BC228-89A0-4C20-A2AA-2FF053BC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숙제로 나갈 분할정복 문제들은 </a:t>
            </a:r>
            <a:r>
              <a:rPr lang="en-US" altLang="ko-KR" dirty="0"/>
              <a:t>2</a:t>
            </a:r>
            <a:r>
              <a:rPr lang="ko-KR" altLang="en-US" dirty="0"/>
              <a:t>차원 맵 문제가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이런 유형의 문제는 스터디에서 안 다뤘기 때문에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일단 문제 하나는 그냥 보고 푼다고 생각하시고 유튜브나 블로그 강좌를 보시기 바랍니다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백준 </a:t>
            </a:r>
            <a:r>
              <a:rPr lang="en-US" altLang="ko-KR" dirty="0"/>
              <a:t>1992 </a:t>
            </a:r>
            <a:r>
              <a:rPr lang="ko-KR" altLang="en-US" dirty="0" err="1"/>
              <a:t>쿼드트리</a:t>
            </a:r>
            <a:r>
              <a:rPr lang="ko-KR" altLang="en-US" dirty="0"/>
              <a:t> 문제 풀이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https://www.youtube.com/watch?v=UIUmrEdJbfo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로 풀었지만 대충 이렇게 쪼개서 풀면 되는구나</a:t>
            </a:r>
            <a:r>
              <a:rPr lang="en-US" altLang="ko-KR" dirty="0"/>
              <a:t>.. </a:t>
            </a:r>
            <a:r>
              <a:rPr lang="ko-KR" altLang="en-US" dirty="0"/>
              <a:t>하는 느낌을 보시면 됩니다</a:t>
            </a:r>
          </a:p>
        </p:txBody>
      </p:sp>
    </p:spTree>
    <p:extLst>
      <p:ext uri="{BB962C8B-B14F-4D97-AF65-F5344CB8AC3E}">
        <p14:creationId xmlns:p14="http://schemas.microsoft.com/office/powerpoint/2010/main" val="137322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EC2F-2C51-4B0C-A2C1-53515ADD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 과제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2A06-6A91-4E0D-A910-EDACA059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2630</a:t>
            </a:r>
            <a:r>
              <a:rPr lang="ko-KR" altLang="en-US" dirty="0"/>
              <a:t> 색종이 만들기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3, </a:t>
            </a:r>
            <a:r>
              <a:rPr lang="ko-KR" altLang="en-US" dirty="0"/>
              <a:t>분할정복</a:t>
            </a:r>
            <a:r>
              <a:rPr lang="en-US" altLang="ko-KR" dirty="0"/>
              <a:t>) -&gt; </a:t>
            </a:r>
            <a:r>
              <a:rPr lang="ko-KR" altLang="en-US" dirty="0" err="1"/>
              <a:t>경연님</a:t>
            </a:r>
            <a:endParaRPr lang="en-US" altLang="ko-KR" dirty="0"/>
          </a:p>
          <a:p>
            <a:r>
              <a:rPr lang="en-US" altLang="ko-KR" dirty="0"/>
              <a:t>2448 </a:t>
            </a:r>
            <a:r>
              <a:rPr lang="ko-KR" altLang="en-US" dirty="0"/>
              <a:t>별 찍기 </a:t>
            </a:r>
            <a:r>
              <a:rPr lang="en-US" altLang="ko-KR" dirty="0"/>
              <a:t>– 11 (</a:t>
            </a:r>
            <a:r>
              <a:rPr lang="ko-KR" altLang="en-US" dirty="0"/>
              <a:t>골드</a:t>
            </a:r>
            <a:r>
              <a:rPr lang="en-US" altLang="ko-KR" dirty="0"/>
              <a:t>4, </a:t>
            </a:r>
            <a:r>
              <a:rPr lang="ko-KR" altLang="en-US" dirty="0"/>
              <a:t>분할정복</a:t>
            </a:r>
            <a:r>
              <a:rPr lang="en-US" altLang="ko-KR" dirty="0"/>
              <a:t>) -&gt; </a:t>
            </a:r>
            <a:r>
              <a:rPr lang="ko-KR" altLang="en-US" dirty="0" err="1"/>
              <a:t>수지님</a:t>
            </a:r>
            <a:endParaRPr lang="en-US" altLang="ko-KR" dirty="0"/>
          </a:p>
          <a:p>
            <a:r>
              <a:rPr lang="en-US" altLang="ko-KR" dirty="0"/>
              <a:t>1780 </a:t>
            </a:r>
            <a:r>
              <a:rPr lang="ko-KR" altLang="en-US" dirty="0"/>
              <a:t>종이의 개수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2, </a:t>
            </a:r>
            <a:r>
              <a:rPr lang="ko-KR" altLang="en-US" dirty="0"/>
              <a:t>분할정복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2512 </a:t>
            </a:r>
            <a:r>
              <a:rPr lang="ko-KR" altLang="en-US" dirty="0"/>
              <a:t>예산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3, </a:t>
            </a:r>
            <a:r>
              <a:rPr lang="ko-KR" altLang="en-US" dirty="0"/>
              <a:t>이분탐색</a:t>
            </a:r>
            <a:r>
              <a:rPr lang="en-US" altLang="ko-KR" dirty="0"/>
              <a:t>) -&gt;</a:t>
            </a:r>
            <a:r>
              <a:rPr lang="ko-KR" altLang="en-US" dirty="0"/>
              <a:t>찬영님</a:t>
            </a:r>
            <a:endParaRPr lang="en-US" altLang="ko-KR" dirty="0"/>
          </a:p>
          <a:p>
            <a:r>
              <a:rPr lang="en-US" altLang="ko-KR" dirty="0"/>
              <a:t>2110 </a:t>
            </a:r>
            <a:r>
              <a:rPr lang="ko-KR" altLang="en-US" dirty="0"/>
              <a:t>공유기 설치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1, </a:t>
            </a:r>
            <a:r>
              <a:rPr lang="ko-KR" altLang="en-US" dirty="0"/>
              <a:t>이분탐색</a:t>
            </a:r>
            <a:r>
              <a:rPr lang="en-US" altLang="ko-KR" dirty="0"/>
              <a:t>) -&gt; </a:t>
            </a:r>
            <a:r>
              <a:rPr lang="ko-KR" altLang="en-US" dirty="0"/>
              <a:t>수현님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백준</a:t>
            </a:r>
            <a:endParaRPr lang="en-US" altLang="ko-KR" dirty="0"/>
          </a:p>
          <a:p>
            <a:r>
              <a:rPr lang="en-US" altLang="ko-KR" dirty="0"/>
              <a:t>2470 </a:t>
            </a:r>
            <a:r>
              <a:rPr lang="ko-KR" altLang="en-US" dirty="0"/>
              <a:t>두 용액 </a:t>
            </a:r>
            <a:r>
              <a:rPr lang="en-US" altLang="ko-KR" dirty="0"/>
              <a:t>(</a:t>
            </a:r>
            <a:r>
              <a:rPr lang="ko-KR" altLang="en-US" dirty="0"/>
              <a:t>골드</a:t>
            </a:r>
            <a:r>
              <a:rPr lang="en-US" altLang="ko-KR" dirty="0"/>
              <a:t>5, </a:t>
            </a:r>
            <a:r>
              <a:rPr lang="ko-KR" altLang="en-US" dirty="0"/>
              <a:t>이분탐색 </a:t>
            </a:r>
            <a:r>
              <a:rPr lang="en-US" altLang="ko-KR" dirty="0"/>
              <a:t>+ </a:t>
            </a:r>
            <a:r>
              <a:rPr lang="ko-KR" altLang="en-US" dirty="0" err="1"/>
              <a:t>투포인터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1992 </a:t>
            </a:r>
            <a:r>
              <a:rPr lang="ko-KR" altLang="en-US" dirty="0" err="1"/>
              <a:t>쿼드트리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1, </a:t>
            </a:r>
            <a:r>
              <a:rPr lang="ko-KR" altLang="en-US" dirty="0"/>
              <a:t>분할정복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40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BFD7B-080F-43B1-824B-4E0DC63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dirty="0"/>
              <a:t>7576</a:t>
            </a:r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dirty="0"/>
              <a:t>토마토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5BE76-1113-47D1-A866-1C31C8CD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맨 위부터</a:t>
            </a:r>
            <a:r>
              <a:rPr lang="en-US" altLang="ko-KR" sz="1800" dirty="0"/>
              <a:t> </a:t>
            </a:r>
            <a:r>
              <a:rPr lang="ko-KR" altLang="en-US" sz="1800" dirty="0"/>
              <a:t>아래까지</a:t>
            </a:r>
            <a:r>
              <a:rPr lang="en-US" altLang="ko-KR" sz="1800" dirty="0"/>
              <a:t>,</a:t>
            </a:r>
          </a:p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따라가서 합산했을 때 최대 합이 나오는 경로 구하기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0BCD18A-5EFF-4F73-AD7E-DAB431E73E62}"/>
                  </a:ext>
                </a:extLst>
              </p14:cNvPr>
              <p14:cNvContentPartPr/>
              <p14:nvPr/>
            </p14:nvContentPartPr>
            <p14:xfrm>
              <a:off x="5973480" y="3981720"/>
              <a:ext cx="1462320" cy="73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0BCD18A-5EFF-4F73-AD7E-DAB431E73E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5840" y="3945720"/>
                <a:ext cx="1497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06331D1-C342-4E19-8D85-1715EF5ED8BC}"/>
                  </a:ext>
                </a:extLst>
              </p14:cNvPr>
              <p14:cNvContentPartPr/>
              <p14:nvPr/>
            </p14:nvContentPartPr>
            <p14:xfrm>
              <a:off x="8888760" y="3900720"/>
              <a:ext cx="449640" cy="295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06331D1-C342-4E19-8D85-1715EF5ED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0760" y="3865080"/>
                <a:ext cx="4852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DCB08F5-ABB7-4404-91B4-4E90D8B3BF47}"/>
                  </a:ext>
                </a:extLst>
              </p14:cNvPr>
              <p14:cNvContentPartPr/>
              <p14:nvPr/>
            </p14:nvContentPartPr>
            <p14:xfrm>
              <a:off x="6983040" y="2016169"/>
              <a:ext cx="1254600" cy="90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DCB08F5-ABB7-4404-91B4-4E90D8B3BF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5400" y="1980529"/>
                <a:ext cx="129024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7F6B89-0352-49CA-869E-BB5802D74998}"/>
              </a:ext>
            </a:extLst>
          </p:cNvPr>
          <p:cNvGrpSpPr/>
          <p:nvPr/>
        </p:nvGrpSpPr>
        <p:grpSpPr>
          <a:xfrm>
            <a:off x="9932520" y="3620329"/>
            <a:ext cx="523080" cy="605520"/>
            <a:chOff x="9932520" y="3620329"/>
            <a:chExt cx="52308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4F2E6D0-DB80-441F-947D-449A9AFDA100}"/>
                    </a:ext>
                  </a:extLst>
                </p14:cNvPr>
                <p14:cNvContentPartPr/>
                <p14:nvPr/>
              </p14:nvContentPartPr>
              <p14:xfrm>
                <a:off x="10013520" y="4149889"/>
                <a:ext cx="442080" cy="75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4F2E6D0-DB80-441F-947D-449A9AFDA1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04520" y="4140889"/>
                  <a:ext cx="45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97A667D-E982-4F45-8B3F-E1EEABDA0E80}"/>
                    </a:ext>
                  </a:extLst>
                </p14:cNvPr>
                <p14:cNvContentPartPr/>
                <p14:nvPr/>
              </p14:nvContentPartPr>
              <p14:xfrm>
                <a:off x="10191000" y="3878809"/>
                <a:ext cx="226800" cy="307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97A667D-E982-4F45-8B3F-E1EEABDA0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82000" y="3870169"/>
                  <a:ext cx="2444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FB341C9-A4FB-420A-B1D5-A5002DD5715D}"/>
                    </a:ext>
                  </a:extLst>
                </p14:cNvPr>
                <p14:cNvContentPartPr/>
                <p14:nvPr/>
              </p14:nvContentPartPr>
              <p14:xfrm>
                <a:off x="9932520" y="3620329"/>
                <a:ext cx="182160" cy="222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FB341C9-A4FB-420A-B1D5-A5002DD571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23520" y="3611329"/>
                  <a:ext cx="1998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C2D03B3-1D3E-46BB-BD82-8F18E324D757}"/>
                  </a:ext>
                </a:extLst>
              </p14:cNvPr>
              <p14:cNvContentPartPr/>
              <p14:nvPr/>
            </p14:nvContentPartPr>
            <p14:xfrm>
              <a:off x="9914520" y="4275529"/>
              <a:ext cx="18360" cy="1350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C2D03B3-1D3E-46BB-BD82-8F18E324D7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05520" y="4266889"/>
                <a:ext cx="36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5545BD3-5730-43A7-916D-C16507F4C117}"/>
                  </a:ext>
                </a:extLst>
              </p14:cNvPr>
              <p14:cNvContentPartPr/>
              <p14:nvPr/>
            </p14:nvContentPartPr>
            <p14:xfrm>
              <a:off x="10056000" y="4248889"/>
              <a:ext cx="122040" cy="243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5545BD3-5730-43A7-916D-C16507F4C1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47000" y="4239889"/>
                <a:ext cx="1396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32C8CE9-0DDD-4BCF-B213-2E97E050C853}"/>
                  </a:ext>
                </a:extLst>
              </p14:cNvPr>
              <p14:cNvContentPartPr/>
              <p14:nvPr/>
            </p14:nvContentPartPr>
            <p14:xfrm>
              <a:off x="10201440" y="4273369"/>
              <a:ext cx="186840" cy="1825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32C8CE9-0DDD-4BCF-B213-2E97E050C8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92800" y="4264369"/>
                <a:ext cx="204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2D5EA97-E5C6-4E57-A393-F5CB21B9F19F}"/>
                  </a:ext>
                </a:extLst>
              </p14:cNvPr>
              <p14:cNvContentPartPr/>
              <p14:nvPr/>
            </p14:nvContentPartPr>
            <p14:xfrm>
              <a:off x="10479360" y="4247449"/>
              <a:ext cx="115200" cy="1778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2D5EA97-E5C6-4E57-A393-F5CB21B9F1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70360" y="4238809"/>
                <a:ext cx="132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D7F6EDA-9EF5-4490-9DBA-DA30FCCE0794}"/>
                  </a:ext>
                </a:extLst>
              </p14:cNvPr>
              <p14:cNvContentPartPr/>
              <p14:nvPr/>
            </p14:nvContentPartPr>
            <p14:xfrm>
              <a:off x="2141760" y="3172129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D7F6EDA-9EF5-4490-9DBA-DA30FCCE079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33120" y="31634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392DD79A-C8EC-46C2-A915-1EDDA83E0E9E}"/>
                  </a:ext>
                </a:extLst>
              </p14:cNvPr>
              <p14:cNvContentPartPr/>
              <p14:nvPr/>
            </p14:nvContentPartPr>
            <p14:xfrm>
              <a:off x="4982804" y="1695171"/>
              <a:ext cx="652320" cy="70632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392DD79A-C8EC-46C2-A915-1EDDA83E0E9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973804" y="1686531"/>
                <a:ext cx="6699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EC3BA45D-5C72-4BEE-8275-3AAF39A4D20E}"/>
                  </a:ext>
                </a:extLst>
              </p14:cNvPr>
              <p14:cNvContentPartPr/>
              <p14:nvPr/>
            </p14:nvContentPartPr>
            <p14:xfrm>
              <a:off x="5168924" y="1208451"/>
              <a:ext cx="365760" cy="45792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EC3BA45D-5C72-4BEE-8275-3AAF39A4D20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160284" y="1199811"/>
                <a:ext cx="383400" cy="47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1B5D4F-719A-4143-8494-64C453BA0EC9}"/>
              </a:ext>
            </a:extLst>
          </p:cNvPr>
          <p:cNvGrpSpPr/>
          <p:nvPr/>
        </p:nvGrpSpPr>
        <p:grpSpPr>
          <a:xfrm>
            <a:off x="4793804" y="1185411"/>
            <a:ext cx="1023480" cy="870840"/>
            <a:chOff x="4793804" y="1185411"/>
            <a:chExt cx="102348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D124FAAC-A1E0-4C1D-A0C5-BE392D86681F}"/>
                    </a:ext>
                  </a:extLst>
                </p14:cNvPr>
                <p14:cNvContentPartPr/>
                <p14:nvPr/>
              </p14:nvContentPartPr>
              <p14:xfrm>
                <a:off x="5231564" y="1626771"/>
                <a:ext cx="75960" cy="698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D124FAAC-A1E0-4C1D-A0C5-BE392D86681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22924" y="1617771"/>
                  <a:ext cx="93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60959F1-37AD-49BE-A8C0-A356C39A9876}"/>
                    </a:ext>
                  </a:extLst>
                </p14:cNvPr>
                <p14:cNvContentPartPr/>
                <p14:nvPr/>
              </p14:nvContentPartPr>
              <p14:xfrm>
                <a:off x="5371244" y="1635771"/>
                <a:ext cx="112320" cy="97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60959F1-37AD-49BE-A8C0-A356C39A987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62244" y="1627131"/>
                  <a:ext cx="129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7B20BEBB-E39C-4F03-96A5-346246CCA777}"/>
                    </a:ext>
                  </a:extLst>
                </p14:cNvPr>
                <p14:cNvContentPartPr/>
                <p14:nvPr/>
              </p14:nvContentPartPr>
              <p14:xfrm>
                <a:off x="5218244" y="1637571"/>
                <a:ext cx="108000" cy="957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7B20BEBB-E39C-4F03-96A5-346246CCA77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09244" y="1628571"/>
                  <a:ext cx="125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A7F2B12-86F8-408D-88AE-D3C81E66B4AE}"/>
                    </a:ext>
                  </a:extLst>
                </p14:cNvPr>
                <p14:cNvContentPartPr/>
                <p14:nvPr/>
              </p14:nvContentPartPr>
              <p14:xfrm>
                <a:off x="5386724" y="1609491"/>
                <a:ext cx="61560" cy="691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A7F2B12-86F8-408D-88AE-D3C81E66B4A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77724" y="1600851"/>
                  <a:ext cx="79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5BBA170D-3082-4C01-BD6A-0886E730BC1C}"/>
                    </a:ext>
                  </a:extLst>
                </p14:cNvPr>
                <p14:cNvContentPartPr/>
                <p14:nvPr/>
              </p14:nvContentPartPr>
              <p14:xfrm>
                <a:off x="5611364" y="1376571"/>
                <a:ext cx="36360" cy="2188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BBA170D-3082-4C01-BD6A-0886E730BC1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02364" y="1367571"/>
                  <a:ext cx="54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7DAEE4F-99EF-45FB-984B-01ABF364BC13}"/>
                    </a:ext>
                  </a:extLst>
                </p14:cNvPr>
                <p14:cNvContentPartPr/>
                <p14:nvPr/>
              </p14:nvContentPartPr>
              <p14:xfrm>
                <a:off x="5663924" y="1404651"/>
                <a:ext cx="86040" cy="220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7DAEE4F-99EF-45FB-984B-01ABF364BC1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5284" y="1396011"/>
                  <a:ext cx="103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2B5AD91-4C17-443C-884F-0E9A0302C54F}"/>
                    </a:ext>
                  </a:extLst>
                </p14:cNvPr>
                <p14:cNvContentPartPr/>
                <p14:nvPr/>
              </p14:nvContentPartPr>
              <p14:xfrm>
                <a:off x="5686964" y="1384851"/>
                <a:ext cx="130320" cy="500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2B5AD91-4C17-443C-884F-0E9A0302C54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78324" y="1376211"/>
                  <a:ext cx="147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7A2EE3E6-7A37-451D-9DCD-74A9C9FF701A}"/>
                    </a:ext>
                  </a:extLst>
                </p14:cNvPr>
                <p14:cNvContentPartPr/>
                <p14:nvPr/>
              </p14:nvContentPartPr>
              <p14:xfrm>
                <a:off x="4793804" y="1429131"/>
                <a:ext cx="12600" cy="1965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7A2EE3E6-7A37-451D-9DCD-74A9C9FF701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85164" y="1420131"/>
                  <a:ext cx="30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704C2B44-CA79-46E9-AFBE-3B4BD58D402E}"/>
                    </a:ext>
                  </a:extLst>
                </p14:cNvPr>
                <p14:cNvContentPartPr/>
                <p14:nvPr/>
              </p14:nvContentPartPr>
              <p14:xfrm>
                <a:off x="4885604" y="1462251"/>
                <a:ext cx="147240" cy="1310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704C2B44-CA79-46E9-AFBE-3B4BD58D402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76604" y="1453251"/>
                  <a:ext cx="164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217E705-EA67-493B-86FA-B2276324612A}"/>
                    </a:ext>
                  </a:extLst>
                </p14:cNvPr>
                <p14:cNvContentPartPr/>
                <p14:nvPr/>
              </p14:nvContentPartPr>
              <p14:xfrm>
                <a:off x="5473484" y="1185411"/>
                <a:ext cx="324000" cy="4845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217E705-EA67-493B-86FA-B227632461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64844" y="1176411"/>
                  <a:ext cx="3416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3BAC29C-E941-44B4-8774-4A8E104B5B4C}"/>
                    </a:ext>
                  </a:extLst>
                </p14:cNvPr>
                <p14:cNvContentPartPr/>
                <p14:nvPr/>
              </p14:nvContentPartPr>
              <p14:xfrm>
                <a:off x="5332724" y="1540371"/>
                <a:ext cx="204120" cy="26460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3BAC29C-E941-44B4-8774-4A8E104B5B4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23724" y="1531371"/>
                  <a:ext cx="221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DDBA94E-0998-4D53-9EF3-C85D3D54579A}"/>
                    </a:ext>
                  </a:extLst>
                </p14:cNvPr>
                <p14:cNvContentPartPr/>
                <p14:nvPr/>
              </p14:nvContentPartPr>
              <p14:xfrm>
                <a:off x="5357924" y="1698771"/>
                <a:ext cx="18000" cy="2336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DDBA94E-0998-4D53-9EF3-C85D3D54579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48924" y="1690131"/>
                  <a:ext cx="35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258B8F4-34BD-43F1-BE1B-09A3FE255F9C}"/>
                    </a:ext>
                  </a:extLst>
                </p14:cNvPr>
                <p14:cNvContentPartPr/>
                <p14:nvPr/>
              </p14:nvContentPartPr>
              <p14:xfrm>
                <a:off x="5402204" y="1700931"/>
                <a:ext cx="57600" cy="2455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258B8F4-34BD-43F1-BE1B-09A3FE255F9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93564" y="1691931"/>
                  <a:ext cx="75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119BACAE-72BB-40BD-98F7-760CEA855F05}"/>
                    </a:ext>
                  </a:extLst>
                </p14:cNvPr>
                <p14:cNvContentPartPr/>
                <p14:nvPr/>
              </p14:nvContentPartPr>
              <p14:xfrm>
                <a:off x="5291684" y="1659171"/>
                <a:ext cx="224280" cy="3970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119BACAE-72BB-40BD-98F7-760CEA855F0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83044" y="1650171"/>
                  <a:ext cx="241920" cy="414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90FFCAD-CDCE-46E3-AF1E-B52C22AF9AB3}"/>
              </a:ext>
            </a:extLst>
          </p:cNvPr>
          <p:cNvPicPr>
            <a:picLocks noChangeAspect="1"/>
          </p:cNvPicPr>
          <p:nvPr/>
        </p:nvPicPr>
        <p:blipFill>
          <a:blip r:embed="rId139"/>
          <a:stretch>
            <a:fillRect/>
          </a:stretch>
        </p:blipFill>
        <p:spPr>
          <a:xfrm>
            <a:off x="4449986" y="336704"/>
            <a:ext cx="7575307" cy="6184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C0E0E70-9AB1-4E2D-B992-0DA4B5EAF6A0}"/>
                  </a:ext>
                </a:extLst>
              </p14:cNvPr>
              <p14:cNvContentPartPr/>
              <p14:nvPr/>
            </p14:nvContentPartPr>
            <p14:xfrm>
              <a:off x="5505480" y="4629240"/>
              <a:ext cx="4381920" cy="828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C0E0E70-9AB1-4E2D-B992-0DA4B5EAF6A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89640" y="4565880"/>
                <a:ext cx="44132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469624-6061-442C-B581-ACBC4D36AA6C}"/>
                  </a:ext>
                </a:extLst>
              </p14:cNvPr>
              <p14:cNvContentPartPr/>
              <p14:nvPr/>
            </p14:nvContentPartPr>
            <p14:xfrm>
              <a:off x="7562880" y="4336920"/>
              <a:ext cx="991080" cy="5022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469624-6061-442C-B581-ACBC4D36AA6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47040" y="4273560"/>
                <a:ext cx="1022400" cy="6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49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768D2B-0C36-45AF-A0D7-C285F074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알고리즘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3F242-A69E-4B57-9C95-72EC8497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69168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1.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lang="ko-KR" altLang="en-US" sz="2200" dirty="0"/>
              <a:t>입력</a:t>
            </a:r>
            <a:r>
              <a:rPr lang="en-US" altLang="ko-KR" sz="2200" dirty="0"/>
              <a:t>) </a:t>
            </a:r>
            <a:r>
              <a:rPr lang="ko-KR" altLang="en-US" sz="2200" dirty="0"/>
              <a:t>가로</a:t>
            </a:r>
            <a:r>
              <a:rPr lang="en-US" altLang="ko-KR" sz="2200" dirty="0"/>
              <a:t>, </a:t>
            </a:r>
            <a:r>
              <a:rPr lang="ko-KR" altLang="en-US" sz="2200" dirty="0"/>
              <a:t>세로를 받고 상자를 </a:t>
            </a:r>
            <a:r>
              <a:rPr lang="ko-KR" altLang="en-US" sz="2200" dirty="0" err="1"/>
              <a:t>배열으로</a:t>
            </a:r>
            <a:r>
              <a:rPr lang="ko-KR" altLang="en-US" sz="2200" dirty="0"/>
              <a:t> 받는다</a:t>
            </a:r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익은 토마토 </a:t>
            </a:r>
            <a:r>
              <a:rPr lang="ko-KR" altLang="en-US" sz="2200" b="1" dirty="0"/>
              <a:t>위치</a:t>
            </a:r>
            <a:r>
              <a:rPr lang="ko-KR" altLang="en-US" sz="2200" dirty="0"/>
              <a:t>를 담을 빈 배열을 하나 만든다</a:t>
            </a:r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루프를 돌면서</a:t>
            </a:r>
            <a:r>
              <a:rPr lang="en-US" altLang="ko-KR" sz="2200" dirty="0"/>
              <a:t>, </a:t>
            </a:r>
            <a:r>
              <a:rPr lang="ko-KR" altLang="en-US" sz="2200" dirty="0"/>
              <a:t>익은 토마토가 있는 위치를 배열에 넣는다</a:t>
            </a:r>
            <a:endParaRPr lang="en-US" altLang="ko-KR" sz="2200" dirty="0"/>
          </a:p>
          <a:p>
            <a:r>
              <a:rPr lang="en-US" altLang="ko-KR" sz="2200" dirty="0"/>
              <a:t>4. BFS </a:t>
            </a:r>
            <a:r>
              <a:rPr lang="ko-KR" altLang="en-US" sz="2200" dirty="0"/>
              <a:t>호출</a:t>
            </a:r>
            <a:endParaRPr lang="en-US" altLang="ko-KR" sz="2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D3AEF9F-669E-41CF-8DEE-CBF3D7C6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75663"/>
            <a:ext cx="6903720" cy="31066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B954EF-D364-462D-88C0-B382CF48F092}"/>
                  </a:ext>
                </a:extLst>
              </p14:cNvPr>
              <p14:cNvContentPartPr/>
              <p14:nvPr/>
            </p14:nvContentPartPr>
            <p14:xfrm>
              <a:off x="4811040" y="2667960"/>
              <a:ext cx="1395720" cy="116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B954EF-D364-462D-88C0-B382CF48F0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200" y="2604600"/>
                <a:ext cx="14270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D7FE571-C8DA-4A21-A979-B27BDC147947}"/>
                  </a:ext>
                </a:extLst>
              </p14:cNvPr>
              <p14:cNvContentPartPr/>
              <p14:nvPr/>
            </p14:nvContentPartPr>
            <p14:xfrm>
              <a:off x="2798280" y="3723480"/>
              <a:ext cx="640440" cy="5554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D7FE571-C8DA-4A21-A979-B27BDC1479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2440" y="3660120"/>
                <a:ext cx="67176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AB2BA39-F450-49A0-91D5-91635100DB99}"/>
                  </a:ext>
                </a:extLst>
              </p14:cNvPr>
              <p14:cNvContentPartPr/>
              <p14:nvPr/>
            </p14:nvContentPartPr>
            <p14:xfrm>
              <a:off x="6329880" y="2638440"/>
              <a:ext cx="1450080" cy="20628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AB2BA39-F450-49A0-91D5-91635100DB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14040" y="2575080"/>
                <a:ext cx="1481400" cy="21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D533398-CFEB-48AB-BCCA-D9B277A72AFE}"/>
                  </a:ext>
                </a:extLst>
              </p14:cNvPr>
              <p14:cNvContentPartPr/>
              <p14:nvPr/>
            </p14:nvContentPartPr>
            <p14:xfrm>
              <a:off x="7065360" y="4412880"/>
              <a:ext cx="405000" cy="3182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D533398-CFEB-48AB-BCCA-D9B277A72A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49520" y="4349520"/>
                <a:ext cx="4363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E423A80-F8A0-4569-81BA-7366520F0C74}"/>
                  </a:ext>
                </a:extLst>
              </p14:cNvPr>
              <p14:cNvContentPartPr/>
              <p14:nvPr/>
            </p14:nvContentPartPr>
            <p14:xfrm>
              <a:off x="4279680" y="3191400"/>
              <a:ext cx="354960" cy="12510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E423A80-F8A0-4569-81BA-7366520F0C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63840" y="3128040"/>
                <a:ext cx="386280" cy="13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1DF212A0-B544-484F-BFAE-9626094109EC}"/>
                  </a:ext>
                </a:extLst>
              </p14:cNvPr>
              <p14:cNvContentPartPr/>
              <p14:nvPr/>
            </p14:nvContentPartPr>
            <p14:xfrm>
              <a:off x="4192200" y="4182480"/>
              <a:ext cx="367920" cy="2959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1DF212A0-B544-484F-BFAE-9626094109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76360" y="4119120"/>
                <a:ext cx="3992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05FE543-930F-4C7A-B91C-B6870047DE23}"/>
                  </a:ext>
                </a:extLst>
              </p14:cNvPr>
              <p14:cNvContentPartPr/>
              <p14:nvPr/>
            </p14:nvContentPartPr>
            <p14:xfrm>
              <a:off x="7080120" y="3772440"/>
              <a:ext cx="935640" cy="6544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05FE543-930F-4C7A-B91C-B6870047DE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64280" y="3709080"/>
                <a:ext cx="9669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40A2AFB-E625-42A0-8DFF-6C0149781B16}"/>
                  </a:ext>
                </a:extLst>
              </p14:cNvPr>
              <p14:cNvContentPartPr/>
              <p14:nvPr/>
            </p14:nvContentPartPr>
            <p14:xfrm>
              <a:off x="5371200" y="4183200"/>
              <a:ext cx="1044360" cy="117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40A2AFB-E625-42A0-8DFF-6C0149781B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55360" y="4119840"/>
                <a:ext cx="1075680" cy="2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32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1899B-D160-4443-BBB8-DBB02E68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알고리즘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A1569-8FD8-40E1-9D2E-6BA96345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4197096"/>
          </a:xfrm>
        </p:spPr>
        <p:txBody>
          <a:bodyPr anchor="t">
            <a:normAutofit/>
          </a:bodyPr>
          <a:lstStyle/>
          <a:p>
            <a:r>
              <a:rPr lang="en-US" altLang="ko-KR" sz="2000" dirty="0"/>
              <a:t>A. 4</a:t>
            </a:r>
            <a:r>
              <a:rPr lang="ko-KR" altLang="en-US" sz="2000" dirty="0"/>
              <a:t>방향 벡터를 선언하고</a:t>
            </a:r>
            <a:r>
              <a:rPr lang="en-US" altLang="ko-KR" sz="2000" dirty="0"/>
              <a:t>, </a:t>
            </a:r>
            <a:r>
              <a:rPr lang="ko-KR" altLang="en-US" sz="2000" dirty="0"/>
              <a:t>큐에 토마토 위치 배열 전체를 집어넣음</a:t>
            </a:r>
            <a:endParaRPr lang="en-US" altLang="ko-KR" sz="2000" dirty="0"/>
          </a:p>
          <a:p>
            <a:r>
              <a:rPr lang="en-US" altLang="ko-KR" sz="2000" dirty="0"/>
              <a:t>B.</a:t>
            </a:r>
            <a:r>
              <a:rPr lang="ko-KR" altLang="en-US" sz="2000" dirty="0"/>
              <a:t> 큐에 토마토 위치가 있는 동안</a:t>
            </a:r>
            <a:r>
              <a:rPr lang="en-US" altLang="ko-KR" sz="2000" dirty="0"/>
              <a:t>, </a:t>
            </a:r>
            <a:r>
              <a:rPr lang="ko-KR" altLang="en-US" sz="2000" dirty="0"/>
              <a:t>좌표를 빼내 방향 벡터를 더해 아직 익지 않은 토마토가 있다면 지금 토마토 </a:t>
            </a:r>
            <a:r>
              <a:rPr lang="en-US" altLang="ko-KR" sz="2000" dirty="0"/>
              <a:t>+ 1</a:t>
            </a:r>
            <a:r>
              <a:rPr lang="ko-KR" altLang="en-US" sz="2000" dirty="0"/>
              <a:t>을 함</a:t>
            </a:r>
            <a:endParaRPr lang="en-US" altLang="ko-KR" sz="2000" dirty="0"/>
          </a:p>
          <a:p>
            <a:r>
              <a:rPr lang="en-US" altLang="ko-KR" sz="2000" dirty="0"/>
              <a:t>C. while</a:t>
            </a:r>
            <a:r>
              <a:rPr lang="ko-KR" altLang="en-US" sz="2000" dirty="0"/>
              <a:t> 루프가 끝나면</a:t>
            </a:r>
            <a:r>
              <a:rPr lang="en-US" altLang="ko-KR" sz="2000" dirty="0"/>
              <a:t>, </a:t>
            </a:r>
            <a:r>
              <a:rPr lang="ko-KR" altLang="en-US" sz="2000" dirty="0"/>
              <a:t>상자 전체 루프를 도는데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</a:t>
            </a:r>
            <a:r>
              <a:rPr lang="en-US" altLang="ko-KR" sz="2000" dirty="0"/>
              <a:t>0</a:t>
            </a:r>
            <a:r>
              <a:rPr lang="ko-KR" altLang="en-US" sz="2000" dirty="0"/>
              <a:t>이 발견된다면 고립된 토마토가 있다는 뜻이므로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sz="2000" dirty="0"/>
          </a:p>
          <a:p>
            <a:r>
              <a:rPr lang="en-US" altLang="ko-KR" sz="2000" dirty="0"/>
              <a:t>D. max </a:t>
            </a:r>
            <a:r>
              <a:rPr lang="ko-KR" altLang="en-US" sz="2000" dirty="0"/>
              <a:t>연산으로 토마토가 익는 가장 늦은 날짜를 계산함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23FAD46-EE3F-4092-8286-13FCAF80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60" y="640080"/>
            <a:ext cx="5047944" cy="55778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58FD40F-6534-4290-BE76-ED76E8D7A223}"/>
                  </a:ext>
                </a:extLst>
              </p14:cNvPr>
              <p14:cNvContentPartPr/>
              <p14:nvPr/>
            </p14:nvContentPartPr>
            <p14:xfrm>
              <a:off x="6293160" y="996120"/>
              <a:ext cx="178560" cy="3657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58FD40F-6534-4290-BE76-ED76E8D7A2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7320" y="932760"/>
                <a:ext cx="2098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F287910-F1F1-47FD-A0F9-341C56C0F6BA}"/>
                  </a:ext>
                </a:extLst>
              </p14:cNvPr>
              <p14:cNvContentPartPr/>
              <p14:nvPr/>
            </p14:nvContentPartPr>
            <p14:xfrm>
              <a:off x="6457320" y="1414080"/>
              <a:ext cx="1840320" cy="1965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F287910-F1F1-47FD-A0F9-341C56C0F6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1480" y="1350720"/>
                <a:ext cx="18716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5F8EB8C-A23D-42D8-A867-9FB458798381}"/>
                  </a:ext>
                </a:extLst>
              </p14:cNvPr>
              <p14:cNvContentPartPr/>
              <p14:nvPr/>
            </p14:nvContentPartPr>
            <p14:xfrm>
              <a:off x="6723000" y="2235240"/>
              <a:ext cx="443880" cy="43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5F8EB8C-A23D-42D8-A867-9FB4587983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7160" y="2171880"/>
                <a:ext cx="4752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4B19790-5A72-4E1D-B837-70AF4AF92544}"/>
                  </a:ext>
                </a:extLst>
              </p14:cNvPr>
              <p14:cNvContentPartPr/>
              <p14:nvPr/>
            </p14:nvContentPartPr>
            <p14:xfrm>
              <a:off x="6835680" y="2933640"/>
              <a:ext cx="1379520" cy="892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4B19790-5A72-4E1D-B837-70AF4AF925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9840" y="2870280"/>
                <a:ext cx="141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D53AA8D-8B11-435C-AFDB-186737892205}"/>
                  </a:ext>
                </a:extLst>
              </p14:cNvPr>
              <p14:cNvContentPartPr/>
              <p14:nvPr/>
            </p14:nvContentPartPr>
            <p14:xfrm>
              <a:off x="6662160" y="3137400"/>
              <a:ext cx="1509120" cy="1105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D53AA8D-8B11-435C-AFDB-18673789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46320" y="3074040"/>
                <a:ext cx="1540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6FEA3E7-9822-478F-8C7D-014A266CC8FD}"/>
                  </a:ext>
                </a:extLst>
              </p14:cNvPr>
              <p14:cNvContentPartPr/>
              <p14:nvPr/>
            </p14:nvContentPartPr>
            <p14:xfrm>
              <a:off x="7961400" y="1109520"/>
              <a:ext cx="767160" cy="19566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6FEA3E7-9822-478F-8C7D-014A266CC8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5560" y="1046160"/>
                <a:ext cx="798480" cy="20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BD7EA58-25F2-44F6-BAAF-BAE33D4274A0}"/>
                  </a:ext>
                </a:extLst>
              </p14:cNvPr>
              <p14:cNvContentPartPr/>
              <p14:nvPr/>
            </p14:nvContentPartPr>
            <p14:xfrm>
              <a:off x="6605280" y="3385440"/>
              <a:ext cx="176040" cy="2631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BD7EA58-25F2-44F6-BAAF-BAE33D4274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89440" y="3322080"/>
                <a:ext cx="2073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8E17721-B38C-4D26-84B7-B993FC1285D6}"/>
                  </a:ext>
                </a:extLst>
              </p14:cNvPr>
              <p14:cNvContentPartPr/>
              <p14:nvPr/>
            </p14:nvContentPartPr>
            <p14:xfrm>
              <a:off x="8361720" y="3655440"/>
              <a:ext cx="370440" cy="3279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8E17721-B38C-4D26-84B7-B993FC1285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5880" y="3592080"/>
                <a:ext cx="401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D9A4724-4B3D-4037-99FC-8363E7F7ADB0}"/>
                  </a:ext>
                </a:extLst>
              </p14:cNvPr>
              <p14:cNvContentPartPr/>
              <p14:nvPr/>
            </p14:nvContentPartPr>
            <p14:xfrm>
              <a:off x="6966000" y="3995640"/>
              <a:ext cx="2621880" cy="1947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D9A4724-4B3D-4037-99FC-8363E7F7AD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50160" y="3932280"/>
                <a:ext cx="26532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0D46B884-8749-48FE-A666-8D89D342C1C4}"/>
                  </a:ext>
                </a:extLst>
              </p14:cNvPr>
              <p14:cNvContentPartPr/>
              <p14:nvPr/>
            </p14:nvContentPartPr>
            <p14:xfrm>
              <a:off x="8227080" y="4083120"/>
              <a:ext cx="1145520" cy="1087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0D46B884-8749-48FE-A666-8D89D342C1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11240" y="4019760"/>
                <a:ext cx="11768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9C46EB45-DB14-4C48-9F27-B3D29FA97805}"/>
                  </a:ext>
                </a:extLst>
              </p14:cNvPr>
              <p14:cNvContentPartPr/>
              <p14:nvPr/>
            </p14:nvContentPartPr>
            <p14:xfrm>
              <a:off x="3099960" y="110160"/>
              <a:ext cx="6440400" cy="60998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C46EB45-DB14-4C48-9F27-B3D29FA9780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90600" y="100800"/>
                <a:ext cx="6459120" cy="61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88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D4C31CC-6678-459E-BF3E-6456FBF06EAE}"/>
                  </a:ext>
                </a:extLst>
              </p14:cNvPr>
              <p14:cNvContentPartPr/>
              <p14:nvPr/>
            </p14:nvContentPartPr>
            <p14:xfrm>
              <a:off x="717611" y="1037324"/>
              <a:ext cx="48600" cy="4424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D4C31CC-6678-459E-BF3E-6456FBF06E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11" y="1019324"/>
                <a:ext cx="84240" cy="4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F5026F-282C-42DC-A8CC-62CF62007A0A}"/>
              </a:ext>
            </a:extLst>
          </p:cNvPr>
          <p:cNvGrpSpPr/>
          <p:nvPr/>
        </p:nvGrpSpPr>
        <p:grpSpPr>
          <a:xfrm>
            <a:off x="1141691" y="936884"/>
            <a:ext cx="588600" cy="514440"/>
            <a:chOff x="1141691" y="936884"/>
            <a:chExt cx="58860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4642235-7719-4E32-8AD0-1FE42171E7B8}"/>
                    </a:ext>
                  </a:extLst>
                </p14:cNvPr>
                <p14:cNvContentPartPr/>
                <p14:nvPr/>
              </p14:nvContentPartPr>
              <p14:xfrm>
                <a:off x="1141691" y="1112924"/>
                <a:ext cx="395280" cy="1382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4642235-7719-4E32-8AD0-1FE42171E7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4051" y="1094924"/>
                  <a:ext cx="430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91E14DE-CEEF-4DD8-ABE8-64CBB9F2DF69}"/>
                    </a:ext>
                  </a:extLst>
                </p14:cNvPr>
                <p14:cNvContentPartPr/>
                <p14:nvPr/>
              </p14:nvContentPartPr>
              <p14:xfrm>
                <a:off x="1687811" y="936884"/>
                <a:ext cx="42480" cy="5144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91E14DE-CEEF-4DD8-ABE8-64CBB9F2DF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9811" y="919244"/>
                  <a:ext cx="78120" cy="55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8763285-1306-473E-86A4-557589872056}"/>
                  </a:ext>
                </a:extLst>
              </p14:cNvPr>
              <p14:cNvContentPartPr/>
              <p14:nvPr/>
            </p14:nvContentPartPr>
            <p14:xfrm>
              <a:off x="2476931" y="1114004"/>
              <a:ext cx="261360" cy="2754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8763285-1306-473E-86A4-5575898720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9291" y="1096004"/>
                <a:ext cx="2970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00D10C4-5C4F-49B6-92BF-DA6593770BEE}"/>
                  </a:ext>
                </a:extLst>
              </p14:cNvPr>
              <p14:cNvContentPartPr/>
              <p14:nvPr/>
            </p14:nvContentPartPr>
            <p14:xfrm>
              <a:off x="3319691" y="1112924"/>
              <a:ext cx="248760" cy="3643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00D10C4-5C4F-49B6-92BF-DA6593770B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2051" y="1094924"/>
                <a:ext cx="2844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B330756-7D80-46C1-82C1-E4CDB4862D4C}"/>
                  </a:ext>
                </a:extLst>
              </p14:cNvPr>
              <p14:cNvContentPartPr/>
              <p14:nvPr/>
            </p14:nvContentPartPr>
            <p14:xfrm>
              <a:off x="3969851" y="1254404"/>
              <a:ext cx="261360" cy="2203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B330756-7D80-46C1-82C1-E4CDB4862D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1851" y="1236764"/>
                <a:ext cx="297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99AE162-0E24-423F-B99F-5178EB650379}"/>
                  </a:ext>
                </a:extLst>
              </p14:cNvPr>
              <p14:cNvContentPartPr/>
              <p14:nvPr/>
            </p14:nvContentPartPr>
            <p14:xfrm>
              <a:off x="4645571" y="1201484"/>
              <a:ext cx="263880" cy="2376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99AE162-0E24-423F-B99F-5178EB6503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27571" y="1183844"/>
                <a:ext cx="299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F244D68-88D3-4B48-9AEC-5404D0A49311}"/>
                  </a:ext>
                </a:extLst>
              </p14:cNvPr>
              <p14:cNvContentPartPr/>
              <p14:nvPr/>
            </p14:nvContentPartPr>
            <p14:xfrm>
              <a:off x="685571" y="2159084"/>
              <a:ext cx="303480" cy="3643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F244D68-88D3-4B48-9AEC-5404D0A493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571" y="2141444"/>
                <a:ext cx="339120" cy="3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9DAC4C-37D7-411B-AB27-6A7C9E9E110B}"/>
              </a:ext>
            </a:extLst>
          </p:cNvPr>
          <p:cNvGrpSpPr/>
          <p:nvPr/>
        </p:nvGrpSpPr>
        <p:grpSpPr>
          <a:xfrm>
            <a:off x="1504931" y="2114444"/>
            <a:ext cx="533880" cy="529560"/>
            <a:chOff x="1504931" y="2114444"/>
            <a:chExt cx="53388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44D57BD-5FE1-48BF-A2AE-2819F26F8351}"/>
                    </a:ext>
                  </a:extLst>
                </p14:cNvPr>
                <p14:cNvContentPartPr/>
                <p14:nvPr/>
              </p14:nvContentPartPr>
              <p14:xfrm>
                <a:off x="1504931" y="2337284"/>
                <a:ext cx="334080" cy="237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44D57BD-5FE1-48BF-A2AE-2819F26F83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7291" y="2319644"/>
                  <a:ext cx="369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C7EEBA8-EE53-4D55-92AC-27144E5EAAC1}"/>
                    </a:ext>
                  </a:extLst>
                </p14:cNvPr>
                <p14:cNvContentPartPr/>
                <p14:nvPr/>
              </p14:nvContentPartPr>
              <p14:xfrm>
                <a:off x="2008931" y="2114444"/>
                <a:ext cx="29880" cy="5295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C7EEBA8-EE53-4D55-92AC-27144E5EAA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1291" y="2096444"/>
                  <a:ext cx="65520" cy="56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75C3774-050A-472F-BB95-B4FE6D620848}"/>
                  </a:ext>
                </a:extLst>
              </p14:cNvPr>
              <p14:cNvContentPartPr/>
              <p14:nvPr/>
            </p14:nvContentPartPr>
            <p14:xfrm>
              <a:off x="2595371" y="2135684"/>
              <a:ext cx="208800" cy="3945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75C3774-050A-472F-BB95-B4FE6D6208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7371" y="2118044"/>
                <a:ext cx="2444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5A1840C-4AE3-4C86-959F-880BEA7536FD}"/>
                  </a:ext>
                </a:extLst>
              </p14:cNvPr>
              <p14:cNvContentPartPr/>
              <p14:nvPr/>
            </p14:nvContentPartPr>
            <p14:xfrm>
              <a:off x="3426251" y="2203364"/>
              <a:ext cx="231840" cy="2948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5A1840C-4AE3-4C86-959F-880BEA7536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08611" y="2185364"/>
                <a:ext cx="267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6712ADD-B688-4100-8B98-CE0F5E0C031F}"/>
                  </a:ext>
                </a:extLst>
              </p14:cNvPr>
              <p14:cNvContentPartPr/>
              <p14:nvPr/>
            </p14:nvContentPartPr>
            <p14:xfrm>
              <a:off x="4045811" y="2233604"/>
              <a:ext cx="232200" cy="2779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6712ADD-B688-4100-8B98-CE0F5E0C03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27811" y="2215604"/>
                <a:ext cx="267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1EBA670-BDE1-4023-AB61-332CE1FC3863}"/>
                  </a:ext>
                </a:extLst>
              </p14:cNvPr>
              <p14:cNvContentPartPr/>
              <p14:nvPr/>
            </p14:nvContentPartPr>
            <p14:xfrm>
              <a:off x="4619291" y="2100044"/>
              <a:ext cx="313200" cy="3103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1EBA670-BDE1-4023-AB61-332CE1FC38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01291" y="2082404"/>
                <a:ext cx="3488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9412223-3FA5-4FA1-BE1E-ECDC0580DC88}"/>
                  </a:ext>
                </a:extLst>
              </p14:cNvPr>
              <p14:cNvContentPartPr/>
              <p14:nvPr/>
            </p14:nvContentPartPr>
            <p14:xfrm>
              <a:off x="709331" y="3261404"/>
              <a:ext cx="227160" cy="2278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9412223-3FA5-4FA1-BE1E-ECDC0580DC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1331" y="3243764"/>
                <a:ext cx="2628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6B3C79F-589B-48EE-B469-2D06FAB34726}"/>
                  </a:ext>
                </a:extLst>
              </p14:cNvPr>
              <p14:cNvContentPartPr/>
              <p14:nvPr/>
            </p14:nvContentPartPr>
            <p14:xfrm>
              <a:off x="1612211" y="3263204"/>
              <a:ext cx="266040" cy="34740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6B3C79F-589B-48EE-B469-2D06FAB347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94211" y="3245564"/>
                <a:ext cx="3016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DD44FE4-9F78-4F57-A972-09050EAE4327}"/>
                  </a:ext>
                </a:extLst>
              </p14:cNvPr>
              <p14:cNvContentPartPr/>
              <p14:nvPr/>
            </p14:nvContentPartPr>
            <p14:xfrm>
              <a:off x="2516531" y="3392084"/>
              <a:ext cx="257400" cy="2592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DD44FE4-9F78-4F57-A972-09050EAE432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98891" y="3374444"/>
                <a:ext cx="2930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0719726-71A5-4101-866A-1F92DCD28E34}"/>
                  </a:ext>
                </a:extLst>
              </p14:cNvPr>
              <p14:cNvContentPartPr/>
              <p14:nvPr/>
            </p14:nvContentPartPr>
            <p14:xfrm>
              <a:off x="3264251" y="3276524"/>
              <a:ext cx="174960" cy="27792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0719726-71A5-4101-866A-1F92DCD28E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46251" y="3258524"/>
                <a:ext cx="21060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435B467B-FF06-416D-A000-035ACFD64C09}"/>
              </a:ext>
            </a:extLst>
          </p:cNvPr>
          <p:cNvGrpSpPr/>
          <p:nvPr/>
        </p:nvGrpSpPr>
        <p:grpSpPr>
          <a:xfrm>
            <a:off x="3978851" y="3131084"/>
            <a:ext cx="1035360" cy="457560"/>
            <a:chOff x="3978851" y="3131084"/>
            <a:chExt cx="103536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6FBCD0D-9313-4FB3-BCF2-06C1539DD95C}"/>
                    </a:ext>
                  </a:extLst>
                </p14:cNvPr>
                <p14:cNvContentPartPr/>
                <p14:nvPr/>
              </p14:nvContentPartPr>
              <p14:xfrm>
                <a:off x="3978851" y="3304964"/>
                <a:ext cx="298440" cy="248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6FBCD0D-9313-4FB3-BCF2-06C1539DD9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60851" y="3287324"/>
                  <a:ext cx="334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D3CD870-E53A-44C6-9E8F-E2D6CE887110}"/>
                    </a:ext>
                  </a:extLst>
                </p14:cNvPr>
                <p14:cNvContentPartPr/>
                <p14:nvPr/>
              </p14:nvContentPartPr>
              <p14:xfrm>
                <a:off x="4409411" y="3131084"/>
                <a:ext cx="25560" cy="4575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D3CD870-E53A-44C6-9E8F-E2D6CE8871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91411" y="3113444"/>
                  <a:ext cx="612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970B95E-0F24-4392-9594-BDF50E9E4363}"/>
                    </a:ext>
                  </a:extLst>
                </p14:cNvPr>
                <p14:cNvContentPartPr/>
                <p14:nvPr/>
              </p14:nvContentPartPr>
              <p14:xfrm>
                <a:off x="4645571" y="3199124"/>
                <a:ext cx="368640" cy="3751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970B95E-0F24-4392-9594-BDF50E9E43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27931" y="3181484"/>
                  <a:ext cx="404280" cy="41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F58126BC-B69D-46A3-BAF8-0185C1F8ACE2}"/>
                  </a:ext>
                </a:extLst>
              </p14:cNvPr>
              <p14:cNvContentPartPr/>
              <p14:nvPr/>
            </p14:nvContentPartPr>
            <p14:xfrm>
              <a:off x="715451" y="4270844"/>
              <a:ext cx="312120" cy="39492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F58126BC-B69D-46A3-BAF8-0185C1F8AC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7451" y="4252844"/>
                <a:ext cx="3477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C707C36-77B1-4048-B278-B4F8F321A8BB}"/>
                  </a:ext>
                </a:extLst>
              </p14:cNvPr>
              <p14:cNvContentPartPr/>
              <p14:nvPr/>
            </p14:nvContentPartPr>
            <p14:xfrm>
              <a:off x="1573331" y="4351844"/>
              <a:ext cx="194760" cy="30132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C707C36-77B1-4048-B278-B4F8F321A8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55331" y="4334204"/>
                <a:ext cx="2304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7CCBBB2-32D7-4CD0-9D49-359F49745FCB}"/>
                  </a:ext>
                </a:extLst>
              </p14:cNvPr>
              <p14:cNvContentPartPr/>
              <p14:nvPr/>
            </p14:nvContentPartPr>
            <p14:xfrm>
              <a:off x="2310611" y="4288484"/>
              <a:ext cx="286920" cy="2739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7CCBBB2-32D7-4CD0-9D49-359F49745F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92971" y="4270484"/>
                <a:ext cx="3225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8AD8E5A8-0A1E-4F89-B798-A9AC99D8AD8B}"/>
                  </a:ext>
                </a:extLst>
              </p14:cNvPr>
              <p14:cNvContentPartPr/>
              <p14:nvPr/>
            </p14:nvContentPartPr>
            <p14:xfrm>
              <a:off x="3104051" y="4250684"/>
              <a:ext cx="276840" cy="3837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8AD8E5A8-0A1E-4F89-B798-A9AC99D8AD8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86411" y="4232684"/>
                <a:ext cx="312480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CE595345-4C8E-4FA1-9E25-FD1C591983D2}"/>
              </a:ext>
            </a:extLst>
          </p:cNvPr>
          <p:cNvGrpSpPr/>
          <p:nvPr/>
        </p:nvGrpSpPr>
        <p:grpSpPr>
          <a:xfrm>
            <a:off x="3869411" y="4185524"/>
            <a:ext cx="496080" cy="502920"/>
            <a:chOff x="3869411" y="4185524"/>
            <a:chExt cx="49608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B0A3C63-DAF6-486B-836D-E10FD8A44E48}"/>
                    </a:ext>
                  </a:extLst>
                </p14:cNvPr>
                <p14:cNvContentPartPr/>
                <p14:nvPr/>
              </p14:nvContentPartPr>
              <p14:xfrm>
                <a:off x="3869411" y="4448684"/>
                <a:ext cx="315360" cy="13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B0A3C63-DAF6-486B-836D-E10FD8A44E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51771" y="4430684"/>
                  <a:ext cx="351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792DB5B-A313-4BA4-BDF6-8C241FC15B31}"/>
                    </a:ext>
                  </a:extLst>
                </p14:cNvPr>
                <p14:cNvContentPartPr/>
                <p14:nvPr/>
              </p14:nvContentPartPr>
              <p14:xfrm>
                <a:off x="4325171" y="4185524"/>
                <a:ext cx="40320" cy="5029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792DB5B-A313-4BA4-BDF6-8C241FC15B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07531" y="4167884"/>
                  <a:ext cx="75960" cy="53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539E80CF-55D6-46EB-8A11-3BC648561FA5}"/>
                  </a:ext>
                </a:extLst>
              </p14:cNvPr>
              <p14:cNvContentPartPr/>
              <p14:nvPr/>
            </p14:nvContentPartPr>
            <p14:xfrm>
              <a:off x="5005571" y="4115684"/>
              <a:ext cx="8640" cy="64080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539E80CF-55D6-46EB-8A11-3BC648561FA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87931" y="4098044"/>
                <a:ext cx="44280" cy="67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DC793389-A940-49FF-8399-BBDA0E5A21A6}"/>
              </a:ext>
            </a:extLst>
          </p:cNvPr>
          <p:cNvGrpSpPr/>
          <p:nvPr/>
        </p:nvGrpSpPr>
        <p:grpSpPr>
          <a:xfrm>
            <a:off x="288851" y="1513244"/>
            <a:ext cx="643320" cy="1060920"/>
            <a:chOff x="288851" y="1513244"/>
            <a:chExt cx="643320" cy="10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11D24BB-4062-49D3-9B2F-90B4CBDE8017}"/>
                    </a:ext>
                  </a:extLst>
                </p14:cNvPr>
                <p14:cNvContentPartPr/>
                <p14:nvPr/>
              </p14:nvContentPartPr>
              <p14:xfrm>
                <a:off x="421691" y="1513244"/>
                <a:ext cx="8280" cy="4608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11D24BB-4062-49D3-9B2F-90B4CBDE80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5691" y="1477604"/>
                  <a:ext cx="799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EE77938-021A-43EF-8B13-566F3CCD07CB}"/>
                    </a:ext>
                  </a:extLst>
                </p14:cNvPr>
                <p14:cNvContentPartPr/>
                <p14:nvPr/>
              </p14:nvContentPartPr>
              <p14:xfrm>
                <a:off x="288851" y="1834724"/>
                <a:ext cx="275400" cy="170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EE77938-021A-43EF-8B13-566F3CCD07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3211" y="1798724"/>
                  <a:ext cx="347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108AC13-27C9-40FD-8328-ADC34CFC6C9E}"/>
                    </a:ext>
                  </a:extLst>
                </p14:cNvPr>
                <p14:cNvContentPartPr/>
                <p14:nvPr/>
              </p14:nvContentPartPr>
              <p14:xfrm>
                <a:off x="512051" y="2040644"/>
                <a:ext cx="420120" cy="5335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108AC13-27C9-40FD-8328-ADC34CFC6C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6411" y="2004644"/>
                  <a:ext cx="491760" cy="60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55DBB6-350E-4CAF-9557-2FB308506860}"/>
              </a:ext>
            </a:extLst>
          </p:cNvPr>
          <p:cNvGrpSpPr/>
          <p:nvPr/>
        </p:nvGrpSpPr>
        <p:grpSpPr>
          <a:xfrm>
            <a:off x="436091" y="2781524"/>
            <a:ext cx="557280" cy="918720"/>
            <a:chOff x="436091" y="2781524"/>
            <a:chExt cx="557280" cy="9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82569DD-C190-4A20-8BE2-4B49CB0FDDF0}"/>
                    </a:ext>
                  </a:extLst>
                </p14:cNvPr>
                <p14:cNvContentPartPr/>
                <p14:nvPr/>
              </p14:nvContentPartPr>
              <p14:xfrm>
                <a:off x="679811" y="2781524"/>
                <a:ext cx="23400" cy="3819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82569DD-C190-4A20-8BE2-4B49CB0FDD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3811" y="2745524"/>
                  <a:ext cx="950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6E21586-8A48-4C12-89C4-7A2A029A5CC0}"/>
                    </a:ext>
                  </a:extLst>
                </p14:cNvPr>
                <p14:cNvContentPartPr/>
                <p14:nvPr/>
              </p14:nvContentPartPr>
              <p14:xfrm>
                <a:off x="436091" y="2908244"/>
                <a:ext cx="462240" cy="2336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6E21586-8A48-4C12-89C4-7A2A029A5C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0451" y="2872244"/>
                  <a:ext cx="533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8278B8E-A09D-48EF-AAF5-AE4F3BC0C22F}"/>
                    </a:ext>
                  </a:extLst>
                </p14:cNvPr>
                <p14:cNvContentPartPr/>
                <p14:nvPr/>
              </p14:nvContentPartPr>
              <p14:xfrm>
                <a:off x="595931" y="3177524"/>
                <a:ext cx="397440" cy="5227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8278B8E-A09D-48EF-AAF5-AE4F3BC0C2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9931" y="3141524"/>
                  <a:ext cx="469080" cy="59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52F7F20-AEE5-40FC-B586-F7C08D8FDC45}"/>
              </a:ext>
            </a:extLst>
          </p:cNvPr>
          <p:cNvGrpSpPr/>
          <p:nvPr/>
        </p:nvGrpSpPr>
        <p:grpSpPr>
          <a:xfrm>
            <a:off x="4640171" y="1959284"/>
            <a:ext cx="832680" cy="2166120"/>
            <a:chOff x="4640171" y="1959284"/>
            <a:chExt cx="832680" cy="21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D872045-5C0E-4BF3-874F-66627B3D0A6E}"/>
                    </a:ext>
                  </a:extLst>
                </p14:cNvPr>
                <p14:cNvContentPartPr/>
                <p14:nvPr/>
              </p14:nvContentPartPr>
              <p14:xfrm>
                <a:off x="5362691" y="3863684"/>
                <a:ext cx="6480" cy="2617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D872045-5C0E-4BF3-874F-66627B3D0A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26691" y="3828044"/>
                  <a:ext cx="781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6063AD4-1411-4FEC-861E-BC3BEAB3B787}"/>
                    </a:ext>
                  </a:extLst>
                </p14:cNvPr>
                <p14:cNvContentPartPr/>
                <p14:nvPr/>
              </p14:nvContentPartPr>
              <p14:xfrm>
                <a:off x="5185931" y="3724364"/>
                <a:ext cx="286920" cy="1684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6063AD4-1411-4FEC-861E-BC3BEAB3B7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50291" y="3688724"/>
                  <a:ext cx="358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10E3594-D0E8-4DC1-AD96-6EED38332FF2}"/>
                    </a:ext>
                  </a:extLst>
                </p14:cNvPr>
                <p14:cNvContentPartPr/>
                <p14:nvPr/>
              </p14:nvContentPartPr>
              <p14:xfrm>
                <a:off x="4650611" y="3180404"/>
                <a:ext cx="521280" cy="4237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10E3594-D0E8-4DC1-AD96-6EED38332F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14971" y="3144404"/>
                  <a:ext cx="5929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5AD4E27-13C4-4D71-A02E-5D708C0C7CD6}"/>
                    </a:ext>
                  </a:extLst>
                </p14:cNvPr>
                <p14:cNvContentPartPr/>
                <p14:nvPr/>
              </p14:nvContentPartPr>
              <p14:xfrm>
                <a:off x="4969931" y="2657684"/>
                <a:ext cx="46440" cy="3963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5AD4E27-13C4-4D71-A02E-5D708C0C7C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34291" y="2622044"/>
                  <a:ext cx="1180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ED33712-04A4-486B-B689-E3D8F85C2C9D}"/>
                    </a:ext>
                  </a:extLst>
                </p14:cNvPr>
                <p14:cNvContentPartPr/>
                <p14:nvPr/>
              </p14:nvContentPartPr>
              <p14:xfrm>
                <a:off x="4831331" y="2667044"/>
                <a:ext cx="227880" cy="1998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ED33712-04A4-486B-B689-E3D8F85C2C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95331" y="2631404"/>
                  <a:ext cx="299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E7B4463-DB6A-46FB-9533-DA5C712F1DBE}"/>
                    </a:ext>
                  </a:extLst>
                </p14:cNvPr>
                <p14:cNvContentPartPr/>
                <p14:nvPr/>
              </p14:nvContentPartPr>
              <p14:xfrm>
                <a:off x="4640171" y="1959284"/>
                <a:ext cx="321480" cy="5619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E7B4463-DB6A-46FB-9533-DA5C712F1D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4531" y="1923284"/>
                  <a:ext cx="393120" cy="63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4F3CAF4B-D47B-4C6B-B2F3-66283C10A0DD}"/>
                  </a:ext>
                </a:extLst>
              </p14:cNvPr>
              <p14:cNvContentPartPr/>
              <p14:nvPr/>
            </p14:nvContentPartPr>
            <p14:xfrm>
              <a:off x="3968411" y="-2086756"/>
              <a:ext cx="360" cy="36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4F3CAF4B-D47B-4C6B-B2F3-66283C10A0D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32411" y="-21227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717F27E6-61BC-4BEE-AA3F-23F7FFA480BC}"/>
                  </a:ext>
                </a:extLst>
              </p14:cNvPr>
              <p14:cNvContentPartPr/>
              <p14:nvPr/>
            </p14:nvContentPartPr>
            <p14:xfrm>
              <a:off x="559571" y="3092204"/>
              <a:ext cx="1374480" cy="2085840"/>
            </p14:xfrm>
          </p:contentPart>
        </mc:Choice>
        <mc:Fallback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717F27E6-61BC-4BEE-AA3F-23F7FFA480B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3571" y="3056564"/>
                <a:ext cx="1446120" cy="21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4031E1C8-DB11-4B9B-B822-94D577E1C852}"/>
                  </a:ext>
                </a:extLst>
              </p14:cNvPr>
              <p14:cNvContentPartPr/>
              <p14:nvPr/>
            </p14:nvContentPartPr>
            <p14:xfrm>
              <a:off x="3780851" y="887924"/>
              <a:ext cx="1521360" cy="1922760"/>
            </p14:xfrm>
          </p:contentPart>
        </mc:Choice>
        <mc:Fallback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4031E1C8-DB11-4B9B-B822-94D577E1C85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45211" y="851924"/>
                <a:ext cx="1593000" cy="19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2C888354-51CD-46A4-9FF9-A95ADAFF947A}"/>
                  </a:ext>
                </a:extLst>
              </p14:cNvPr>
              <p14:cNvContentPartPr/>
              <p14:nvPr/>
            </p14:nvContentPartPr>
            <p14:xfrm>
              <a:off x="228371" y="705404"/>
              <a:ext cx="860400" cy="103680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2C888354-51CD-46A4-9FF9-A95ADAFF947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2371" y="669404"/>
                <a:ext cx="932040" cy="11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9203CC2D-28CD-4E6E-9162-954C473DFD14}"/>
                  </a:ext>
                </a:extLst>
              </p14:cNvPr>
              <p14:cNvContentPartPr/>
              <p14:nvPr/>
            </p14:nvContentPartPr>
            <p14:xfrm>
              <a:off x="4598051" y="3892484"/>
              <a:ext cx="879840" cy="115452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9203CC2D-28CD-4E6E-9162-954C473DFD1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62411" y="3856844"/>
                <a:ext cx="951480" cy="12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CF2D1DCC-F00F-4E44-9FA9-118DA713D53B}"/>
                  </a:ext>
                </a:extLst>
              </p14:cNvPr>
              <p14:cNvContentPartPr/>
              <p14:nvPr/>
            </p14:nvContentPartPr>
            <p14:xfrm>
              <a:off x="309731" y="1630604"/>
              <a:ext cx="819720" cy="114156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CF2D1DCC-F00F-4E44-9FA9-118DA713D53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4091" y="1594964"/>
                <a:ext cx="89136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A8F786A3-8399-4A77-869E-AF9DE17D4FA8}"/>
                  </a:ext>
                </a:extLst>
              </p14:cNvPr>
              <p14:cNvContentPartPr/>
              <p14:nvPr/>
            </p14:nvContentPartPr>
            <p14:xfrm>
              <a:off x="528251" y="2915444"/>
              <a:ext cx="552960" cy="90324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A8F786A3-8399-4A77-869E-AF9DE17D4FA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2611" y="2879804"/>
                <a:ext cx="624600" cy="9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FE4E8349-6E88-483A-BBFC-619654CA04B0}"/>
              </a:ext>
            </a:extLst>
          </p:cNvPr>
          <p:cNvGrpSpPr/>
          <p:nvPr/>
        </p:nvGrpSpPr>
        <p:grpSpPr>
          <a:xfrm>
            <a:off x="4074251" y="946604"/>
            <a:ext cx="1067760" cy="680400"/>
            <a:chOff x="4074251" y="946604"/>
            <a:chExt cx="1067760" cy="6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B5603490-CCFE-4E9F-99C0-025699C406B7}"/>
                    </a:ext>
                  </a:extLst>
                </p14:cNvPr>
                <p14:cNvContentPartPr/>
                <p14:nvPr/>
              </p14:nvContentPartPr>
              <p14:xfrm>
                <a:off x="4934291" y="1480844"/>
                <a:ext cx="360" cy="1461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B5603490-CCFE-4E9F-99C0-025699C406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98291" y="1445204"/>
                  <a:ext cx="72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B39C282-7BB6-4B49-AF25-0F028255777C}"/>
                    </a:ext>
                  </a:extLst>
                </p14:cNvPr>
                <p14:cNvContentPartPr/>
                <p14:nvPr/>
              </p14:nvContentPartPr>
              <p14:xfrm>
                <a:off x="4812611" y="1430084"/>
                <a:ext cx="254880" cy="1573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B39C282-7BB6-4B49-AF25-0F02825577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76611" y="1394444"/>
                  <a:ext cx="326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B21FD59-C600-48AC-8386-19513AD6E838}"/>
                    </a:ext>
                  </a:extLst>
                </p14:cNvPr>
                <p14:cNvContentPartPr/>
                <p14:nvPr/>
              </p14:nvContentPartPr>
              <p14:xfrm>
                <a:off x="4372691" y="946604"/>
                <a:ext cx="769320" cy="4255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B21FD59-C600-48AC-8386-19513AD6E8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37051" y="910604"/>
                  <a:ext cx="8409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29E358A-774A-4E8F-A771-46E9812F282B}"/>
                    </a:ext>
                  </a:extLst>
                </p14:cNvPr>
                <p14:cNvContentPartPr/>
                <p14:nvPr/>
              </p14:nvContentPartPr>
              <p14:xfrm>
                <a:off x="4724411" y="952004"/>
                <a:ext cx="111600" cy="6390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29E358A-774A-4E8F-A771-46E9812F28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88411" y="916364"/>
                  <a:ext cx="18324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7AA61B2-DC48-4D91-8D88-FC285B25CEE3}"/>
                    </a:ext>
                  </a:extLst>
                </p14:cNvPr>
                <p14:cNvContentPartPr/>
                <p14:nvPr/>
              </p14:nvContentPartPr>
              <p14:xfrm>
                <a:off x="4080011" y="1133444"/>
                <a:ext cx="352800" cy="21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7AA61B2-DC48-4D91-8D88-FC285B25CE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44011" y="1097804"/>
                  <a:ext cx="424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768EB4A-6DDF-4A16-B8D9-75D0F245F24A}"/>
                    </a:ext>
                  </a:extLst>
                </p14:cNvPr>
                <p14:cNvContentPartPr/>
                <p14:nvPr/>
              </p14:nvContentPartPr>
              <p14:xfrm>
                <a:off x="4074251" y="961724"/>
                <a:ext cx="245160" cy="3348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768EB4A-6DDF-4A16-B8D9-75D0F245F24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38251" y="925724"/>
                  <a:ext cx="31680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1E0EE50-8307-4A07-8705-35300511FA2C}"/>
              </a:ext>
            </a:extLst>
          </p:cNvPr>
          <p:cNvGrpSpPr/>
          <p:nvPr/>
        </p:nvGrpSpPr>
        <p:grpSpPr>
          <a:xfrm>
            <a:off x="3669251" y="1945604"/>
            <a:ext cx="1769400" cy="2012040"/>
            <a:chOff x="3669251" y="1945604"/>
            <a:chExt cx="1769400" cy="20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BBA80A3-FDAA-4537-AB67-DB8F62F98855}"/>
                    </a:ext>
                  </a:extLst>
                </p14:cNvPr>
                <p14:cNvContentPartPr/>
                <p14:nvPr/>
              </p14:nvContentPartPr>
              <p14:xfrm>
                <a:off x="4233011" y="2252324"/>
                <a:ext cx="315360" cy="651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BBA80A3-FDAA-4537-AB67-DB8F62F988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97011" y="2216684"/>
                  <a:ext cx="387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D513696-AD54-4628-B11F-BBB2A2DB6C28}"/>
                    </a:ext>
                  </a:extLst>
                </p14:cNvPr>
                <p14:cNvContentPartPr/>
                <p14:nvPr/>
              </p14:nvContentPartPr>
              <p14:xfrm>
                <a:off x="4327331" y="2135324"/>
                <a:ext cx="198720" cy="2667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D513696-AD54-4628-B11F-BBB2A2DB6C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91331" y="2099324"/>
                  <a:ext cx="2703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C35CDE41-722C-42AA-AC4F-C1D29A960B73}"/>
                    </a:ext>
                  </a:extLst>
                </p14:cNvPr>
                <p14:cNvContentPartPr/>
                <p14:nvPr/>
              </p14:nvContentPartPr>
              <p14:xfrm>
                <a:off x="3856811" y="2093564"/>
                <a:ext cx="479880" cy="4132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C35CDE41-722C-42AA-AC4F-C1D29A960B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20811" y="2057924"/>
                  <a:ext cx="5515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2C8F2582-54D4-44C4-A89D-3E78A2BE2A4B}"/>
                    </a:ext>
                  </a:extLst>
                </p14:cNvPr>
                <p14:cNvContentPartPr/>
                <p14:nvPr/>
              </p14:nvContentPartPr>
              <p14:xfrm>
                <a:off x="4117451" y="2173124"/>
                <a:ext cx="44280" cy="5824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2C8F2582-54D4-44C4-A89D-3E78A2BE2A4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81451" y="2137124"/>
                  <a:ext cx="1159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2FE33B2-17B9-40F8-969A-C375CD198927}"/>
                    </a:ext>
                  </a:extLst>
                </p14:cNvPr>
                <p14:cNvContentPartPr/>
                <p14:nvPr/>
              </p14:nvContentPartPr>
              <p14:xfrm>
                <a:off x="4503731" y="2889164"/>
                <a:ext cx="896400" cy="106848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2FE33B2-17B9-40F8-969A-C375CD19892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68091" y="2853524"/>
                  <a:ext cx="968040" cy="11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A0DB2B3-DF0A-441E-B646-281EC2FDA8E0}"/>
                    </a:ext>
                  </a:extLst>
                </p14:cNvPr>
                <p14:cNvContentPartPr/>
                <p14:nvPr/>
              </p14:nvContentPartPr>
              <p14:xfrm>
                <a:off x="4667171" y="1945604"/>
                <a:ext cx="771480" cy="8748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A0DB2B3-DF0A-441E-B646-281EC2FDA8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1531" y="1909964"/>
                  <a:ext cx="84312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3589550D-DA3A-4D2B-84CD-0D2AA59F493D}"/>
                    </a:ext>
                  </a:extLst>
                </p14:cNvPr>
                <p14:cNvContentPartPr/>
                <p14:nvPr/>
              </p14:nvContentPartPr>
              <p14:xfrm>
                <a:off x="3678611" y="2327924"/>
                <a:ext cx="222840" cy="514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3589550D-DA3A-4D2B-84CD-0D2AA59F49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42611" y="2291924"/>
                  <a:ext cx="294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1EC2C4F-6164-468C-BC8D-3E51124FA72F}"/>
                    </a:ext>
                  </a:extLst>
                </p14:cNvPr>
                <p14:cNvContentPartPr/>
                <p14:nvPr/>
              </p14:nvContentPartPr>
              <p14:xfrm>
                <a:off x="3669251" y="2235404"/>
                <a:ext cx="156600" cy="36972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1EC2C4F-6164-468C-BC8D-3E51124FA7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33251" y="2199404"/>
                  <a:ext cx="22824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EA74C2F-CCDA-4555-AF8B-F315812E2C58}"/>
              </a:ext>
            </a:extLst>
          </p:cNvPr>
          <p:cNvGrpSpPr/>
          <p:nvPr/>
        </p:nvGrpSpPr>
        <p:grpSpPr>
          <a:xfrm>
            <a:off x="347891" y="3208484"/>
            <a:ext cx="2010600" cy="1893960"/>
            <a:chOff x="347891" y="3208484"/>
            <a:chExt cx="2010600" cy="18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0BAA184-E269-4E2D-9152-C5DEC764B645}"/>
                    </a:ext>
                  </a:extLst>
                </p14:cNvPr>
                <p14:cNvContentPartPr/>
                <p14:nvPr/>
              </p14:nvContentPartPr>
              <p14:xfrm>
                <a:off x="532931" y="3841724"/>
                <a:ext cx="38160" cy="2894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0BAA184-E269-4E2D-9152-C5DEC764B6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6931" y="3805724"/>
                  <a:ext cx="1098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226F93D-806B-41B3-9859-A606D358B93A}"/>
                    </a:ext>
                  </a:extLst>
                </p14:cNvPr>
                <p14:cNvContentPartPr/>
                <p14:nvPr/>
              </p14:nvContentPartPr>
              <p14:xfrm>
                <a:off x="347891" y="4039004"/>
                <a:ext cx="358920" cy="3434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226F93D-806B-41B3-9859-A606D358B9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2251" y="4003364"/>
                  <a:ext cx="4305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86453E9-55A1-458B-95E9-3B63FFD1FB2D}"/>
                    </a:ext>
                  </a:extLst>
                </p14:cNvPr>
                <p14:cNvContentPartPr/>
                <p14:nvPr/>
              </p14:nvContentPartPr>
              <p14:xfrm>
                <a:off x="1043051" y="3208484"/>
                <a:ext cx="358200" cy="4276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86453E9-55A1-458B-95E9-3B63FFD1FB2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7411" y="3172844"/>
                  <a:ext cx="4298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6FB5015-18B9-4B17-BF9C-D0E50E5EC2BE}"/>
                    </a:ext>
                  </a:extLst>
                </p14:cNvPr>
                <p14:cNvContentPartPr/>
                <p14:nvPr/>
              </p14:nvContentPartPr>
              <p14:xfrm>
                <a:off x="520691" y="4514564"/>
                <a:ext cx="613440" cy="4262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6FB5015-18B9-4B17-BF9C-D0E50E5EC2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5051" y="4478564"/>
                  <a:ext cx="6850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117B9FE-1759-4F9A-A333-E05ABA15D5E0}"/>
                    </a:ext>
                  </a:extLst>
                </p14:cNvPr>
                <p14:cNvContentPartPr/>
                <p14:nvPr/>
              </p14:nvContentPartPr>
              <p14:xfrm>
                <a:off x="780611" y="4493684"/>
                <a:ext cx="168480" cy="6087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117B9FE-1759-4F9A-A333-E05ABA15D5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4611" y="4458044"/>
                  <a:ext cx="24012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381E8D89-81AE-4ADC-8CF5-3857A03BB606}"/>
                    </a:ext>
                  </a:extLst>
                </p14:cNvPr>
                <p14:cNvContentPartPr/>
                <p14:nvPr/>
              </p14:nvContentPartPr>
              <p14:xfrm>
                <a:off x="1339331" y="3267164"/>
                <a:ext cx="699120" cy="3448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381E8D89-81AE-4ADC-8CF5-3857A03BB60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3331" y="3231524"/>
                  <a:ext cx="7707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26E534D-5E27-43E6-AA5A-D8F062BC816D}"/>
                    </a:ext>
                  </a:extLst>
                </p14:cNvPr>
                <p14:cNvContentPartPr/>
                <p14:nvPr/>
              </p14:nvContentPartPr>
              <p14:xfrm>
                <a:off x="1710851" y="3293804"/>
                <a:ext cx="42480" cy="6714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26E534D-5E27-43E6-AA5A-D8F062BC81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75211" y="3257804"/>
                  <a:ext cx="11412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D4909C75-A50A-47BF-BD73-18C0B9F56F60}"/>
                    </a:ext>
                  </a:extLst>
                </p14:cNvPr>
                <p14:cNvContentPartPr/>
                <p14:nvPr/>
              </p14:nvContentPartPr>
              <p14:xfrm>
                <a:off x="2063651" y="3365444"/>
                <a:ext cx="284400" cy="1404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D4909C75-A50A-47BF-BD73-18C0B9F56F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27651" y="3329804"/>
                  <a:ext cx="356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F874633E-00B3-4C46-8085-FD4A60EF7432}"/>
                    </a:ext>
                  </a:extLst>
                </p14:cNvPr>
                <p14:cNvContentPartPr/>
                <p14:nvPr/>
              </p14:nvContentPartPr>
              <p14:xfrm>
                <a:off x="2114771" y="3325844"/>
                <a:ext cx="243720" cy="4708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F874633E-00B3-4C46-8085-FD4A60EF74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78771" y="3289844"/>
                  <a:ext cx="3153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FC1EAC99-FD30-4B7B-AF69-2EA07E14420C}"/>
                    </a:ext>
                  </a:extLst>
                </p14:cNvPr>
                <p14:cNvContentPartPr/>
                <p14:nvPr/>
              </p14:nvContentPartPr>
              <p14:xfrm>
                <a:off x="1513571" y="4593764"/>
                <a:ext cx="237600" cy="568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FC1EAC99-FD30-4B7B-AF69-2EA07E14420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77571" y="4558124"/>
                  <a:ext cx="309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2D6A86BD-DC76-4A3A-BAFF-DC85DED51810}"/>
                    </a:ext>
                  </a:extLst>
                </p14:cNvPr>
                <p14:cNvContentPartPr/>
                <p14:nvPr/>
              </p14:nvContentPartPr>
              <p14:xfrm>
                <a:off x="1704731" y="4507004"/>
                <a:ext cx="118080" cy="2836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2D6A86BD-DC76-4A3A-BAFF-DC85DED518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68731" y="4471004"/>
                  <a:ext cx="189720" cy="35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524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44CF81-70CA-40F1-BA21-E2FA2A18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분할 정복 문제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36354-5B6A-4BD8-BD6F-E9897D6C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백준 </a:t>
            </a:r>
            <a:r>
              <a:rPr lang="en-US" altLang="ko-KR" sz="2200" dirty="0"/>
              <a:t>1629</a:t>
            </a:r>
          </a:p>
          <a:p>
            <a:endParaRPr lang="ko-KR" altLang="en-US" sz="2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4D73889-48E4-4588-8B47-57AE2E56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58817"/>
            <a:ext cx="5458968" cy="49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3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319EF1-3D49-470B-97C4-6E9BBE84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000" dirty="0"/>
              <a:t>간단한 접근법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3D6F8-7882-48CC-B3BA-0577F89B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O(n)</a:t>
            </a:r>
            <a:r>
              <a:rPr lang="ko-KR" altLang="en-US" sz="2200" dirty="0"/>
              <a:t>으로 해결하면 되는 거 아닌가</a:t>
            </a:r>
            <a:r>
              <a:rPr lang="en-US" altLang="ko-KR" sz="2200" dirty="0"/>
              <a:t>?</a:t>
            </a:r>
          </a:p>
          <a:p>
            <a:r>
              <a:rPr lang="en-US" altLang="ko-KR" sz="2200" dirty="0"/>
              <a:t>10 11 12</a:t>
            </a:r>
            <a:r>
              <a:rPr lang="ko-KR" altLang="en-US" sz="2200" dirty="0"/>
              <a:t>면</a:t>
            </a:r>
            <a:r>
              <a:rPr lang="en-US" altLang="ko-KR" sz="2200" dirty="0"/>
              <a:t>, 10 ** 11 % 12 </a:t>
            </a:r>
            <a:r>
              <a:rPr lang="ko-KR" altLang="en-US" sz="2200" dirty="0"/>
              <a:t>하면 될 것 같다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하지만 이렇게 하면 메모리 초과가 난다</a:t>
            </a:r>
            <a:r>
              <a:rPr lang="en-US" altLang="ko-KR" sz="2200" dirty="0"/>
              <a:t>. </a:t>
            </a:r>
            <a:r>
              <a:rPr lang="ko-KR" altLang="en-US" sz="2200" dirty="0"/>
              <a:t>값이 너무 커질 수 있기 때문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F6488EA-A998-4935-8B16-665517BF9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286913"/>
            <a:ext cx="5458968" cy="22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6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6D61B0-51BF-4DDE-8616-F7DC8F20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000" dirty="0" err="1"/>
              <a:t>분할정복식</a:t>
            </a:r>
            <a:r>
              <a:rPr lang="ko-KR" altLang="en-US" sz="5000" dirty="0"/>
              <a:t> </a:t>
            </a:r>
            <a:br>
              <a:rPr lang="en-US" altLang="ko-KR" sz="5000" dirty="0"/>
            </a:br>
            <a:r>
              <a:rPr lang="ko-KR" altLang="en-US" sz="5000" dirty="0"/>
              <a:t>접근법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D8818-EA6F-4E29-9867-BE8A1068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altLang="ko-KR" sz="2200" dirty="0"/>
              <a:t>1, </a:t>
            </a:r>
            <a:r>
              <a:rPr lang="ko-KR" altLang="en-US" sz="2200" dirty="0"/>
              <a:t>홀수</a:t>
            </a:r>
            <a:r>
              <a:rPr lang="en-US" altLang="ko-KR" sz="2200" dirty="0"/>
              <a:t>, </a:t>
            </a:r>
            <a:r>
              <a:rPr lang="ko-KR" altLang="en-US" sz="2200" dirty="0"/>
              <a:t>짝수인 경우를 나눠서 접근해야 함</a:t>
            </a:r>
            <a:endParaRPr lang="en-US" altLang="ko-KR" sz="2200" dirty="0"/>
          </a:p>
          <a:p>
            <a:r>
              <a:rPr lang="en-US" altLang="ko-KR" sz="2200" dirty="0"/>
              <a:t>A</a:t>
            </a:r>
            <a:r>
              <a:rPr lang="ko-KR" altLang="en-US" sz="2200" dirty="0"/>
              <a:t>를 </a:t>
            </a:r>
            <a:r>
              <a:rPr lang="en-US" altLang="ko-KR" sz="2200" dirty="0"/>
              <a:t>B</a:t>
            </a:r>
            <a:r>
              <a:rPr lang="ko-KR" altLang="en-US" sz="2200" dirty="0"/>
              <a:t>번 곱하는 대신</a:t>
            </a:r>
            <a:r>
              <a:rPr lang="en-US" altLang="ko-KR" sz="2200" dirty="0"/>
              <a:t>, B/2</a:t>
            </a:r>
            <a:r>
              <a:rPr lang="ko-KR" altLang="en-US" sz="2200" dirty="0"/>
              <a:t>번 곱한 걸 제곱하면 연산횟수 줄이기 가능</a:t>
            </a:r>
            <a:endParaRPr lang="en-US" altLang="ko-KR" sz="2200" dirty="0"/>
          </a:p>
          <a:p>
            <a:r>
              <a:rPr lang="ko-KR" altLang="en-US" sz="2200" dirty="0"/>
              <a:t>그리고</a:t>
            </a:r>
            <a:r>
              <a:rPr lang="en-US" altLang="ko-KR" sz="2200" dirty="0"/>
              <a:t>, </a:t>
            </a:r>
            <a:r>
              <a:rPr lang="ko-KR" altLang="en-US" sz="2200" dirty="0"/>
              <a:t>항상 </a:t>
            </a:r>
            <a:r>
              <a:rPr lang="en-US" altLang="ko-KR" sz="2200" dirty="0"/>
              <a:t>return </a:t>
            </a:r>
            <a:r>
              <a:rPr lang="ko-KR" altLang="en-US" sz="2200" dirty="0"/>
              <a:t>할 때 </a:t>
            </a:r>
            <a:r>
              <a:rPr lang="en-US" altLang="ko-KR" sz="2200" dirty="0"/>
              <a:t>c</a:t>
            </a:r>
            <a:r>
              <a:rPr lang="ko-KR" altLang="en-US" sz="2200" dirty="0"/>
              <a:t>로 나눈 나머지를 </a:t>
            </a:r>
            <a:r>
              <a:rPr lang="en-US" altLang="ko-KR" sz="2200" dirty="0"/>
              <a:t>return</a:t>
            </a:r>
            <a:r>
              <a:rPr lang="ko-KR" altLang="en-US" sz="2200" dirty="0"/>
              <a:t>해야 한다</a:t>
            </a:r>
            <a:endParaRPr lang="en-US" altLang="ko-KR" sz="2200" dirty="0"/>
          </a:p>
          <a:p>
            <a:r>
              <a:rPr lang="ko-KR" altLang="en-US" sz="2200" dirty="0"/>
              <a:t>그렇지 않으면 수가 커져서 시간초과가 남</a:t>
            </a:r>
            <a:endParaRPr lang="en-US" altLang="ko-KR" sz="2200" dirty="0"/>
          </a:p>
          <a:p>
            <a:r>
              <a:rPr lang="ko-KR" altLang="en-US" sz="2200" dirty="0" err="1"/>
              <a:t>시간복잡도</a:t>
            </a:r>
            <a:r>
              <a:rPr lang="ko-KR" altLang="en-US" sz="2200" dirty="0"/>
              <a:t> </a:t>
            </a:r>
            <a:r>
              <a:rPr lang="en-US" altLang="ko-KR" sz="2200" dirty="0"/>
              <a:t>O(</a:t>
            </a:r>
            <a:r>
              <a:rPr lang="en-US" altLang="ko-KR" sz="2200" dirty="0" err="1"/>
              <a:t>logN</a:t>
            </a:r>
            <a:r>
              <a:rPr lang="en-US" altLang="ko-KR" sz="2200" dirty="0"/>
              <a:t>)</a:t>
            </a:r>
            <a:r>
              <a:rPr lang="ko-KR" altLang="en-US" sz="2200" dirty="0"/>
              <a:t>으로 풀 수 있음</a:t>
            </a: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E667928-2B09-4619-87E8-BD5BEE1E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53210"/>
            <a:ext cx="5458968" cy="19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8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2E9B9-7CCA-48A1-96D7-CE0550DE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Parametric Search</a:t>
            </a:r>
            <a:r>
              <a:rPr lang="ko-KR" altLang="en-US" dirty="0"/>
              <a:t>와 이분탐색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2ED84-9427-402E-8E4D-F190C6F0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범위 내에서 원하는 값</a:t>
            </a:r>
            <a:r>
              <a:rPr lang="en-US" altLang="ko-KR" dirty="0"/>
              <a:t>, </a:t>
            </a:r>
            <a:r>
              <a:rPr lang="ko-KR" altLang="en-US" dirty="0"/>
              <a:t>조건에 가장 적합한 값을 찾는 알고리즘</a:t>
            </a:r>
            <a:endParaRPr lang="en-US" altLang="ko-KR" dirty="0"/>
          </a:p>
          <a:p>
            <a:r>
              <a:rPr lang="ko-KR" altLang="en-US" dirty="0"/>
              <a:t>최적화 문제를 결정 문제로 바꿀 수 있게 됨</a:t>
            </a:r>
            <a:endParaRPr lang="en-US" altLang="ko-KR" dirty="0"/>
          </a:p>
          <a:p>
            <a:pPr lvl="1"/>
            <a:r>
              <a:rPr lang="en-US" altLang="ko-KR" dirty="0"/>
              <a:t>(?) </a:t>
            </a:r>
            <a:r>
              <a:rPr lang="ko-KR" altLang="en-US" dirty="0"/>
              <a:t>주어진 상황에서 최소</a:t>
            </a:r>
            <a:r>
              <a:rPr lang="en-US" altLang="ko-KR" dirty="0"/>
              <a:t>, </a:t>
            </a:r>
            <a:r>
              <a:rPr lang="ko-KR" altLang="en-US" dirty="0"/>
              <a:t>최댓값 등의 특정 값을 구하는 문제</a:t>
            </a:r>
            <a:r>
              <a:rPr lang="en-US" altLang="ko-KR" dirty="0"/>
              <a:t>(</a:t>
            </a:r>
            <a:r>
              <a:rPr lang="ko-KR" altLang="en-US" dirty="0"/>
              <a:t>최적화</a:t>
            </a:r>
            <a:r>
              <a:rPr lang="en-US" altLang="ko-KR" dirty="0"/>
              <a:t>)</a:t>
            </a:r>
            <a:r>
              <a:rPr lang="ko-KR" altLang="en-US" dirty="0"/>
              <a:t>를 특정 값이 어떤 조건을 만족하는지 확인하는 문제</a:t>
            </a:r>
            <a:r>
              <a:rPr lang="en-US" altLang="ko-KR" dirty="0"/>
              <a:t>(</a:t>
            </a:r>
            <a:r>
              <a:rPr lang="ko-KR" altLang="en-US" dirty="0"/>
              <a:t>결정</a:t>
            </a:r>
            <a:r>
              <a:rPr lang="en-US" altLang="ko-KR" dirty="0"/>
              <a:t>)</a:t>
            </a:r>
            <a:r>
              <a:rPr lang="ko-KR" altLang="en-US" dirty="0"/>
              <a:t>로 바꿔 풀 수 있게 됨</a:t>
            </a:r>
            <a:endParaRPr lang="en-US" altLang="ko-KR" dirty="0"/>
          </a:p>
          <a:p>
            <a:pPr lvl="1"/>
            <a:r>
              <a:rPr lang="ko-KR" altLang="en-US" dirty="0"/>
              <a:t>뭔 </a:t>
            </a:r>
            <a:r>
              <a:rPr lang="ko-KR" altLang="en-US" dirty="0" err="1"/>
              <a:t>소릴까요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2"/>
              </a:rPr>
              <a:t>https://marades.tistory.com/7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8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899</Words>
  <Application>Microsoft Office PowerPoint</Application>
  <PresentationFormat>와이드스크린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알고리즘 스터디 7주 문제</vt:lpstr>
      <vt:lpstr>7576: 토마토</vt:lpstr>
      <vt:lpstr>알고리즘</vt:lpstr>
      <vt:lpstr>알고리즘</vt:lpstr>
      <vt:lpstr>PowerPoint 프레젠테이션</vt:lpstr>
      <vt:lpstr>분할 정복 문제</vt:lpstr>
      <vt:lpstr>간단한 접근법</vt:lpstr>
      <vt:lpstr>분할정복식  접근법</vt:lpstr>
      <vt:lpstr>Parametric Search와 이분탐색</vt:lpstr>
      <vt:lpstr>파라메트릭 서치의 대표적 문제</vt:lpstr>
      <vt:lpstr>알고리즘</vt:lpstr>
      <vt:lpstr>PowerPoint 프레젠테이션</vt:lpstr>
      <vt:lpstr>고민</vt:lpstr>
      <vt:lpstr>고민</vt:lpstr>
      <vt:lpstr>그래서 코드로는 어떻게?</vt:lpstr>
      <vt:lpstr>오늘 풀 문제</vt:lpstr>
      <vt:lpstr>문제 풀기 전에 잠깐!</vt:lpstr>
      <vt:lpstr>7주 과제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2주 문제</dc:title>
  <dc:creator>KimDain</dc:creator>
  <cp:lastModifiedBy>KimDain</cp:lastModifiedBy>
  <cp:revision>23</cp:revision>
  <dcterms:created xsi:type="dcterms:W3CDTF">2021-10-06T00:34:50Z</dcterms:created>
  <dcterms:modified xsi:type="dcterms:W3CDTF">2021-11-24T09:06:34Z</dcterms:modified>
</cp:coreProperties>
</file>