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95" r:id="rId5"/>
    <p:sldId id="296" r:id="rId6"/>
    <p:sldId id="294" r:id="rId7"/>
    <p:sldId id="291" r:id="rId8"/>
    <p:sldId id="29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1.2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1 144,'109'2,"122"-5,-163-10,-50 8,-1 2,22-3,135 6,-120 2,0-2,0-2,53-10,68-33,-129 31,1 1,0 2,0 3,81-5,318 15,-420 0,0 1,0 1,-1 1,32 10,-31-7,0-2,1 0,48 3,-35-6,-1 2,1 2,65 20,-59-14,92 13,-31-14,170 8,-196-22,118 3,-131 13,-51-10,1 0,21 1,322-2,-186-5,-63 2,-88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4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0 179 24575,'1'-1'0,"1"1"0,-1 0 0,0-1 0,0 0 0,0 1 0,0-1 0,0 1 0,0-1 0,0 0 0,0 0 0,0 0 0,0 0 0,-1 1 0,1-1 0,0 0 0,-1 0 0,1-1 0,0 1 0,0-2 0,12-25 0,-12 25 0,10-33 0,-9 28 0,1-1 0,0 1 0,0-1 0,1 1 0,5-10 0,-7 16 0,0-1 0,1 1 0,-1-1 0,0 1 0,1 0 0,-1 0 0,1 0 0,0 0 0,0 0 0,-1 1 0,1-1 0,0 1 0,0 0 0,1 0 0,-1 0 0,0 0 0,0 0 0,5 0 0,1 0 0,0 1 0,1 0 0,-1 0 0,0 0 0,0 1 0,0 0 0,0 1 0,-1 0 0,1 1 0,12 4 0,-17-5 0,1 1 0,-1-1 0,0 1 0,0-1 0,0 1 0,-1 0 0,1 0 0,-1 1 0,0-1 0,1 1 0,-2 0 0,1-1 0,0 1 0,-1 1 0,1-1 0,-1 0 0,-1 1 0,1-1 0,0 1 0,-1-1 0,1 7 0,1 17 0,-2 0 0,-4 54 0,0-17 0,3-60 0,0-1 0,0 1 0,0 0 0,-1 0 0,0-1 0,0 1 0,0 0 0,0-1 0,-1 1 0,0-1 0,0 0 0,0 1 0,-1-1 0,-4 7 0,4-8 0,-1-1 0,1 1 0,-1 0 0,1-1 0,-1 0 0,0 0 0,0 0 0,0 0 0,0-1 0,-1 1 0,1-1 0,0 0 0,0 0 0,-1-1 0,1 1 0,-6-1 0,-11 0 0,0 2 0,-1 0 0,1 1 0,0 1 0,-21 8 0,31-3 0,18-2 0,26 2 0,-25-7 0,27 5 67,44 4 0,9 2-1566,-62-8-5327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40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16,'0'0'160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1130 1930 7075,'0'0'4813,"-4"4"-4359,1-1-418,0 0 0,0-1 0,0 0 0,0 0-1,0 0 1,0 0 0,-1 0 0,1-1 0,-1 0 0,1 1 0,-1-1 0,0-1 0,0 1 0,-5 0 0,-65 0 254,38-2-103,-489 4 1347,509-4-1540,1-1-1,-1-1 1,1 0-1,-1-1 1,1-1-1,0 0 1,0-1-1,1 0 1,0-1-1,0-1 1,0 0-1,1-1 1,0-1-1,1 0 1,-13-13-1,5 3-16,2 0-1,0-1 1,1-1 0,1 0-1,1-2 1,1 0 0,-21-49-1,26 45 31,0-1 1,2 0-1,2 0 0,0 0 0,0-37 0,8-150-4,-2 190-14,6-48 1,3 1 0,4 1 0,2 0-1,36-96 1,-44 147-1,1 0 0,1 0-1,1 1 1,0 1-1,2 0 1,24-30 0,7 2-7,52-43 1,-85 80 17,102-104 21,-76 74-14,2 1 0,59-46 0,-87 79-27,0 0 0,0 1-1,0 0 1,1 1 0,0 0 0,0 0-1,0 2 1,15-3 0,33-8 5,2-8 38,-40 12-33,1 1-1,1 1 1,0 1-1,0 1 0,47-3 1,-24 7 57,-7 1 4,73 7 0,-99-5-10,0 1 1,0 0-1,0 2 0,-1-1 0,1 1 0,-1 1 1,-1 1-1,24 15 0,-9-3 21,-1 2 1,-1 2-1,0 0 0,-2 1 1,-1 1-1,-1 2 0,-1 0 1,-2 1-1,0 0 0,15 37 1,61 163 117,-83-193-159,-1 1-1,-2 0 1,-1 0-1,2 64 1,-8 273 112,-1-369-123,-1 0 1,1 0-1,-1 0 0,0 0 1,0 0-1,-1 0 0,1 0 1,-1-1-1,0 1 0,0 0 1,0-1-1,0 0 0,-5 6 1,-44 40 304,18-18-17,-35 44 151,24-25-192,-75 66 0,110-110-225,-1 0 1,0 0 0,0-1 0,-1-1 0,1 0-1,-1 0 1,0-1 0,0 0 0,0-1-1,0 0 1,-14 0 0,-41 9-23,-39 20 68,66-18-57,-1-1 1,0-3 0,0-1-1,-1-1 1,-43 0 0,13-8-403,-141 7-247,169-5-1769,22-1-1779,9 0-1462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49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863 1261 3906,'0'0'5365,"0"0"-5317,0 0-1,0 1 1,0-1 0,1 0-1,-1 1 1,0-1 0,0 0-1,0 1 1,0-1 0,0 1-1,0-1 1,0 0 0,0 1 0,0-1-1,-1 1 1,1-1 0,0 0-1,0 1 1,0-1 0,0 0-1,0 1 1,-1-1 0,1 0-1,0 1 1,0-1 0,0 0-1,-1 0 1,1 1 0,0-1 0,-1 0-1,1 1 1,-2-1-5,1 0 0,-1 0 0,0 0 0,1 0 0,-1 0 0,1-1 0,-1 1 0,0 0 0,1-1 0,-1 1 0,1-1 0,-1 0 0,1 1 0,0-1 0,-3-2 0,-29-19 285,20 13-202,-53-34 144,-191-131 241,233 153-508,0 0-1,1-2 0,2 0 0,0-2 0,1 0 0,2-1 0,-19-34 1,-89-205-87,114 236 92,-28-62-8,-50-131 235,88 213-240,0-1-1,0 0 1,1 0 0,1 0 0,0-14 0,0 9-36,0 12 34,1 0 1,0 1 0,0-1 0,0 0-1,0 1 1,0-1 0,0 1 0,1 0 0,-1-1-1,1 1 1,-1 0 0,1 0 0,0 0-1,0 0 1,0 0 0,0 0 0,1 0-1,-1 1 1,0-1 0,1 1 0,-1 0 0,1 0-1,2-2 1,11-4-36,0 1 1,24-6-1,-38 12 42,29-7 18,1 2 1,0 0 0,0 3-1,43 1 1,-66 1 14,1 1-1,-1 0 1,0 1-1,1 0 1,-1 1-1,0 0 1,0 0-1,0 1 0,-1 0 1,1 0-1,11 9 1,7 7 152,48 45-1,-20-15-105,-34-33-50,123 112 38,-126-111-21,-2 1-1,-1 1 0,0 0 1,-1 1-1,19 42 0,3 21 104,-5 2 1,38 161-1,-66-226-150,-1 0 0,0-1 0,-2 28-1,-1-19 7,1-27-2,-1-1 0,1 1-1,-1-1 1,1 1 0,-1-1-1,0 1 1,0-1 0,1 0-1,-1 0 1,0 1 0,0-1 0,-1 0-1,1 0 1,0 0 0,0 0-1,0 0 1,-1 0 0,-2 1-1,-30 16 52,27-14-44,-2-1-14,0 1 0,0-1 0,0-1 0,-1 1 0,1-2 0,-1 1 0,0-1 0,1-1 0,-1 0 0,0 0 0,-15-3 0,23 3-214,1 0 1,0-1 0,-1 1-1,1 0 1,0-1-1,0 1 1,-1-1-1,1 1 1,0-1 0,0 1-1,0-1 1,0 0-1,0 0 1,0 0-1,0 1 1,0-1 0,0 0-1,0 0 1,-1-2-1,-4-8-4979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6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200 192 5282,'0'0'5024,"3"1"-4637,4 0 199,-6-5-233,-16-12-148,-33-25-431,41 35 303,-44-44-97,39 37 30,0 0-1,-1 1 1,-25-18 0,24 21 278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7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94 167 6099,'0'0'1995,"-1"0"-1993,1 0 0,0 0 0,0 0-1,0 0 1,0 1 0,0-1-1,0 0 1,0 0 0,0 0-1,0 0 1,0 0 0,0 1 0,0-1-1,0 0 1,0 0 0,0 0-1,0 0 1,0 0 0,0 1 0,0-1-1,0 0 1,0 0 0,0 0-1,0 0 1,0 0 0,0 0 0,0 1-1,0-1 1,1 0 0,-1 0-1,0 0 1,0 0 0,0 0 0,0 0-1,0 0 1,0 1 0,0-1-1,1 0 1,-1 0 0,0 0 0,0 0-1,0 0 1,0 0 0,0 0-1,0 0 1,1 0 0,-1 0 0,0 0-1,0 0 1,0 0 0,0 0-1,0 0 1,1 0 0,-1 0 0,0 0-1,0 0 1,0 0 0,0 0-1,0 0 1,1 0 0,-1 0 0,0 0-1,0 0 1,0 0 0,0-1-1,0 1 1,14-7 20,0 0 0,-1-2 0,0 1 1,21-19-1,13-10 14,-37 30-36,-1-1 0,0 0 0,8-10 0,9-8 0,-22 21 738,-1 2 643,-8 11-622,1-3-737,0 0-1,-1-1 0,1 0 0,-1 0 1,0 0-1,-1 0 0,-8 5 0,-22 16 36,-7 21-8,29-29-39,-2 0-1,0-2 1,-24 19 0,13-11 125,22-19-83,0 1 1,1-1-1,-2 0 1,1 0-1,0-1 1,-1 0-1,0 0 0,1 0 1,-9 3-1,8-4-625,9 1-1736,8 0-161,-6-3-176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8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4 2033,'0'0'309,"-6"2"-277,2-1-689,-21 4 3007,24-4-2257,0-1 0,0 0 0,0 0 0,0 0 0,0 0 0,0 0 1,0-1-1,0 1 0,0 0 0,0 0 0,0-1 0,0 1 0,0 0 0,0-1 1,0 1-1,0-1 0,1 1 0,-1-1 0,0 0 0,0 1 0,0-1 1,1 0-1,-1 1 0,-1-3 0,-1 1 1860,26 18-1805,-1 1 0,-1 1 0,33 35 0,-32-29-55,1-2 1,41 30-1,-22-15 28,-26-21-84,-4-6 1292,-33-26-804,7 8-517,-17-11-17,1-2 1,1 0-1,-38-38 0,35 36 73,32 23 54,25 0-1210,-24 0 1108,25 18-48,-19-11-24,-3-3-26,-1-1 0,1 1 0,0-1 0,0 0 0,0 1 0,0-2 0,1 1 0,-1 0 1,1-1-1,7 3 0,-11 3-2237,-1-4-234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30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50 8164,'0'0'958,"-8"21"-910,-23 62-46,16-50-467,24-43-1015,113-121 1563,-83 86 808,-42 54-496,-106 123-440,100-121 54,0 0 1,-19 17 0,38-55-1248,1 12 1218,0 2 1,2 0-1,13-12 0,-7 7-82,-1 0-1,22-28 0,-39 44 1258,-2 7-1105,0 1-1,0-1 1,0 0-1,0 0 1,-1 0-1,0 0 1,0-1-1,0 1 1,-1-1-1,0 1 1,0-1-1,-4 6 1,-2 0-58,1 0 1,-2-1-1,-19 16 1,22-20 264,-7 4-1214,12-7 436,9-4 325,1-1 34,-8 3 164,0 0-1,0 0 0,0 0 1,0 0-1,0 1 0,0-1 1,0 0-1,0 0 1,0 0-1,0 1 0,0-1 1,0 0-1,0 0 1,0 0-1,0 1 0,0-1 1,0 0-1,0 0 0,0 0 1,0 1-1,1-1 1,-1 0-1,0 0 0,0 0 1,0 0-1,0 0 1,0 1-1,1-1 0,-1 0 1,0 0-1,0 0 0,0 0 1,0 0-1,1 0 1,-1 0-1,0 0 0,0 0 1,0 0-1,1 1 1,-1-1-1,0 0 0,0 0 1,0 0-1,1 0 0,-1 0 1,0 0-1,0 0 1,0-1-1,1 1 0,-1 0 1,0 0-1,0 0 1,0 0-1,0 0 0,1 0 1,-1 0-1,0 0 0,0 0 1,0-1-1,0 1 1,1 0-1,-1 0 0,0 0 1,0 0-1,0 0 0,0-1 1,0 1-1,0 0 1,0-7-2361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5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9140,'0'0'3290,"-5"25"-2989,-18 85-111,-39 208 994,57-278-1343,-1 72 1,6-110-541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3057,'0'0'9810,"-4"25"-9426,-11 82-336,13-91-77,0 0 0,2 29 0,0-21-409,3-22 435,1-1 0,-1 1 0,0-1 0,0 0 1,0 0-1,1 0 0,-1 0 0,6 0 0,-4 0 16,1 0 4,4 1 5,-1 0 1,0 1-1,0 0 0,0 0 0,8 5 0,-14-6-11,0-1 0,-1 1 0,1 0 0,-1 0 0,1 1 0,-1-1 0,0 0 0,0 1 0,0-1 0,0 1 0,-1 0 0,1 0 0,-1-1 0,1 1 0,-1 0 0,0 0 0,0 0 0,-1 0 0,2 5 0,0 6 120,0 0 0,-1 0 0,-1 0 0,0 0 0,0 0 0,-2 0 0,-2 14 0,2-20-47,-1 1 0,0-1 0,0 0 0,-1 0 0,0 0 0,0-1 0,-1 1 0,0-1 0,0 0 0,-1-1 0,0 1 0,-8 6 0,6-6 113,0 0-1,-1-1 1,0 0-1,-1 0 1,1-1-1,-16 6 1,-20-1-745,40-9-110,-1-1-1,1 0 1,0-1 0,0 1-1,0-1 1,-8-2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3.4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652 763,'-110'2,"-121"-4,216 0,-1 0,0-1,1-1,0 0,0-1,0 0,0-1,1-1,0 0,-25-18,12 5,22 17,0 1,1-1,0 0,0 0,0 0,0-1,0 1,1-1,-1 0,1 0,0 0,0-1,1 1,-1-1,1 1,0-1,0 0,-2-8,-1-46,4 43,0-1,-5-19,0 7,2 0,0 0,2-1,1 1,3-34,-1 56,1 0,-1 0,1 0,0 0,1 0,0 1,0-1,0 1,1 0,0 0,0 0,0 0,1 1,0-1,8-6,6-3,1 0,0 2,27-14,-31 20,0 0,1 2,0 0,0 1,19-3,24-6,-22 4,1 2,73-4,79 10,-93 2,-87 0,0-1,0 2,0 0,0 0,0 1,-1 0,1 1,-1 0,0 1,0 0,0 0,14 12,30 14,-30-18,-1 1,24 17,-42-26,1-1,-1 1,0 0,0 1,0-1,-1 1,0 0,0 0,0 0,-1 0,0 1,3 10,20 62,-18-56,0 0,-2 1,0-1,-1 1,1 34,-5-49,-1 0,0 0,-1 0,0 0,0 0,-1 0,0 0,-1 0,0-1,0 1,-1-1,0 0,0 0,-1 0,0 0,-1-1,1 0,-9 8,5-5,-1 0,-1-1,1 0,-1 0,-1-1,0-1,-22 11,-30 19,53-30,0 1,-1-2,0 0,0 0,0-1,0 0,-1-1,0-1,-16 3,-187-6,94-3,67 3,31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8516,'0'0'7118,"5"0"-7065,7 1-5,1 2 0,-1 0-1,0 0 1,0 1 0,0 1 0,21 10-1,22 8 457,-3-7 145,-38-13-512,0 1 0,0 1-1,0-1 1,-1 2 0,0 0 0,0 1 0,0 0 0,13 11 0,-24-17-163,5 2 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7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5699,'0'0'6061,"-5"33"-5858,-15 110 34,14-74 413,3 130-1,5-103-4570,-2-91-903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8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8932,'0'0'1718,"-4"26"-1494,-11 82-125,13-94-22,0 1 1,1 0-1,1 0 0,1 0 1,3 24-1,-3-35-23,0 1 1,1-1-1,-1 1 1,1-1-1,0 1 0,1-1 1,-1 0-1,1 0 1,-1 0-1,1-1 1,0 1-1,1 0 0,-1-1 1,1 0-1,-1 0 1,1 0-1,5 3 0,2 0-24,0 0 0,1-1 0,-1 0 0,1 0 0,0-1 0,0-1 0,0 0 0,1-1 0,20 2 0,-26-4-63,-1 0-1,0 0 0,1-1 1,-1 1-1,0-1 0,1-1 0,-1 1 1,0-1-1,0 0 0,0-1 0,0 1 1,-1-1-1,1 0 0,-1 0 1,0-1-1,1 0 0,-1 0 0,-1 0 1,1 0-1,7-10 0,-8 8 23,0-1-1,0 0 0,0 0 1,-1 0-1,0-1 1,0 1-1,-1-1 0,2-11 1,-1-2 195,-1 1 0,-1-24 0,-2 41-68,1-1 1,-1 0-1,0 1 0,0-1 0,0 1 0,-1 0 0,1-1 0,-1 1 1,0 0-1,0 0 0,0 0 0,0 0 0,0 0 0,-1 0 0,1 1 0,-1-1 1,0 1-1,0-1 0,0 1 0,-6-3 0,-8-5 230,-1 0 1,-30-10-1,34 14-270,-3 0-82,-1 0 0,0 0 0,0 2 1,0 0-1,-1 1 0,1 1 0,-1 1 0,0 0 0,-21 3 0,37-2-80,1 1-1,-1 0 1,1-1-1,-1 1 0,1 0 1,0 0-1,0 0 1,-1 1-1,1-1 0,0 1 1,0-1-1,0 1 1,1-1-1,-1 1 1,-2 3-1,-19 33-5715,21-32 368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9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1319 8484,'0'0'4047,"-18"6"-4367,-1 0 188,-36 8 0,52-14 124,-1 0 0,1 0 0,-1 0 0,1-1 0,0 1 0,-1-1 0,1 0 0,0 0-1,0 0 1,0 0 0,0-1 0,0 1 0,0-1 0,0 0 0,0 1 0,0-1 0,1-1 0,-1 1 0,1 0 0,0-1 0,-1 1 0,1-1 0,0 0 0,-3-5 0,-3-4 25,-13-13 174,2-1 0,1 0 0,2-2 0,0 0 0,2-1 0,0 0 0,3-1 0,0-1 0,2 0 0,1 0 0,2-1 0,1 1 0,1-1 0,1-34 0,3 34-95,1-155 210,2 158-294,0-1 1,2 1-1,1 0 1,12-36-1,2 13-39,35-68-1,-41 94-34,2 0 1,0 1-1,2 0 1,24-25-1,-34 42 26,0 0 0,1 0 0,0 1 0,1 0 0,-1 1 0,1 0 0,1 0 0,-1 1 0,1 1 0,-1 0 0,14-4 0,1 3-70,1 1 0,-1 1 0,49 1 0,-59 3 120,0 1 0,-1 0 0,1 1 0,0 0 0,-1 1 0,1 1-1,-1 0 1,-1 1 0,1 1 0,-1 0 0,0 0 0,0 1 0,-1 1 0,0 1 0,-1-1 0,0 2 0,18 21 0,-13-12 33,0 1 0,-2 0 0,-1 1 1,0 0-1,-2 1 0,0 1 0,-2-1 1,0 2-1,8 44 0,-7 4 222,-5 1 1,-6 148-1,0-206-229,0 5-8,-1-1-1,-1 0 1,-1 1-1,-1-2 0,-1 1 1,-1 0-1,0-1 0,-1-1 1,-1 1-1,-1-1 1,-1-1-1,0 0 0,-1 0 1,-1-1-1,-1-1 0,0 0 1,-1-1-1,0 0 1,-1-2-1,-29 19 0,-3-3 23,34-21 40,0 1 0,0 1 1,0 0-1,1 1 0,-15 15 0,27-25-220,1 1 0,-1-1 0,1 0 0,-1 1 0,1-1 0,-1 1 0,1-1 0,-1 0 0,1 0 0,-1 1-1,1-1 1,-1 0 0,0 0 0,1 0 0,-1 0 0,1 1 0,-1-1 0,0 0 0,1 0 0,-1 0 0,1 0 0,-2-1 0,-2 1-2833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0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567 0 4962,'0'0'8484,"-16"23"-8025,-202 276 795,-39 43-352,247-329-845,7-7-29,0-1 0,-1 0 0,0 0-1,0-1 1,-1 1 0,1-1 0,-1 0 0,0 0 0,0 0 0,0-1 0,-11 6 0,13-24-7967,6-5 4966,3 0-567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9268,'0'0'1324,"-7"27"-473,-1 3-677,-1 6 99,1-1-1,-5 67 1,8 181 13,6-180-329,-1-101-46,-1-1 0,1 0 0,0 0-1,0 0 1,0 0 0,0 0 0,0 1 0,0-1 0,1 0 0,-1 0 0,0 0 0,0 0 0,1 0 0,-1 0-1,1 0 1,-1 1 0,1-1 0,-1 0 0,1-1 0,0 1 0,-1 0 0,1 0 0,0 0 0,0 0 0,0 0-1,0-1 1,0 1 0,0 0 0,-1-1 0,3 2 0,-1-3-103,-1 1-1,0 0 1,0 0 0,0-1-1,0 1 1,0 0-1,1-1 1,-1 1 0,0-1-1,0 1 1,0-1 0,0 0-1,0 0 1,0 1 0,-1-1-1,1 0 1,0 0-1,0 0 1,0 0 0,-1 0-1,1 0 1,-1 0 0,1 0-1,-1 0 1,1 0 0,0-2-1,4-21-1808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0 11925,'0'0'1132,"-10"34"-948,-2 8-154,-56 156 30,55-165-7,2 1 0,1 1 1,1 0-1,2 0 0,2 0 0,1 1 0,1 37 0,3-62-49,0-5-7,0 0 0,0 0 0,0 0 0,1 0 0,0 0 0,2 7 0,-3-11-8,1-1 1,0 1-1,0 0 0,0 0 1,0-1-1,0 1 0,1-1 1,-1 1-1,0-1 0,1 0 1,-1 1-1,1-1 1,-1 0-1,1 0 0,0 0 1,-1 0-1,1 0 0,0 0 1,0-1-1,0 1 0,0-1 1,0 1-1,2-1 1,2 2-99,0-1 0,0-1 0,0 1 0,1-1 0,10-1 1,-14 0 91,-1 1 0,0-1 0,1 1 1,-1-1-1,0 0 0,0 0 0,0 0 1,1 0-1,-1 0 0,0 0 0,0-1 1,-1 1-1,1-1 0,0 1 0,0-1 1,-1 0-1,1 0 0,1-2 0,1-4 195,0 0-1,0-1 1,0 0 0,-1 0-1,-1 0 1,1 0-1,-1 0 1,-1 0-1,0-1 1,0-17-1,-30 27 584,-2 0-836,-13 0-672,16 0-4039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3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512 939 8084,'0'0'3423,"-29"10"-3090,-98 31-341,119-39 13,1 0-1,-1-1 0,0 1 1,1-2-1,-1 1 1,0-1-1,0 0 0,1-1 1,-1 1-1,0-2 1,1 1-1,-1-1 1,1 0-1,-1-1 0,1 0 1,0 0-1,0 0 1,0-1-1,1 0 1,-11-8-1,3-1 72,0-1 0,1 0 0,1 0 0,1-1 0,0-1-1,-10-18 1,8 10 1,1 0-1,0-1 0,2 0 1,1 0-1,1-1 0,-7-42 1,8 14 29,2 1 1,3-74-1,2 108-108,1 0 0,1 0 0,0 0 0,2 0 0,0 1 0,1-1 0,1 1 0,1 0 0,1 0 0,0 1 0,1 0 1,1 1-1,0 0 0,1 0 0,1 1 0,0 1 0,1 0 0,18-15 0,-23 24-19,0-1 0,0 1 0,1 0 1,0 1-1,0 0 0,0 0 0,0 1 1,1 0-1,-1 1 0,16-2 0,-17 3 27,-1 1 0,0-1 0,0 1 0,0 1 0,0-1 0,0 1 0,0 1 0,0-1 0,0 1 0,0 0 0,0 1 0,-1 0 0,1 0-1,-1 0 1,10 7 0,-3 2 126,1 1 0,-2 1 0,1 0-1,-2 1 1,0 0 0,-1 0-1,-1 1 1,9 19 0,6 18 280,22 72-1,-33-81-352,-1 1-1,-3 0 0,-1 1 0,-3 0 1,0 69-1,-5-94-39,1 14 67,-2 0 1,-9 60 0,7-83-48,0 0 0,0 0 0,-2-1 1,1 1-1,-1-1 0,-1 0 0,0-1 0,0 1 1,-1-1-1,-1-1 0,-13 15 0,16-19 9,0 0-1,0 0 0,-1 0 0,1-1 0,-1 0 1,0 0-1,0-1 0,-1 0 0,1 0 0,-1 0 1,1-1-1,-14 4 0,19 11-901,2-17 841,1 0 13,-2 0 13,0 1 3,0 1-5,1-2-16,1 0 15,-1 0 6,-1 0-2,2 0-9,-1 0 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3:05.6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15293 12859 0,'18'0'141,"-1"0"-126,18 0-15,18 0 16,-17 0-16,122 0 15,-105 0-15,194 0 16,71 0 15,-107 0-31,36 0 16,53 0 15,-106 0-15,-88 0-1,-53 0 1,-18 0 0,1 0-1,34 0 1,36 0 0,17 0-1,-17 0 1,53 0-1,-36 0 1,36 0 0,-18 0-1,124 0 17,52 0-17,-246 0-15,229 17 31,-265-17-31,194 0 16,-87 0 0,69 0-1,-17 0 1,-35 0 0,35 0-1,-53 0 1,-35 0-1,17 0 1,89 0 15,-106 0-31,70 0 16,-123 0-16,124 0 16,34 0 15,72 0-16,-231 0 1,213 18 0,35-18-1,-53 0 1,-36 0 0,-69 0-1,-37 0 1,19 0-1,-36 0 17,-53 0-32,1 0 15,-1 0 1,71 0 15,35 0-15,106 0-1,0 0 1,-106 0 0,35 0-1,71 0 1,-70 0 0,52 0-1,0 0 1,1 0-1,-54 0 1,0 0 0,18 0-1,-35 0 1,-106 0 0,-35 0 155,-1 18-171,1-1 16,-18 1-16,88 35 16,-35-18-1,0 0 1,-35-17 0,-1-18 46,1 0-31,-1 0-31,1 0 16,0 0 0,-1 0-1,1 0 16,0 0-15,-1 0 0,1 0-1,0 0 1,-1 0-16,1 0 16,35 0 15,-36 0-16,1 0 1,0 0 0,17 0-1,0 0 1,-17 0 0,0 0-1,-1 0 1,18 0-1,1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3:12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21661 13264 0,'-18'0'63,"0"0"-48,-193-70 17,87-1-17,-52-70 17,158 141-17,-35-88-15,36 35 16,-1-17-1,18-1 1,18-35 0,70-35-1,0 18 1,53 34 0,18-16-1,70 52 1,18 17-1,18 36 1,70 36 15,-124 17-15,1-1 0,-53 1-1,-18 18 1,35 105 15,-158-140-31,70 87 16,-17 1-1,-1-54 1,-34 36 0,-36-36-1,0 1 1,0-18-1,0 18 1,-53-19 0,53-34-16,-106 17 31,-35 1-15,0-19-1,17 19 1,-17-1-1,0-35 1,-35 0 0,-71 0-1,-36 0 1,19 0 0,123 0-1,88 0 1,35 0-1,0 0 32,1 0-47,-1 0 32,1-18-32,-1 18 15,-35 0 1,35 0-1,1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03:58.7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1 251,'30'-2,"0"0,0-3,-1 0,1-2,31-11,-36 12,0 2,1 1,-1 0,38 3,43-5,58-24,-2 0,145-25,-50 7,-157 33,179-3,523 18,-437-2,-344 3,0 1,-1 1,1 1,-1 0,0 2,29 13,31 9,-41-20,0-2,0-1,0-2,1-2,45-4,-72 2,8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7:02:21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12764 9220 559 0,'0'0'0'0,"0"0"-8"16,0 0 8-16,-127 10 9 16,105-27-8-16,0-2 2 15,1-6 7-15,2 0 5 16,1-1-2-16,-3-4 6 16,2-5-4-16,-2-6-5 15,1-9 2-15,3-9-6 16,5-3 1-16,3 2 0 15,7-8-1-15,2 4 0 16,0-5 1-16,0-1-4 0,9 4 3 16,13-4-2-16,7 2 0 15,3 5 1-15,1 5-1 16,0 14-1-16,3 10 1 16,0 13 0-16,2 14-1 15,6 7-2-15,8 0 2 16,3 0 2-16,8 9-3 15,-1 10 0-15,-2 3-1 16,-2 2-1-16,-5 2 2 16,-3 2-2-16,-4 0 0 15,-3 11 1-15,-10 0 2 16,-6 10 2-16,-12 5 5 16,-5 6 3-16,-10 7 11 15,0 7-7-15,0-4-3 16,0-2 1-16,-12-10-10 15,-5-10 3-15,-2-4 5 0,-7-4 0 16,-10-4 15-16,-8 1 1 16,-10-4-4-16,-8 6-10 15,-3 1-4-15,5-7-7 16,11-8-2-16,13-12-2 16,9-7-3-16,10-6-9 15,-8 0-13-15,-4-11-32 16,-2-23-20-16,0-12-35 15,21 22-74-15,8 1-77 0</inkml:trace>
  <inkml:trace contextRef="#ctx0" brushRef="#br0" timeOffset="446.78">13671 7938 484 0,'0'0'12'0,"0"0"9"0,0 0 68 16,0 0 0-16,0 0-47 16,0 0-14-16,-42-6-14 15,42-38-1-15,0-12 6 16,2-12 3-16,20-4-3 16,2-2-1-16,10-2-2 15,7 1-11-15,3 9-4 16,7 12 2-16,0 6-2 15,-2 14 0-15,-5 10-1 16,-5 5-3-16,-8 10-5 0,-7 0 1 16,-4 5-3-16,-5 1-4 15,4-3-21-15,-1 3-24 16,-16 1-59-16,0-2-128 16</inkml:trace>
  <inkml:trace contextRef="#ctx0" brushRef="#br0" timeOffset="1329.48">14546 5731 585 0,'0'0'5'15,"0"0"12"-15,0 0-9 16,0 0 10-16,0 0-9 16,0 0-7-16,0 0 7 15,74-78 4-15,-21 61-3 16,5 12-1-16,-6 5 5 0,-10 0 0 16,-9 0 0-16,-8 17-3 15,-11 10 11-15,-10 7 8 16,-4 8-3-16,0 4-15 15,-25-1-10-15,-8-6-2 16,0-7-6-16,-1-9-5 16,5-6 6-16,0-7 3 15,4-1 1-15,3-6-5 16,7 0 4-16,8-3 2 16,7 0 0-16,0 0-5 15,0 0 0-15,0 1-5 16,0 5-6-16,24 4 4 0,17 6 12 15,7 11 0 1,4 1 2-16,-8 6 8 0,-5 2 8 16,-8 1-1-16,-12 6 1 15,-11 5 0-15,-8 2 7 16,-8 4 9-16,-29-1-8 16,-12-9-19-16,-2-11 3 15,-1-12-3-15,-2-11 6 16,4-10 1-16,-2 0-3 15,10 0-8-15,13 0-2 16,13-4-1-16,12 2 0 16,4 2-2-16,0 0-27 15,0 0-21-15,0 0-42 16,2-6-88-16,10-2-118 16,3-4 52-16</inkml:trace>
  <inkml:trace contextRef="#ctx0" brushRef="#br0" timeOffset="4280.43">15072 5497 346 0,'0'0'46'0,"0"0"-15"16,0 0 16-16,0 0 22 0,0 0-16 15,0 0-18-15,0 0-3 16,2-21-15-16,-2-11-1 16,0-8-4-16,0-3-1 15,0-1 3-15,0-3-2 16,0-1-8-16,0 5-3 15,0 11 0-15,0 13-1 16,0 13 0-16,0 3 3 16,0 3 5-16,0 0-8 15,0 0-1-15,0 0 0 16,0 12 1-16,18 8 2 16,5 7 2-16,-2 2-3 15,4 6 2-15,0-1-1 0,0-3-1 16,-3-2 1-16,-5-6-2 15,0-10 1-15,-9-7-1 16,-1-4-1-16,-7-2 1 16,2 0 16-16,0 0 9 15,0 0-4-15,3-2 4 16,4-22-2-16,4-14-6 16,1-14-4-16,1-9-8 15,-1-7-3-15,-3 4-2 16,-1 8-1-16,-2 18-1 15,-4 24 2-15,-4 12 2 16,0 2 14-16,0 0 1 0,2 0-13 16,-2 0 2-16,0 0-2 15,0 0-3-15,0 0-1 16,0 0-2-16,0 0-3 16,0 0-6-16,0 0 0 15,0 0 2-15,0 0 1 16,0 0 0-16,0 0-10 15,0 0-26-15,0 4-41 16,0 2-107-16,-11 2-231 16</inkml:trace>
  <inkml:trace contextRef="#ctx0" brushRef="#br0" timeOffset="6393.16">15797 6039 447 0,'0'0'55'16,"0"0"-54"-16,0 0 2 16,0 0 9-16,155-80 38 15,-61 49 6-15,16 4-14 16,0 7-1-16,-6 11-6 16,-20 2-1-16,-20 7-1 15,-25 0-4-15,-22 0-6 16,-13 0-8-16,-4 0-3 0,0 4-12 15,0 5-48 1,-13 6-219-16</inkml:trace>
  <inkml:trace contextRef="#ctx0" brushRef="#br0" timeOffset="7050.11">17686 6116 480 0,'0'0'24'0,"0"0"-22"0,0-106-1 15,0 31 24-15,0-7-8 16,0 0-5-16,0-3 7 16,0 9-1-16,0 20 0 15,4 22 4-15,3 23-5 16,0 11-8-16,6 0 11 15,12 38-3-15,10 32-2 16,6 24 38-16,3 10-26 16,-6 0-19-16,-7-16-3 15,0-16 4-15,-2-17 10 16,-4-23 2-16,-3-16 2 16,-5-16-8-16,4 0 1 15,-3-36 15-15,4-28 9 0,-4-19-7 16,-7-5-7-16,-11 5-15 15,0 16-5-15,0 15-6 16,0 16-19-16,0 10-44 16,0-7-61-16,6 32-112 15,10-8-126-15</inkml:trace>
  <inkml:trace contextRef="#ctx0" brushRef="#br0" timeOffset="7317.7">18867 5524 146 0,'0'0'671'0,"0"0"-653"16,0 0 3-16,0 0 38 15,-91 135-38-15,2-58-16 16,-3 0-1-16,12-9-4 15,11-14-12-15,19-14-8 16,13-8-15-16,10-14-6 16,12-5-13-16,1-8 4 15,7-1-68-15,7-4-94 16,0 0-71-16</inkml:trace>
  <inkml:trace contextRef="#ctx0" brushRef="#br0" timeOffset="7578.17">18294 5675 737 0,'0'0'34'16,"0"0"-26"-16,0 0-7 15,0 0 9-15,0 0 20 16,114 174 7-16,-61-100-19 15,-8 2-2-15,-5-6 3 0,-11-11-6 16,-5-17-10-16,-3-14-3 16,-6-12-5-16,1-10-25 15,1-6-46-15,8 0-70 16,-16-20-84-16,2-2-52 16</inkml:trace>
  <inkml:trace contextRef="#ctx0" brushRef="#br0" timeOffset="8065.16">19150 6182 752 0,'0'0'0'0,"0"0"0"15,0-144 6-15,6 58 5 16,7-15-9-16,10 3 0 15,-1 12-2-15,-4 19 1 16,-2 27-1-16,-8 24 3 16,-3 14 1-16,0 2 8 15,-1 0 0-15,7 42-2 16,5 19 6-16,1 11 13 16,2-5-21-16,0-6-3 15,2-7-3-15,-3-6 0 16,-1-3 0-16,-3-5 1 15,-3-6 3-15,0-7 4 16,-2-4 3-16,-2-9 1 0,-3-8-4 16,-2-6-8-16,-2 0-1 15,4 0 2-15,10-26-2 16,6-24 12-16,11-18 8 16,0-11-8-16,-2-3-7 15,-6 4-3-15,-3-2 2 16,-1 2-3-16,-2 15 0 15,-2 21-2-15,-6 24-1 16,-2 18-8-16,-5 0-23 16,-2 37-21-16,0 22-24 15,-2 18-47-15,-14-37-103 16,-2-12-110-16</inkml:trace>
  <inkml:trace contextRef="#ctx0" brushRef="#br0" timeOffset="9196.2">17472 6673 612 0,'0'0'72'16,"0"0"-13"-16,0 0 20 15,0 0-22-15,0 0-34 16,0 0-8-16,107 0 49 0,-11 0-25 16,16 0-15-1,7 0-3-15,15 0-2 0,6 5-4 16,7 1-1-16,5-1-6 15,-5-3-7-15,-9 0 2 16,-13 2-2-16,-16-4-1 16,-17 0 0-16,-26 5 0 15,-14-4 0-15,-21 3 1 16,-11-2-1-16,-9 0 2 16,-6-2-1-16,1 0 4 15,-4 0-2-15,3 0-1 16,-3 5 0-16,0-5-1 15,1 1-1-15,1-1 1 16,-1 0-1-16,1 0-1 0,0 0 1 16,3 0 0-1,-1 2 0-15,2-2 0 0,0 3 0 16,3-2 0-16,5-1 0 16,1 2 0-16,4 1-1 15,-1-3 0-15,0 1 1 16,-2 1 0-16,-3-2-1 15,-6 0 0-15,-2 0 1 16,-5 0 0-16,-2 0 0 16,0 0 2-16,0 0 0 15,0 0 0-15,2 0-1 16,-2 0 1-16,0 0-1 16,0 0-1-16,0 0 0 0,0 0 1 15,0 0-1-15,0 0 0 16,0 0-1-16,0 0 1 15,0 0-1-15,0 0 0 16,0 0 0-16,0 0 0 16,0 0-1-16,0 0 1 15,0 0-1-15,0 0-2 16,0 0 1-16,0 0-4 16,0 0 4-16,0 0 2 15,0 0 0-15,0 0 1 16,0 0-1-16,0 0 1 15,0 0-1-15,0 0-2 16,0 0-2-16,0 0-3 16,0 0-3-16,0 0 4 0,0 0-2 15,2 0 4-15,-2 0-1 16,0 0 1-16,0 0 3 16,0 0-1-16,0 0 1 15,0 0-1-15,0 0 0 16,0 0-8-16,0 0-4 15,0 0-11-15,0 0-8 16,0 0-7-16,3 0-10 16,-3 0-8-16,0 0-11 15,0 0-8-15,0 0-16 16,0 0-16-16,0 0-12 16,0 0-17-16</inkml:trace>
  <inkml:trace contextRef="#ctx0" brushRef="#br0" timeOffset="10922.33">12543 10168 572 0,'0'0'22'16,"0"0"-22"-16,0 0 9 15,0 0 12-15,0 0-2 16,0 0-16-16,0 0-3 16,-6-6 0-16,41 6 4 0,13 0 15 15,16 0 4 1,13 5-7-16,15 9 3 0,9-5-6 16,3 1-2-16,3 1 2 15,2-7-4 1,7-1-1-16,5-3 3 0,4 0-2 15,1 0 7-15,3 0-1 16,0-6-1-16,1 1-2 16,0-3 2-16,-4 3-6 15,1 4-1-15,-2 1-1 16,-7 0 1-16,-7 0-2 16,-12 0-4-16,-6 0 0 15,-1 0-1-15,-1 0 3 16,3-5 0-16,1-2 4 15,-1-3-1-15,2-1 3 0,-3 5-4 16,-1 1 0 0,-5 2-3-16,-8 3 3 0,-5 0-5 15,-11 0 3-15,-7 0-3 16,-4 0 2-16,-2 4-2 16,0 6 2-16,8-3-2 15,5-2 0-15,5 5 1 16,-2-2-1-16,1 2 0 15,-5 5 0-15,-6-4 0 16,-3 0 0-16,-2-1 0 16,3-3 0-16,2-3 0 15,4-1-1-15,9-3 0 0,12 0 1 16,5 0 3 0,5 0-2-16,1 0-1 0,-8 0 1 15,-8 0 1 1,-9 0-2-16,-14 0 0 0,-12 0 1 15,-10 0-1-15,-9 0 1 16,-4 0-2-16,-3 0 1 16,3 0 0-16,5 0 0 15,2 0 2-15,-4 0-1 16,6 0 0-16,-7 0 1 16,-2 0-2-16,0 0 2 15,-3 0-1-15,-1 0-1 16,-3 0 0-16,-2 0 0 15,-4 0 0-15,-1 0-3 16,-4 0 1-16,0 0-4 0,0 0-16 16,-9 13-43-16,-11-5-111 15,-11 17-387-15</inkml:trace>
  <inkml:trace contextRef="#ctx0" brushRef="#br0" timeOffset="11500.2">19237 9385 618 0,'0'0'64'15,"0"0"-2"-15,0 0-15 16,0 0-11-16,0 0-30 15,0 0-5-15,0 0 8 16,123 5 21-16,-63-10-15 16,0-6-6-16,-5 4-1 15,-4-2 5-15,-11 2-2 16,-13 5-8-16,-11-3-3 0,-9 5 0 16,-5-1-10-16,-2 1-31 15,2-3-46-15,4-7-74 16,-6 4-107-16,0 0 7 15</inkml:trace>
  <inkml:trace contextRef="#ctx0" brushRef="#br0" timeOffset="11755.12">19786 9126 766 0,'0'0'11'0,"0"0"-5"16,0 0 6-16,0 0 52 0,0 0-31 16,0 0-14-16,23 80 8 15,-13-4-10-15,-6 10-11 16,-2-8-1-16,0-7-5 16,0-17-3-16,3-14-10 15,-1-16-15-15,0-8-26 16,6-8-48-16,3-8-78 15,-9 0-101-15</inkml:trace>
  <inkml:trace contextRef="#ctx0" brushRef="#br0" timeOffset="12016.24">20262 9597 298 0,'0'0'433'0,"0"0"-376"16,0 0-10-16,0 0 26 15,0 0-49-15,0 0-18 16,-77 148 2-16,62-104-1 16,1-4-7-16,6-10-3 15,3-7-3-15,3-9-15 16,2-9-16-16,0-2-15 15,0-3-40-15,0 0-79 16,0 0-161-16</inkml:trace>
  <inkml:trace contextRef="#ctx0" brushRef="#br0" timeOffset="12572.17">20652 9118 493 0,'0'0'50'0,"0"0"37"16,0 0-24-16,0 0-6 15,-39 114-19-15,31-66 1 16,1 0-8-16,5-4-10 0,2-10-5 15,0-5-8 1,0-10 1-16,11-5-4 0,7-3-5 16,6-9-3-16,8-2-11 15,6-6 2-15,4-31 2 16,-5-11-2-16,-3-4 7 16,-12 7 3-1,-10 6 2-15,-8 9 1 0,-4 10 5 16,0 0 22-16,-4 4 7 15,-17-1-19-15,-3 6-8 16,-1 4 2-16,-2 6 0 16,3 1-10-16,4 0-6 15,0 6-34-15,7 13-25 16,8 4-78-16,5-17-82 0,0 0-127 16</inkml:trace>
  <inkml:trace contextRef="#ctx0" brushRef="#br0" timeOffset="12857.45">21026 9493 707 0,'0'0'65'15,"0"0"23"-15,0 0-32 0,-2 110-30 16,-16-62-11-16,-1 2-5 16,11-8-1-16,3-14-8 15,3-14-1-15,2-12-13 16,0-2-30-16,0 0-22 16,0 0-42-16,0-16-23 15,0 5-10-15,0-2-138 16</inkml:trace>
  <inkml:trace contextRef="#ctx0" brushRef="#br0" timeOffset="13612.23">21415 8957 557 0,'0'0'68'0,"0"0"4"0,0 0-17 15,0 0 30-15,0 0-63 16,0 173-7-16,0-79 14 15,0 4 2-15,0-3-5 16,0-9-12-16,0-13 0 16,0-12-4-16,6-16-6 15,-2-15 0-15,2-13-2 16,-3-9-2-16,-3-8 0 16,2 0 0-16,-2 0-1 15,0 0 0-15,0 0-3 16,0 0 1-16,0 0-4 15,0 0 2-15,0 0 2 16,0 0 1-16,0 0-1 0,4 0 1 16,-4 0-2-16,0 0-2 15,0 0-5-15,0 0-11 16,0 0-8-16,0 0-17 16,0 0-45-16,0 0-56 15,0-4-69-15,0-3-42 16</inkml:trace>
  <inkml:trace contextRef="#ctx0" brushRef="#br0" timeOffset="14904.84">20424 10131 368 0,'0'0'92'0,"0"0"12"16,0 0-28 0,0 0-20-16,-116 57-7 0,30-27-30 15,-22-4-17-15,-6-9 5 16,-8-17 1-16,-11 0 4 16,-13-21-8-16,-4-15-2 15,0-8 4-15,10-4 9 16,13-4-7-16,13-9-2 15,18-2-5-15,23-1-1 16,19 5-2-16,21 3 0 16,15-2-1-16,15-6 2 15,3-10-1-15,14-2 1 16,28-13 1-16,21-7 0 16,17-5 0-16,14-6 3 0,10 3-2 15,10 5-1-15,-3 9-1 16,1 9 1-16,-1 13-1 15,8 12-2-15,8 16 3 16,12 10-1-16,19 12 1 16,14 12 0-16,9 6 0 15,2 0 0-15,-5 1 0 16,-9 14 0-16,-11 1 0 16,-13 6 1-16,-16 8-1 15,-10 12 0-15,-17 8 0 16,-17 9 2-16,-19 7 0 15,-14-2 1-15,-12-3 0 16,-16-2 6-16,-6-2 10 16,-7 2-7-16,-11 6-8 0,0 3-1 15,0 4 0-15,-22 4 1 16,-16 10-2-16,-15 7 1 16,-12 9 3-16,-12 9-2 15,-8-2 2-15,-2-2-3 16,-1-13-1-16,11-22 1 15,7-16 1-15,10-25 1 16,5-16-1-16,-7-11-3 16,-12-4 3-16,-16 0 2 15,-7 0 2-15,-1 0-3 16,6 0-2-16,12 0-1 0,17 0 1 16,26-1-2-16,19-2-1 15,13 2-3-15,5-3-10 16,0-2-31-16,0-10-9 15,0-3 21-15,2-5-17 16,4 0-74-16,-4 16-76 16,-2 5-94-16</inkml:trace>
  <inkml:trace contextRef="#ctx0" brushRef="#br0" timeOffset="16071.8">18758 9250 455 0,'0'0'42'0,"0"0"-16"16,0 0-6-16,0 0 30 0,0 0-24 15,0 0-20-15,0 0 1 16,-9-110 3-16,-14 70-6 16,-8-3 4-16,-9-4-1 15,-7-1 2-15,-7 10-2 16,4 5 6-16,5 17 26 15,5 9-7-15,4 4-16 16,7 3 7-16,0 0 6 16,5 0-14-16,-5 10-9 15,0 8-1-15,2 1 2 0,-1 1-1 16,3 7-1 0,0 2-4-16,5 2 0 0,5 1 0 15,-1-1-1-15,9-3 0 16,1-6-1-16,1-8-2 15,5-4-2-15,-2-10-6 16,2 0-4-16,0 0-10 16,0 0-3-16,0 0-14 15,0 1-14-15,0-1-19 16,0 5-29-16,0-5-34 16,0 0-53-16</inkml:trace>
  <inkml:trace contextRef="#ctx0" brushRef="#br0" timeOffset="17168.59">18047 8966 452 0,'0'0'4'0,"0"0"-3"15,0 0 27-15,0 0 20 16,-50 120-37-16,42-82-3 16,-1-2 6-16,3-10 0 15,4-8-6-15,2-12 4 16,0-4-5-16,0-2-7 0,0 0-4 16,0 0-8-1,17 0 12-15,5 0 3 0,1 0 3 16,3 0-3-16,-1 0 1 15,-1 0 2-15,-3 0-2 16,-2 0-3-16,-3 0 0 16,-5 1 0-16,-5-1 0 15,-3 0-1-15,0 0 0 16,-3 0-3-16,0 0 3 16,0 0 3-16,0-12-3 15,-3-11 7-15,-13-6-5 16,-2-4 1-16,1-1-3 15,-1 8 2-15,3 3-2 16,5 11 1-16,4 9 1 0,3 3 2 16,3 0 3-16,0 0 5 15,0 11 9-15,0 29-6 16,0 17-14-16,3 3 1 16,6-3 2-16,-5-13 6 15,3-13-6-15,-3-9 1 16,-2-11 1-16,1-8-2 15,-3-3-4-15,0 0-16 16,0 0-21-16,0-4 17 16,0-16 18-16,0-4 2 15,0 2 1-15,0 4-1 16,0 6 1-16,0 4-1 0,0 5 2 16,0 0 0-16,0 3 3 15,0 0-1-15,0 0-3 16,0 0 3-16,0 0 1 15,0 0-3-15,0 0 2 16,0 0-1-16,0 0 1 16,-3 0-1-16,3 0-3 15,-2 0-1-15,-4-10-6 16,-3-7-1-16,-5-2 5 16,3-1-1-16,4 3 2 15,5 11 1-15,2 5 0 16,0 1 1-16,0 0 0 15,0 0-2-15,0 0-5 16,0 0-4-16,0 0 8 0,0 0 3 16,0 0 1-16,0 4 2 15,5-1-1-15,-3 2 0 16,-2-5 3-16,0 0 6 16,0 0-3-16,0 0-2 15,0 0-1-15,0 0-2 16,0 0-2-16,0 0-1 15,0 0-1-15,0 0 1 16,0 0 1-16,0 0 1 16,0 0-2-16,0 0 0 15,2 0 4-15,-2 6-2 16,0-5 0-16,0 4 4 0,3-1 2 16,-3-4 6-16,0 0-6 15,0 0-4-15,0 0 0 16,0 0-4-16,0 0 0 15,0 0-2-15,0 0-5 16,0 0-11-16,0 0-24 16,0 0-46-16,0 0-79 15,0 0-46-15</inkml:trace>
  <inkml:trace contextRef="#ctx0" brushRef="#br0" timeOffset="18622.4">12608 11126 501 0,'0'0'35'0,"0"0"-35"16,0 0 22-16,0 0 8 16,0 0-18-16,0 0-12 15,0 0-4-15,-38-11 4 16,67 11 2-16,13 4 23 16,8-1-1-16,8 3-8 15,6 5 7-15,7 1-7 16,5 5 4-16,2 2-4 15,2 1-4-15,5-1-3 0,9-4 0 16,17-7-4-16,9-6 5 16,12-2 7-1,2 0 1-15,-3-10-4 0,-7-5 1 16,-10 10-6-16,-18 5 0 16,-15 0 2-16,-19 0-2 15,-18 0-2-15,-13 4-1 16,-8 2 1-16,-6-4-4 15,-7 0 0-15,-4 0-2 16,-4-2-1-16,-2 0-1 16,0 0 0-16,0 0 1 15,0 0 1-15,0 0 2 16,0 0-1-16,0 0-2 0,0 0-1 16,3 0-14-16,-3 0-20 15,0 0-38-15,4 0-49 16,-4 0-95-16,2 0-132 15</inkml:trace>
  <inkml:trace contextRef="#ctx0" brushRef="#br0" timeOffset="19580.59">21230 2669 164 0,'0'0'492'16,"0"0"-443"-16,0 0 9 15,0 0-7-15,0 0-17 16,0 0-29-16,0 0-2 15,23-15-2-15,17 15 3 0,3 0 0 16,-3 0-3-16,-5 0 0 16,-10 0-2-16,-5 0-1 15,-11 0-12-15,-1 0-41 16,-3 0-44-16,6-8-56 16,-8 4-69-16</inkml:trace>
  <inkml:trace contextRef="#ctx0" brushRef="#br0" timeOffset="19822.65">21721 2333 633 0,'0'0'23'16,"0"0"-22"-16,0 0 58 0,9 111 7 15,-9-54-49-15,0-6-9 16,0 1-5-16,0-2-2 16,-9-10-1-16,6-7-7 15,3-9-28-15,0-10-32 16,0-6-57-16,0-8-61 16,0 0-44-16</inkml:trace>
  <inkml:trace contextRef="#ctx0" brushRef="#br0" timeOffset="20140.16">22098 2635 645 0,'0'0'22'0,"0"0"8"15,0 0 6-15,0 0-33 16,0 0-3-16,0 0-6 16,28-7 6-16,8 7 5 0,-2 0 0 15,-1 0 2 1,-4 0 4-16,-4 0-2 0,-4 0-4 16,0 0-2-16,-1 0-2 15,0 0-1-15,-4 0-5 16,1-4-40-16,-1-10-57 15,-14 6-47-15,-2-2-51 16</inkml:trace>
  <inkml:trace contextRef="#ctx0" brushRef="#br0" timeOffset="20364.5">22530 2413 492 0,'0'0'87'0,"0"0"-76"16,0 0 16-16,0 0 30 16,0 0-17-16,15 138-22 15,-15-90 0-15,0 2-9 16,0-3-5-16,0 3-2 16,0-5-2-16,-2-7-6 15,-4-10-48-15,-1-12-54 16,7-16-96-16,0 0-162 15</inkml:trace>
  <inkml:trace contextRef="#ctx0" brushRef="#br0" timeOffset="20757.32">22875 2624 593 0,'0'0'91'0,"0"0"-32"16,0 0 3-16,0 0-39 0,0 0-21 16,0 0-2-16,94-11 5 15,-40 5-1-15,-4 6-2 16,-5 0-2-16,-7 0 0 16,-9 0 1-16,-6 0-1 15,-6 0-3-15,-3 0-22 16,-4 0-38-16,3-3-52 15,-13 1-68-15,0-4-82 16</inkml:trace>
  <inkml:trace contextRef="#ctx0" brushRef="#br0" timeOffset="20955.59">23318 2413 35 0,'0'0'705'16,"0"0"-678"-16,0 0-15 15,0 0 13-15,0 0-2 16,0 147-18-16,0-97-3 16,0 4-2-16,-6-3 0 15,-5-5-7-15,-5-2-29 16,-4-5-52-16,9-32-81 16,0-3-114-16</inkml:trace>
  <inkml:trace contextRef="#ctx0" brushRef="#br0" timeOffset="21458.29">21545 3254 452 0,'0'0'7'0,"0"0"-7"16,-87 106 61-16,67-71-7 16,9-1-29-16,9-2-4 15,2-5-2-15,0-6-6 16,0-3-4-16,15-7-7 16,10-11-2-16,4 0-1 15,2-21-4-15,2-21 2 0,-10-4-1 16,-8 4 2-1,-13 9 2-15,-2 13 10 0,0 6 10 16,-19 4 6-16,-2 4-9 16,3 3-11-16,5 3-6 15,7 0-2-15,6 0-28 16,0 0-54-16,8 9-50 16,5-3-17-16,5-6-5 15</inkml:trace>
  <inkml:trace contextRef="#ctx0" brushRef="#br0" timeOffset="21772.26">22017 3461 633 0,'0'0'21'0,"0"0"20"16,0 0-34-16,0 0-5 16,0 0-2-16,0 0 6 0,156 32 5 15,-100-32 0 1,-12 0-6-16,-17 0-2 0,-16 0-2 15,-4 0-1-15,-2 0-15 16,-5 0-70-16,0 0-177 16</inkml:trace>
  <inkml:trace contextRef="#ctx0" brushRef="#br0" timeOffset="22228.17">22564 3314 44 0,'0'0'643'16,"0"0"-588"-16,0 0-7 0,0 0 8 15,0 0-25 1,0 0-14-16,19 99-3 0,-19-27-4 16,-7 4-9-16,1-10-1 15,0-11-8-15,6-16-18 16,0-14-13-16,0-14-35 16,0-8-29-16,0-3-43 15,10-7 22-15,-5-11-8 16</inkml:trace>
  <inkml:trace contextRef="#ctx0" brushRef="#br0" timeOffset="22513.34">23109 3274 673 0,'0'0'91'0,"0"0"-83"15,0 0 15-15,0 0 42 16,18 144-21-16,-18-61-23 16,-7-5-9-16,-6-8-2 15,6-12-10-15,3-17 0 16,2-16-18-16,2-14-31 0,0-7-35 15,0-4-78-15,-3 0-110 16</inkml:trace>
  <inkml:trace contextRef="#ctx0" brushRef="#br0" timeOffset="23021.89">21471 4084 562 0,'0'0'70'0,"0"0"2"15,0 0-41-15,-15 123-8 16,11-61-4-16,-2 1-6 16,4-6-4-16,2-10-4 15,0-7-2-15,0-17-2 16,0-2-1-16,0-7-3 15,0-5-22-15,0 5-49 16,0-14-100-16,0 0-120 16</inkml:trace>
  <inkml:trace contextRef="#ctx0" brushRef="#br0" timeOffset="23408.1">22104 4248 414 0,'0'0'38'0,"0"0"-10"15,0 0 38 1,-20 117-14-16,16-69-24 0,4 0 3 15,0-10 4-15,0-5-6 16,13-11-5-16,9-16-10 16,3-6-7-16,4-6-1 15,2-41 0-15,2-8-2 16,-4-8-1-16,-11 10 0 16,-11 18 2-16,-7 12 6 15,0 10 27-15,-12 7-7 16,-19 2-31-16,-6 4-5 15,1 0-29-15,5 4-38 16,11 18-35-16,13 2-59 16,7-10-57-16</inkml:trace>
  <inkml:trace contextRef="#ctx0" brushRef="#br0" timeOffset="23833.55">22766 4376 503 0,'0'0'223'0,"0"0"-167"15,0 0-12-15,0 0-6 16,0 0-36-16,0 0-1 15,0 0 6-15,149 3 1 16,-107-3-5-16,-3 3-3 16,-10-3 1-16,-10 0-1 0,-7 0 0 15,-6 0-3 1,-3 0-33-16,1 0-75 0,-4 0-115 16,0 0-81-16</inkml:trace>
  <inkml:trace contextRef="#ctx0" brushRef="#br0" timeOffset="24039.2">23262 4173 767 0,'0'0'57'0,"0"0"-49"16,0 0-8-16,0 0 65 15,48 155-16-15,-46-67-21 16,-2 6-6-16,0-2-3 15,0-8-15-15,0-11-4 0,0-12 0 16,-9-10-43-16,2-49-76 16,0-2-191-16</inkml:trace>
  <inkml:trace contextRef="#ctx0" brushRef="#br0" timeOffset="26394.76">15778 11346 450 0,'0'0'30'0,"0"0"-29"16,0 0 2-16,0 0 6 0,0 0-5 15,0 0-3-15,0-3 4 16,0 3 2-16,2 0 1 15,12 0-2-15,7 0 16 16,7 4 24-16,8 11-17 16,2-1-12-16,8 0 3 15,2-1-5-15,3-4-4 16,2 1 4-16,1-2-4 16,4-4-5-16,0 4-3 15,4-3 6-15,5 1-5 16,4 5 5-16,5 1-3 15,-3 2 0-15,3 2 1 16,-5 2-4-16,0-3-1 0,8-3 1 16,6 1 2-16,5-3-2 15,9-4-1-15,-3 1 1 16,4 0 1-16,0-4-1 16,-2 1-2-16,5 1 1 15,1-3-1-15,4 2 2 16,0-4-2-16,8 0 0 15,9 0 1-15,6 0 0 16,8 0 3-16,-2 0-5 16,2 0 1-16,-1 0 0 15,-4 0 1-15,-5 10 1 16,-6 2-2-16,-5 4 2 0,-7-2-2 16,1-2 2-1,-2 1-2-15,4-8 1 0,7-3-1 16,6 0-1-16,4-2 3 15,-1 0-3-15,-1 0 0 16,2 0 2-16,2 0 1 16,6 0-3-16,-4 0 2 15,4 0 0-15,-1 0 0 16,3-9-1-16,1-6 1 16,7-3 0-16,3 2 2 15,1 4 0-15,1-4-4 16,-4 4 0-16,-8-1 1 15,-6 0-1-15,-5 1 0 0,-4 0 2 16,-4 2-2-16,-1-4 1 16,-1 4-1-16,-5-3 1 15,2 3-1-15,5 1 1 16,-1-1-1-16,-2 2 0 16,-1-2-1-16,-4-4 1 15,1 0-1-15,0 0 1 16,-4 0 0-16,-4 1 0 15,-8 2 0-15,-4 4 1 16,-4 0-1-16,-3 2 0 16,-6 5 1-16,-1 0-1 15,-6 0 0-15,2 0 0 0,2 0 1 16,7 0-1-16,2 0 1 16,0 0-1-16,0 0 0 15,-4-6 0-15,1 2 0 16,1 4 0-16,3-1 1 15,-3 1-1-15,-4 0 2 16,-2 0-1-16,-2 0-1 16,-2 4 1-16,2-1 0 15,-4 3-1-15,-3-6 0 16,-1 0 1-16,-4 0 0 16,-7 0 0-16,-6 0 0 15,-10 0-1-15,-9 0 2 16,-8 0-2-16,-7 3 0 15,-5 0 0-15,-3 1-2 16,-3-1 2-16,-3-2 0 0,-1-1 2 16,0 0-2-16,4 0 1 15,-1 0-1-15,6 0 0 16,6 0 1-16,6 0 0 16,10 0 1-16,3 0-1 15,3 3-1-15,-3-3 0 16,-1 6 0-16,-2-5 0 15,-8 3-1-15,-3 3 1 16,-7-5 1-16,-2 2-1 16,-5-4 0-16,-4 0 0 0,-1 1 0 15,-1-1 0 1,-1 0 0-16,1 2 0 0,-5-2 0 16,2 3 0-16,-2-1 1 15,0-2-1-15,0 0-3 16,0 0-15-16,0 0-26 15,2 0-58-15,3 0-73 16,-5 0-66-16,2 0-39 16</inkml:trace>
  <inkml:trace contextRef="#ctx0" brushRef="#br0" timeOffset="31631.28">30713 11292 693 0,'0'0'4'0,"0"0"3"16,0 0 24-16,-127 0 28 15,79 0-11-15,-6-5-17 16,0 1-5-16,6-4-2 15,1 1-5-15,7-5-2 16,1-7 3-16,8-4-9 0,0-9-6 16,7-7-5-1,6-15 0-15,7-14-6 0,11-21 0 16,0-13 6 0,24-10-3-16,21-5 1 0,1 7 2 15,4 12-2-15,-1 14 1 16,-7 15 0-16,0 13 1 15,-3 15 0-15,-4 10-2 16,5 9-2-16,0 8-2 16,7 4 2-16,9 4 0 15,8 2 1-15,5 4 0 16,2 0-2-16,1 0 3 16,-9 8-2-16,-3 15 2 15,-7 8 1-15,-11 9 1 0,-6 6 5 16,-11 7 0-16,-10 5 3 15,-7 2 2-15,-4 4 0 16,-4 6 0-16,0 0-4 16,-8 2 3-16,-16 11-1 15,-12-1-1-15,-8 6 1 16,-10 2-3-16,-4-6-1 16,-2-7 0-16,3-13-1 15,3-15-1-15,5-14 1 16,13-13-2-16,3-5 1 15,6-8 0-15,4-3-2 16,4-1 0-16,3-3 0 16,-1-2-5-16,3 0-4 0,3 0-3 15,2 0-11 1,2 0-6-16,2 0-8 0,3 0-7 16,2-2 6-16,-2-4-11 15,2 1-5-15,0 1 9 16,0 3-1-16,0 1 8 15,0-3 14-15,0 3 13 16,0 0 6-16,0 0 5 16,0 0 6-16,0 0 4 15,0 0 7-15,0 0 5 16,0 0 7-16,0 0-9 16,-2 0-9-16,2 0-4 15,-2 0-7-15,2 0-1 16,0 0-12-16,-2 0-24 0,-3 0-51 15,1 0-97-15,-6 0-94 16</inkml:trace>
  <inkml:trace contextRef="#ctx0" brushRef="#br0" timeOffset="35593.24">30417 10291 265 0,'0'0'0'0,"0"0"-3"0,0 0 3 15,0 0 20-15,0 0-10 16,0 0 1-16,0 0 10 16,0 0-3-16,32 46 2 15,-30-40 7-15,0-4 10 16,0-2 15-16,-2 0 17 16,0 0 22-16,0 0-4 15,0 0-39-15,0 0 0 16,0 0 5-16,-14-20-21 15,-5-11-1-15,-10-10-10 16,-2-5-9-16,-3-8-1 16,-3-9-5-16,-4-13-1 0,-3-8-4 15,-8-9-1 1,-6-5 3-16,-9 2-1 0,-18 0 2 16,-21 7 18-16,-23 12-6 15,-23 8 0-15,-22 14-8 16,-17 16 0-16,-6 11-1 15,4 10-4-15,8 6-2 16,16 3-2-16,9 7 3 16,10-1-2-16,7 3 0 15,2 0 4-15,4 0 1 16,-6 8-1-16,-11 22 0 16,-4 8-2-16,-2 8-2 0,4-2-4 15,20-2-2 1,22-3 3-16,21-7 1 0,24-7 1 15,15 4 1-15,7 0-2 16,3 12-1-16,-6 13-2 16,-8 18 3-16,-6 16 2 15,-7 6-2-15,-4 3 1 16,3-8-7-16,9-18 1 16,13-9 2-16,13-21 2 15,16-18 2-15,7-9 2 16,7-10-2-16,5 3 1 15,-2-1 0-15,-3 4 0 16,-4 6-1-16,-2-2-4 0,1 0-6 16,8-5-8-1,1-6-3-15,3-3-11 0,0 0-35 16,0 0-11-16,0-24-25 16,16-22 10-16,-5 19-32 15,-4 2-138-15</inkml:trace>
  <inkml:trace contextRef="#ctx0" brushRef="#br0" timeOffset="37461.24">25888 9936 668 0,'0'0'3'0,"0"0"-5"16,0 0 4-16,-52 107 1 15,21-51 6-15,4-6-7 16,9-12-1-16,9-14-1 16,7-10-1-16,2-8 0 15,0-5-1-15,0 1 2 16,0-2 6-16,0 0 2 15,0 0 1-15,0 0 4 16,0 0 0-16,0 3-2 16,0-2-4-16,0 4-2 15,16 1 9-15,15 6 2 0,14 2-4 16,10 2-2-16,10 6-5 16,4-1-1-16,0 0-3 15,-9-1 1-15,-9-4-2 16,-13-6 3-16,-15 1-3 15,-10-8-1-15,-8 0 1 16,-5-3 1-16,0 0 5 16,0 0 16-16,0 0-4 15,0 0-3-15,0 0 3 16,0 0 0-16,0 0-2 16,0 0-3-16,0 0-3 15,0 0-2-15,0 0 0 0,-5 0-1 16,-11 0-4-16,-10 0-1 15,-10-3-1-15,-4-9-1 16,-5-9 0-16,-3-4 0 16,-4-6-2-16,1-1 2 15,0-4 0-15,2-5-1 16,-1-4 0-16,8 1-3 16,9 4-4-16,10 12 4 15,13 12 2-15,5 9 0 16,5 7 0-16,0 0-5 15,0 0-7-15,0 0-3 16,0 0-2-16,0 0 5 0,0 0 4 16,0 0 1-1,5 0 6-15,15 0 2 0,8 9 1 16,1 9 2-16,0-2 0 16,-4 0-2-16,-7-2 0 15,-5-7 0-15,-7-4 0 16,-3-3 0-16,-3 0 2 15,0 0 0-15,0 0-1 16,0 0-1-16,0 0-3 16,0-10-4-16,0-12 2 15,0-4 4-15,-7 2 1 16,5 12 0-16,2 6-1 16,0 4 0-16,0 2 0 15,0 0-8-15,0 0 2 0,0 0-3 16,0 19 4-16,4 4 6 15,12 5 3-15,-1-6-2 16,-3-6-1-16,-3-2 1 16,-3-5-1-16,-4-5 0 15,1-3 1-15,-3-1 0 16,0 0 2-16,0 0 2 16,0 0-3-16,0 0-2 15,0 0-7-15,0-4 1 16,-7-9 1-16,-10-7-3 15,3-3 1-15,3 7 5 16,2 2 2-16,6 10 0 16,3 4 0-16,0 0 0 0,0 0-1 15,0 6-7 1,0 22 4-16,8 9 4 0,9 0 1 16,-1-2 0-16,-1-7-1 15,1-6 0-15,-1-6-1 16,-3-6 1-16,-5-5-1 15,-3-2-1-15,-4-3 0 16,0 0-4-16,0 0 4 16,0 0 2-16,0-6 8 15,-16-18-4-15,-6-8-4 16,-2-6 0-16,5 5 0 16,2 3-2-16,5 7-4 0,8 10 6 15,2 3 0 1,2 6-3-16,0 4-2 0,0 0-10 15,0 0-3-15,6 0-7 16,17 16 25-16,4 6 4 16,2 3 2-16,0 0-3 15,0 1 2-15,-4-2 0 16,-2 1 0-16,-4-8-1 16,-9-4 3-16,0-5-5 15,-8-7 0-15,-2-1 1 16,0 0 5-16,0 0 4 15,0 0 2-15,0 0-2 16,0 0-1-16,-10-9-11 16,-15-21-8-16,-4-14-6 15,0-3 3-15,4 2 4 0,7 12 5 16,9 15 2-16,7 11 1 16,2 7 0-16,0 0 1 15,0 0-2-15,0 8-7 16,0 23 4-16,17 5 3 15,6 2 1-15,-3-1 0 16,-1-5 0-16,2-3 1 16,-1-2-2-16,-3-3 1 15,0-5 0-15,-7-9 0 16,0-1 1-16,-6-5-1 16,-2-4-1-16,-2 0 2 15,0 0 2-15,0 0 5 0,0 0 20 16,0 0 0-16,0 0-13 15,-16-15-16-15,-13-10-6 16,-4-11 1-16,2-1 0 16,4 2-2-16,5 8 6 15,11 13 1-15,6 9 0 16,3 2 1-16,2 3-1 16,0 0-1-16,0 0-3 15,0 0-3-15,0 17-2 16,23 16 8-16,8 11 1 15,0 3 1-15,2-7 0 16,-4-6-1-16,-2-6 0 16,-7-12 1-16,-6-4-1 0,-8-8 1 15,-4-3-1 1,-2-1 0-16,0 0 0 0,0 0-2 16,0 0-70-16,-22 0-306 15</inkml:trace>
  <inkml:trace contextRef="#ctx0" brushRef="#br0" timeOffset="38795.16">23087 6303 507 0,'0'0'96'0,"0"0"-71"16,-141 50 1-16,59-50 47 15,-23 0-12-15,-22-33-29 16,-26-15-23-16,-26-13 11 0,-23-10-1 16,-12-13-4-1,-5-11-3-15,8-11-1 0,16-13 1 16,10-4-7-16,17-10 18 15,16-3-12-15,21 1-1 16,19-3 2-16,23-6-6 16,8-13-3-16,19-17-2 15,13-11-1-15,20-9-2 16,19-5 1-16,10 9 1 16,0 1 0-16,19 17 0 15,24 9 0-15,17 3-1 16,16 1 0-16,19 1-1 15,26 4 0-15,22-5 0 16,23 9-2-16,21 2 2 16,7 11-3-16,0 16 3 0,2 18 1 15,3 18-3-15,-10 19 2 16,-8 22-1-16,-10 22-5 16,-11 14 3-16,-4 8-1 15,9 0 5-15,6 16 1 16,1 15 0-16,-1 18 1 15,6 13 0-15,-3 10 2 16,-3 19 1-16,-10 13 0 16,-15 24 6-16,-21 21 1 15,-13 11-2-15,-19 15-1 16,-22-4-3-16,-13-2 2 16,-22 0-1-16,-18-7 3 15,-18-4 1-15,-2 1 1 16,-52-4 2-16,-35 2 1 0,-40 4 7 15,-35 2-5-15,-46 2-9 16,-27-7-1-16,-8-8-3 16,2-17-3-16,23-19 0 15,24-22-2-15,26-22 2 16,31-20 2-16,29-17-1 16,32-16 0-16,25-6 1 15,19-10-1-15,16-1 4 16,7 0-2-16,7 0-1 15,0 0-2-15,-1 0-1 16,3 0-1-16,-3 0-2 0,3 0 0 16,-3 0 1-16,3 0 0 15,-2 0 0-15,2 0 1 16,-2 0 0-16,-3 0-1 16,-7 0 2-16,-3 0-4 15,-4 0 2-15,-1 3 1 16,-1-3 0-16,2 0 0 15,-6 0 0-15,-4 0-2 16,-7 0-3-16,-1 0-2 16,0 0 3-16,1 0 3 15,7 0-3-15,2 0 0 16,2 0 0-16,7 0 4 16,7 0-2-16,2 0-1 15,6 0-1-15,2 0 4 0,3-3-2 16,0 2-2-16,0-4-4 15,0 5-7-15,0 0-7 16,0 0-20-16,0 0-28 16,0 0-56-16,0-6-113 15,0 0-42-15</inkml:trace>
  <inkml:trace contextRef="#ctx0" brushRef="#br0" timeOffset="40920.18">14037 12300 574 0,'0'0'35'16,"0"0"-30"-16,0 0 21 0,0 0 19 15,0 0-14-15,-143 37-11 16,87-20-9-16,-2 1 3 15,-5 0-3-15,-3-4-6 16,-10-2-5-16,-9-4 0 16,-8-8 1-16,-11 0 2 15,-17 0-3-15,-11-21 1 16,1-14-1-16,10 0 0 0,19-7 0 16,24 4 0-1,25 5 6-15,14-7 4 0,16-7-2 16,11-13-8-16,12-20-1 15,2-14-2-15,41-11 1 16,15 4 0-16,11 1 1 16,10 4-9-16,6 13 0 15,5 8 0-15,-5 17-3 16,-6 10 0-16,-5 12 2 16,-5 11 1-16,0 10 1 15,5 7 6-15,8 8 3 16,7 0 3-16,5 0 0 15,-1 0 0-15,1 15-2 16,1 8 2-16,0 5 3 16,-2 8 2-16,1 6 3 15,-8 2 0-15,-7 1-5 16,-15-1 0-16,-15-2 0 16,-11-2 1-16,-11-4 6 0,-8-6 1 15,-7-3-1-15,-8-2 3 16,-4 3 2-16,0 11 7 15,-20 12-7-15,-24 17-11 16,-14 5-2-16,-9 4-3 16,-5-6 0-16,3-4-1 15,-2-8 0-15,3-4-1 16,3-9 0-16,0-6 2 16,0-3-2-16,-2-4 0 0,-4-3-2 15,0-3 1-15,2-8-3 16,6-1 2-16,15-5 0 15,12-7 2-15,16-3-2 16,11-3 1-16,7 0 0 16,-1 0-7-16,3 0-7 15,0 0-5-15,0 0 0 16,0 0 9-16,0 0 2 16,0 0-1-16,0 0 6 15,0 0 4-15,0 0 0 16,0 0 0-16,0 0 0 15,-2 0 0-15,2 0 0 0,0 0 0 16,0 0 0 0,0 0-1-16,0 0 1 0,0 3 0 15,-2-3-2-15,2 0-3 16,-2 0 1-16,2 1-1 16,0 2-1-16,-3-2 0 15,3 2-3-15,0-3-1 16,-2 1 0-16,2 2-4 15,0-1-13-15,-2 7-21 16,0-2-50-16,-9 7-112 16</inkml:trace>
  <inkml:trace contextRef="#ctx0" brushRef="#br0" timeOffset="47048.52">12479 12232 225 0,'0'0'34'0,"0"0"7"16,0 0-3-16,0 0 10 0,0 0-16 15,0 0 0-15,-7 48-4 16,7-48-2-16,0 0-8 16,0 0-2-16,0 0 14 15,0 0-2-15,0 0-3 16,0 0 3-16,0 0 0 16,15 0-6-16,12 0-3 15,7 0-9-15,11-8-3 16,8-6 2-16,4 0-5 15,15-2 1-15,4 4-1 16,4 2-1-16,5 4-1 16,-5 2 0-16,0 2-1 15,-4-1 1-15,4 2-2 0,3-2 1 16,3-2 6-16,1 1-2 16,-2-2 5-16,2 0-5 15,-5 4 5-15,-1 0-2 16,1-1-3-16,-2 3-1 15,3 0 0-15,2 0 0 16,-4 0-1-16,4 0-2 16,2 0 3-16,-2 0-1 15,2-1-2-15,-7-4 1 16,-2 4-1-16,-11-1-1 16,-5 2 1-16,-3 0 0 15,-4 0 0-15,-4 0 0 0,1 0 0 16,1 0 0-1,2 0-1-15,1 0 1 0,0 0 0 16,-4 0 2-16,1 0-1 16,-2 0 0-16,3 0-1 15,-5 0 5-15,2 0 2 16,0 9-3-16,1 1-1 16,7-1-2-16,11-3 0 15,5-4 1-15,10-2-1 16,4 0 2-16,-2 0-2 15,3-2 3-15,-6-6 1 16,-2 0-1-16,-9 4-1 16,-12 2-1-16,-14 2-2 0,-14 0 0 15,-8 0-1 1,-10 0 1-16,-3 0-1 0,-4 0 0 16,-1 0 1-16,2 0-1 15,0 0 1-15,0 0-1 16,-1 0 0-16,-1 0 2 15,0 0-1-15,2 0-1 16,0 0 0-16,2 0 1 16,0 2-1-16,4-2 0 15,1 0 0-15,-1 2 0 16,1-2 0-16,-5 0 1 16,-1 2-1-16,-4-2 1 15,-6 0 1-15,0 1 1 16,0-1 1-16,0 3 0 0,0-2-4 15,0 2-12-15,0-1-38 16,0 6-40-16,3 8-42 16,-1-9-114-16,0 4 24 15</inkml:trace>
  <inkml:trace contextRef="#ctx0" brushRef="#br0" timeOffset="58452.06">12173 11253 641 0,'0'0'6'15,"-56"165"-5"-15,31-59-1 16,0-2 13-16,4-15-2 16,15-19-11-16,6-20-2 15,0-18-6-15,0-16-4 16,6-8-4-16,-1-8 16 16,-3 0 1-16,-2 0 27 15,2 0 15-15,10-15 2 0,1-12-4 16,12-9-4-16,4-4-11 15,2-4-15-15,6-3-8 16,1-3-2-16,5-1-1 16,-3-8-2-16,-3 5-7 15,0 6-9-15,-9 5 2 16,-5 15 2-16,-10 10 8 16,-8 8 5-16,-3 8 1 15,-2 2 5-15,0 0 9 16,0 0 13-16,-23 0 5 15,-16 2-21-15,-15 12-5 16,-6-1-4-16,-7-4-2 0,-2 0 0 16,-3-8-3-1,3 3 2-15,7 2 1 0,10 2 1 16,13 1 0-16,14-4 4 16,14 2-4-16,7-6-1 15,4 4-5-15,0 3-7 16,0 7-8-16,24 10 10 15,14 7 8-15,8 2-1 16,6-4 0-16,4 1 0 16,-2-6 3-16,-4 0 0 15,-5-4 0-15,-7-3 0 16,-7-6 0-16,-10-2 1 16,-13-6-1-16,-1-4 0 0,-7 0 0 15,0 0 1 1,0 0 6-16,0 0-5 0,0-6-2 15,-5-20 2-15,-11-9 0 16,-5-13-2-16,-4-4 1 16,0-3 1-16,-4 3-2 15,5 8 1-15,4 11-1 16,6 12 1-16,8 12-1 16,6 9-1-16,0 0 1 15,0 0-3-15,0 0-3 16,0 0 0-16,0 5 3 15,0 6 3-15,2 0 2 16,4-4 0-16,2 1-1 16,-2 6-1-16,5 10 0 0,3 13 0 15,1 12 5-15,-1 5-4 16,-3-3 2-16,-3-8-1 16,-3-13-1-16,0-16-1 15,-5-11 0-15,2-3-3 16,-2 0-1-16,0 0-8 15,0 0 6-15,0 0-1 16,0-20 7-16,0-1-1 16,-12-10 1-16,2-1 0 15,1 2-1-15,2 6 0 16,2 8 1-16,5 9-4 0,0 7 3 16,0 0 0-1,0 0-5-15,0 0 3 0,0 7 1 16,0 13 2-16,7 4 3 15,4 0 3-15,-2-6-2 16,-2-4-2-16,-3-6-1 16,-1-4-1-16,-3-2 1 15,0-2-1-15,0 0-6 16,0 0-13-16,-5-20 5 16,-17-16 2-16,-5-8 1 15,-2 0 8-15,7 6 3 16,4 10 1-16,7 10 0 15,9 12 3-15,2 6 1 16,0 0-3-16,0 0-2 0,0 11-7 16,6 16 2-1,12 7 4-15,3 0 1 0,-4-6 0 16,-1-6 1-16,-5-8 0 16,-7-8-1-16,-2-4-1 15,-2-2 0-15,0 0-2 16,0 0-1-16,0 0 4 15,0 0 2-15,-19 0-2 16,-10-6-1-16,-8-6-2 16,4 2 3-16,4-2 0 15,5 6 1-15,8 0-1 16,10 2 0-16,1 4 0 16,3 0 0-16,2 0-3 0,0 0-2 15,0 0-12-15,17 8-8 16,17 15 25-16,7 2 0 15,-2 1 6-15,-3-4-5 16,-7-5 2-16,-7-6 0 16,-9-5-1-16,-6-2-2 15,-7-4 3-15,0 0 6 16,0 0 6-16,-7 0 0 16,-19 0-11-16,-10-8-4 15,-4-4-2-15,-2-4 0 16,-3-2 1-16,10 1-1 15,8 2-3-15,14 7 1 16,8 6 2-16,5 2-2 16,0 0-13-16,3 0-14 0,30 0 14 15,11 10 17-15,3 6 5 16,-2-3-2-16,-8 2 1 16,-8-5 2-16,-4-4-1 15,-12-1-2-15,-6-4-3 16,-7-1 0-16,0 0-1 15,0 0-2-15,-4-6-3 16,-21-14-2-16,-8-4 5 16,-4-6 0-16,2 2 2 15,4 2-3-15,9 4 3 16,8 10 0-16,10 5-1 16,4 7-1-16,0 0-10 15,9 0-29-15,24 0 29 0,12 0 13 16,-1 0 4-16,-1 0 1 15,-7 5 1-15,-7 5 8 16,-10-2 1-16,-7-1 0 16,-8-3-4-16,-4 0 6 15,0 5 25-15,-11 5-33 16,-25 5-9-16,-4-2-39 16,-4-7 19-16,-3-4 7 15,5-6-7-15,1 0 2 16,12-6 6-16,12-9 5 0,12 7 6 15,5 4-48 1,0 4 49-16,0 0 10 0,22 0-10 16,14 0 12-1,4 0-5-15,0 0 0 0,-1 0-2 16,-2 0 7-16,-3 0-2 16,-7 0-7-16,-6 0 0 15,-7 0-3-15,-10 0 0 16,-4 0 1-16,0 0 12 15,0 4 10-15,-2 7 1 16,-25 7-24-16,-6-1-5 16,0-5 1-16,-1-5 4 15,3-7 0-15,6 0-7 16,7 0 3-16,12 0-2 16,6-2-12-16,0-11-15 0,20-4 17 15,11 1 14 1,3 3 2-16,-3 5 2 0,-7-1 0 15,-2 3 1-15,-6 2 4 16,-7 2 0-16,-5 2-1 16,-2 0 1-16,-2 0 5 15,0 0-3-15,0 6-9 16,0 21 0-16,-11 9-11 16,-9 1-6-16,-2-1 7 15,-2-2 8-15,1-3-4 16,2-8 5-16,0-6 1 15,7-11 4-15,8-6 0 16,2 0-4-16,4 0-9 16,0-6-5-16,0-20 8 0,0-5 2 15,0-3 0-15,18 6 0 16,3 2 3-16,-2 7-5 16,-1 11 3-16,-5 2 3 15,-7 3-1-15,-4 3 1 16,1 0 1-16,-3 3 8 15,0 22 5-15,0 6-10 16,-16 2-4-16,-8-1-6 16,-1-3 1-16,0-4 4 15,6-6-2-15,3-9 3 16,7-7 0-16,3-3 0 16,6-22-24-16,0-19-8 15,0-12 17-15,0 1 15 0,2 9 6 16,13 4 2-16,1 9 0 15,-5 12-2-15,1 8-2 16,-10 8 5-16,0 2 21 16,-2 0 0-16,4 0-16 15,1 10-12-15,-1 14 5 16,2 4-7-16,-6-2-6 16,0-4-2-16,0-8-3 15,0-6 6-15,0-6-3 16,0-2-2-16,0 0-20 15,0-22-3-15,0-16 33 16,0-6 7-16,0-4 6 0,0 4-1 16,0 5 6-16,0 12-1 15,0 8-4-15,0 14-11 16,0 5 6-16,0 0 24 16,0 0-25-16,0 0-7 15,0 0-6-15,10 14 6 16,1 2 0-16,2 5 0 15,-2 2-5-15,-2 3 2 16,0 1-1-16,0 3 2 16,-4-3 1-16,-1 0 0 15,-4-8 1-15,0-3 0 16,0-10 2-16,0-3-1 16,0-3-1-16,0 0 0 0,0 0-9 15,0-13-6 1,0-17 15-16,0-6 3 0,0-2-3 15,0-4 0-15,0 4-1 16,-2-2 1-16,-3-1-2 16,3 1-1-16,0 8-6 15,2 4 2-15,0 14 0 16,0 8 0-16,0 6 1 16,0 0 6-16,2 10 13 15,9 28 8-15,0 17 2 16,1 6-5-16,-6 4-9 15,-4-7-3-15,3-10-1 0,-1-10-4 16,0-11 1-16,-1-12-1 16,0-5-1-16,-3-8 0 15,2-2 1-15,-2 0 2 16,0 0-1-16,0 0 1 16,0 0-3-16,0-15-5 15,0-18-1-15,-2-13 0 16,-6-8-1-16,-1 2 4 15,3 4-1-15,2 8 3 16,-1 9 1-16,3 12 0 16,2 9-3-16,0 7-1 15,0 3-2-15,0 0 4 16,0 6-6-16,9 30 8 16,8 14 9-16,1 15 6 15,-5 3-3-15,-1-7-2 0,-6-4-6 16,3-9 2-16,-5-10-2 15,4-6 1-15,-6-14-1 16,0-8 1-16,-2-7-4 16,0-3-1-16,0 0 0 15,0 0-1-15,0-4 0 16,0-21 1-16,-16-10 1 16,-1-12-1-16,-1-3-1 15,-3 0-2-15,4 0 0 16,-1 4 0-16,5 10 3 0,4 12-2 15,2 10 2 1,5 10-1-16,2 4 1 0,0 0-9 16,0 0 3-16,0 6 4 15,0 24 4-15,11 13 3 16,4 9-1-16,-1-1 1 16,-1-9 0-16,-4-12-1 15,-2-8-2-15,-2-8 1 16,-5-5 2-16,0-8 2 15,0 1-1-15,0-2-2 16,0 0-3-16,0 0-1 16,0 0-3-16,0 0 1 15,-2-2 0-15,-15-8 1 16,-3-6-5-16,-2-2 4 16,-2-6 0-16,-3-2-1 0,2 2-1 15,8 7 4 1,3 4 0-16,10 11 11 0,-1 2 3 15,3 0-11-15,0 0-1 16,0 0-1-16,2 0 6 16,0 0-6-16,-2 0 1 15,2 0-1-15,0 0 1 16,0 0-1-16,0 0-1 16,0 0 0-16,0 0-5 15,0 0-10-15,11 12-3 16,11 4 18-16,3 0 0 15,-1-4 1-15,-8-3-1 0,-8-6-3 16,-3-3-1-16,-5 0-5 16,0 0-3-16,0 0 11 15,-11-10 1-15,-16-8 2 16,-9-4-2-16,1 0 0 16,-1 1 0-16,0 6 0 15,7 3-2-15,5 4 2 16,8 8 2-16,12 0 3 15,-1 0 1-15,5 0 0 16,0 0-4-16,0 0-2 16,0 0-3-16,0 0 0 15,0 0-2-15,0 0 0 16,0 0-4-16,0 0 1 16,9 0 5-16,3 0 0 15,-6 0 0-15,-3 0-5 0,-3 0 2 16,0 0 6-16,0 0 8 15,0 0 7-15,-21 0-15 16,-8 0 0-16,0 0 0 16,0-4 0-16,7-3 0 15,9 6 1-15,4-2-1 16,7 3 1-16,2 0-1 16,0 0-5-16,0 0-7 15,0 0-2-15,11 0-8 16,18 0 22-16,10-1 6 15,6-1 1-15,4 0 2 16,2 2 1-16,1 0-1 0,-6 0 1 16,-3 0-4-16,-5 0-5 15,-11 0 4-15,-10 0-4 16,-9 0 0-16,-6 0 1 16,-2 0 8-16,0 0 6 15,0 0 0-15,-8 0-2 16,-13 0-13-16,-6 0 0 15,-4 0 0-15,-1 0-1 16,1 0-2-16,2 0-1 16,5 0 1-16,8 0-1 15,7 0 0-15,7 0 1 16,2 0 0-16,0 0-6 16,0 0-4-16,0 0-3 0,0 0 0 15,0 0 7-15,18 0 8 16,1 0 3-16,8 0 0 15,-2 0-2-15,-5 0 0 16,3 0-1-16,-6 0-9 16,-1 0-45-16,-1 0 4 15,4-5-11-15,-4-4-69 16,-1-7 24-16,-12 7 24 16,-2 2-48-16</inkml:trace>
  <inkml:trace contextRef="#ctx0" brushRef="#br0" timeOffset="-214054.72">16927 12515 496 0,'0'0'36'0,"0"0"-16"0,0 0 27 15,0 0 29-15,0 0-38 16,0 0-20-16,0 0-13 16,-61 56 3-16,54-20-2 15,7 6-4-15,0-2 0 16,0 0-2-16,20-5 0 16,7-8-1-16,2-4 0 15,4-12 1-15,-1-7-3 16,-1-4-1-16,0 0 0 15,0-26-1-15,-6-12 5 16,-8 2 0-16,-9 0 8 16,-8 8 5-16,0 4 15 0,-16 4-1 15,-16 0-18 1,-5 6-6-16,-8 2-3 0,9 2 1 16,3 10-1-16,13 0 4 15,9 0-4-15,4 0-1 16,7 0-3-16,-2 0-5 15,2 0-2-15,0 0 0 16,0 19 1-16,0 18 7 16,6 19 3-16,5 8 5 15,-3 13 7-15,-6-1 6 16,-2-4-5-16,0-2-6 16,0-15-2-16,0-2 1 15,0-8-4-15,-4-6-2 0,-6-9 2 16,3-5-2-16,1-7 1 15,4-10-1-15,0 2 0 16,0-7 0-16,2-3-3 16,0 0-4-16,-3 0-8 15,3 0-11-15,-5 0-31 16,-1 3-66-16,-1-1-100 16</inkml:trace>
  <inkml:trace contextRef="#ctx0" brushRef="#br0" timeOffset="-107877.59">15591 12109 288 0,'-251'0'0'16,"251"0"-46"-16,4-26-104 15</inkml:trace>
  <inkml:trace contextRef="#ctx0" brushRef="#br0" timeOffset="-106459.14">12882 12878 588 0,'0'0'59'16,"-20"112"-49"-16,15-24 19 15,3 11 3-15,2-5-21 16,0-14-9-16,0-16-2 15,0-18-5-15,0-14-20 16,0-17-40-16,0-15-34 0,0 0-27 16,0-17-53-1</inkml:trace>
  <inkml:trace contextRef="#ctx0" brushRef="#br0" timeOffset="-106197.71">12849 12882 189 0,'0'0'356'16,"0"0"-330"-16,0 0-24 16,0 0 10-16,0 0 2 15,0 0 3-15,122-53 0 16,-82 61 7-16,-1 11-4 0,-10 3 0 16,-10 3 6-16,-9 9 11 15,-10 11 14-15,0 6-11 16,-25 0-21-16,-13-8-15 15,0-12-3-15,9-9-1 16,7-13-13-16,8-9-37 16,3 0-40-16,11-9-102 15,0-11-236-15</inkml:trace>
  <inkml:trace contextRef="#ctx0" brushRef="#br0" timeOffset="-105927.75">13214 13086 465 0,'0'0'222'0,"0"0"-202"16,0 0 9-16,31 141 23 0,-31-85-39 15,0 0-5-15,0-8-6 16,-2-16-1-16,0-14-1 16,2-14-7-16,0-4-21 15,0-4-15-15,11-24 43 16,13-6 27-16,5 4-4 15,1 6-2-15,1 8-11 16,2 5 2-16,0 6-2 16,3 0-10-16,-5 4-2 15,0 1-38-15,-6-6-47 16,-21 1-97-16,-4-5-73 16</inkml:trace>
  <inkml:trace contextRef="#ctx0" brushRef="#br0" timeOffset="-105745.03">13559 12887 716 0,'0'0'72'15,"0"0"-56"-15,0 0-6 16,0 0-7-16,0 0-3 16,0 0 1-16,132-58-1 15,-106 54-16-15,-7 2-49 16,-11 2-55-16,-8 0-92 15,0 0 4-15</inkml:trace>
  <inkml:trace contextRef="#ctx0" brushRef="#br0" timeOffset="-105577.81">13709 13089 600 0,'0'0'84'0,"0"0"-49"15,0 105 22-15,0-60-32 16,0 3-18-16,0-1-5 15,-2-6-2-15,2-8-39 16,0-19-56-16,0-14-85 16,0 0-63-16,0-13 59 15</inkml:trace>
  <inkml:trace contextRef="#ctx0" brushRef="#br0" timeOffset="-105303.91">13809 13275 429 0,'0'0'83'0,"0"0"-66"15,0 0 40-15,0 0 1 16,0 0-22-16,0 0-11 16,16 64-4-16,-14-64-21 15,4 0-4-15,8 0-13 16,10-27 17-16,5-5 1 16,0 0 3-16,2 6-2 15,-6 11-1-15,-5 6 1 16,-2 5-1-16,-9 4 4 15,-2 0 8-15,-3 2 12 16,-2 20 4-16,-2 7-6 16,0 4-17-16,0-2-6 0,0-3-33 15,0-1-52-15,0-24-107 16,-2-1-103-16</inkml:trace>
  <inkml:trace contextRef="#ctx0" brushRef="#br0" timeOffset="-105086">14063 13186 705 0,'0'0'49'0,"0"0"-22"0,0 0-24 16,0 0-3-16,0 0 0 0,0 0 0 15,169-58 4-15,-109 40-1 16,-4-2-2-16,-16 4-1 15,-17 10-3-15,-15 4-28 16,-6 2-23-16,-2 0-20 16,0 0-53-16,0 0-86 15</inkml:trace>
  <inkml:trace contextRef="#ctx0" brushRef="#br0" timeOffset="-104848.92">14274 12887 529 0,'0'0'75'16,"0"0"-11"-16,0 0 8 15,0 0-45-15,0 0-9 16,-28 143-11-16,19-63 3 16,0-6 1-16,0-4-2 15,5-12-9-15,4-11 0 16,0-15-27-16,13-14-65 15,20-13-52-15,7-5 13 16,-22-6 4-16,1-19-45 16</inkml:trace>
  <inkml:trace contextRef="#ctx0" brushRef="#br0" timeOffset="-104583.99">14747 12912 684 0,'0'0'33'0,"0"0"18"16,0 0 34-16,0 0-58 16,-95 138-21-16,63-49 9 15,10 2 13-15,11-5-4 16,11-11-13-16,0-15-6 15,2-14-5-15,25-12-3 16,6-10-16-16,5-10-28 16,6-14-38-16,-28 0-74 0,-1-14-107 15</inkml:trace>
  <inkml:trace contextRef="#ctx0" brushRef="#br0" timeOffset="-104297.14">15385 12806 648 0,'0'0'13'0,"0"0"4"15,0 0-7-15,0 0 63 16,127 80-1-16,-104-8-28 15,-9 14-8-15,-14 6 9 16,0 8-11-16,-8 5 0 16,-26-5-18-16,-6-10-16 15,4-18-6-15,5-23-43 16,2-25-63-16,22-24-99 16,-3-12-276-16</inkml:trace>
  <inkml:trace contextRef="#ctx0" brushRef="#br0" timeOffset="-103472.81">12599 13378 119 0,'0'0'152'16,"0"0"-67"-16,0 0 30 15,-118-33-26-15,82 33-1 16,1 26-29-16,-1 40-23 16,3 36-19-16,0 31 0 15,6 28-2-15,4 10-1 16,8 12 1-16,6-2-1 16,6-8-5-16,3-18-1 0,0-17-1 15,5-23-3-15,17-17 0 16,3-18 1-16,4-16 2 15,0-12-1-15,-2-15 0 16,-6-13-2-16,0-8-3 16,-10-7 2-16,-7-5-3 15,-1-3 3-15,-3 2 5 16,0-3-1-16,0 0 3 16,0 0-1-16,0 0-5 15,0 0-4-15,0 0 0 16,0 0 0-16,0 0-6 15,0 0-14-15,0 0-27 16,0 0-41-16,0 0-76 0,0-11-123 16</inkml:trace>
  <inkml:trace contextRef="#ctx0" brushRef="#br0" timeOffset="-102863.09">13050 14089 606 0,'0'0'47'0,"0"0"3"15,0 0 5-15,0 0-23 0,-14 190-32 16,1-66 0 0,4 7-1-16,4-11 1 0,5-26-7 15,0-26-27-15,5-25-16 16,10-30-45-16,-6-13-61 15,-9-21-54-15,0-19 8 16</inkml:trace>
  <inkml:trace contextRef="#ctx0" brushRef="#br0" timeOffset="-102607.89">12983 14172 576 0,'0'0'82'16,"0"0"-65"-16,0 0-7 15,0 0 2-15,0 0 11 16,0 0-9-16,138-48 8 0,-96 73 0 16,-9 7 8-16,-13 3-10 15,-13 2 27-15,-7 7-9 16,0-4-13-16,-24 0-15 16,-10-12-4-16,-2-7 1 15,3-15-7-15,4-2-9 16,9-3-8-16,6-1-27 15,10 0-48-15,4 0-67 16,0 0-126-16</inkml:trace>
  <inkml:trace contextRef="#ctx0" brushRef="#br0" timeOffset="-102236.95">12802 15258 452 0,'0'0'139'0,"0"0"-112"0,0 0 19 15,0 0 50-15,-4 102-38 16,4-21-15-16,0 12-11 16,0-4-14-16,-3-7-15 15,1-12-3-15,2-20-1 16,0-14-17-16,0-14-46 15,5-13-86-15,-1-9-141 16</inkml:trace>
  <inkml:trace contextRef="#ctx0" brushRef="#br0" timeOffset="-101960.17">12904 15276 811 0,'0'0'10'0,"0"0"7"15,0 0-12-15,0 0 1 16,0 0 5-16,125-50 14 16,-62 67 3-16,-8 8-16 15,-10 0-6-15,-14 6 2 16,-15-5 3-16,-16 10 9 16,0 5 33-16,-34-2-10 15,-17-1-21-15,-1-12-5 16,4-12-8-16,8-6-9 15,6-8-1-15,8 0-21 16,3 0-19-16,5-18-32 0,16 7-74 16,0 0-258-1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7:03:26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16131 3327 559 0,'0'0'26'0,"0"0"-4"16,0 0 20-16,0 0 0 0,0 0-26 15,0 0-10 1,0 0 2-16,-43 14 9 0,43-14 3 15,0 0-14-15,0 0 52 16,0 1-31-16,0-1-10 16,0 3-5-16,0 0-6 15,0 0-1-15,18 3-2 16,20 0 6-16,11 0 3 16,5-2-7-16,5-3-1 15,5 2-2-15,0-3-1 16,5 0 0-16,0 0 3 15,-3 0-3-15,-3 0 1 16,-5-6 0-16,-9 4 2 16,-11-3 3-16,-5 5 1 15,-10 0-3-15,-4 0 2 16,-3 0 0-16,-3 0-4 0,1 0-2 16,1 0 1-16,-3 3-2 15,1-1 1-15,-1 0-1 16,-6-2 1-16,1 0-1 15,-3 0 1-15,-2 0 0 16,0 0 1-16,-2 0 0 16,0 0 1-16,2 0 0 15,-2 0 0-15,0 0-1 16,0 0-1-16,0 0 0 16,0 0 1-16,0 0-2 15,0 0 1-15,0 0-1 0,0 0-3 16,0 0-27-16,0 7-52 15,-6-3-107-15,-14 1-354 16</inkml:trace>
  <inkml:trace contextRef="#ctx0" brushRef="#br0" timeOffset="972.25">17654 3338 360 0,'0'0'39'0,"0"0"11"16,0 0 14-16,0 0 13 15,0 0-19-15,0 0-16 16,0 0-13-16,-8 0-2 16,8 0-4-16,0 3 2 15,0-2-4-15,0 2-8 0,0 3-9 16,13 0 1-1,23 0 8-15,11 2 10 0,15-2-7 16,9-1-6 0,3 0 1-16,-3-1 0 0,-2-3 1 15,1-1-3-15,-8 3 5 16,0-3-4-16,-7 0-3 16,-5 0 1-16,-11 0-1 15,-7 0 1-15,-12 0-4 16,-9 1 1-16,-4-1 2 15,-7 0 2-15,0 2-4 16,0-2 0-16,0 0-2 16,0 0 1-16,0 0-2 15,0 0-1-15,2 0-1 0,1 0-8 16,-1 0-17-16,-2 0-13 16,0 0-26-16,11-3-35 15,7-14-79-15,-10 8-109 16,1-6-55-16</inkml:trace>
  <inkml:trace contextRef="#ctx0" brushRef="#br0" timeOffset="1603.56">19117 3511 519 0,'0'0'61'0,"0"0"12"16,0 0-8-16,0 0 9 16,0 0-17-16,0 0-30 15,-27 8-8-15,27-6-3 16,0 0-9-16,0 0-3 15,15 2-1-15,20 2 18 16,13-2-6-16,3 2-7 16,-2-2-1-16,-2 2-4 15,-5 0 0-15,3-2 1 16,-1 2-1-16,1-2-1 16,-5 3-1-16,-2-5 0 15,-9-1-1-15,-9-1 3 0,-7 0-2 16,-9 0 1-1,-4 0 2-15,0 0 2 0,0 0 6 16,0 0 0-16,0 0 1 16,0 0-3-16,0 0-3 15,0 0-2-15,0 0-1 16,0 0-3-16,0 0-1 16,0 0-12-16,0 0-25 15,0 0-37-15,-10-1-69 16,3-1-70-16,-3-3-104 15</inkml:trace>
  <inkml:trace contextRef="#ctx0" brushRef="#br0" timeOffset="2961.14">19019 3238 176 0,'0'0'115'16,"0"0"-79"-16,0 0 13 15,0 0 25-15,0 0 1 16,0 0-28-16,4 0-16 16,-4 0 5-16,0 0 5 15,0 0-20-15,-20 0-7 16,-3 0-12-16,2-8-2 15,-8-12-2-15,0-6-3 16,-1-4-1-16,1-5 5 0,9-5-2 16,9 3 3-1,3 1 2-15,4 1 1 16,2 2 2-16,2-10-2 0,0-6 1 16,25-8-3-16,20-5-1 15,12 2-2-15,11 1 0 16,3 17 1-16,-4 10-7 15,-5 18 2-15,-6 14-6 16,-7 0 12-16,0 8 1 16,-2 22-1-16,-5 7 5 15,-2 3 6-15,-4 4 2 16,-5 6-2-16,-5 4 2 16,-3 2 2-16,-9 4-2 15,-8-2-2-15,-6 2-3 16,0 5 2-16,-4 1 4 0,-25 0-3 15,-4-2 6-15,-4-10 13 16,2-5-8-16,1-16-11 16,5-6-6-16,2-9 1 15,-2-10-2-15,-2-8 1 16,-7 0-5-16,-8 0-2 16,-1-8-6-16,3-8 2 15,1-4-7-15,7 1-1 16,3 2 14-16,2 1 1 15,6-1-1-15,0-3-3 16,6 0-1-16,-1-6 0 16,5 1 2-16,3-6-1 0,-1-3 0 15,8-1-1 1,-1-8 2-16,1 0-6 0,5 5 3 16,0 5-4-16,0 6 6 15,0 7 0-15,0 5 2 16,0 3 0-16,0-1 0 15,0-3-3-15,2 4-6 16,10-6-3-16,3 2-5 16,-1-2 10-16,3 2-2 15,-3-2-2-15,-3 1-3 16,-3 2-5-16,-6 5-21 16,4-1-17-16,-6 3-46 15,0 3-83-15,0 1-116 16</inkml:trace>
  <inkml:trace contextRef="#ctx0" brushRef="#br0" timeOffset="6421.14">20066 3423 479 0,'0'0'33'0,"0"0"-33"16,0 0 46-16,0 0 6 16,0 0-24-16,0 0-26 15,0 0-2-15,-54-27-6 16,59 13-1-16,26-1 7 15,13-4 3-15,7 8 0 16,5 2 3-16,4 8-2 16,7 1 11-16,6 0 2 15,8 0 0-15,4 1-8 0,4 16 1 16,7-2-6-16,-1 7 2 16,-3 9 5-16,-7 7 0 15,-14 13 2-15,-11 8-2 16,-12 15 3-16,-11 12-4 15,-13 10-1-15,-8 11 1 16,-12 6-2-16,-4-2 0 16,0 4-2-16,-2 0 0 15,-23-5-4-15,-2 0 1 16,-2-8-1-16,-2 1-2 16,0-5 1-16,2-10 1 15,5-14-2-15,2-14 0 16,8-17 0-16,5-18-3 0,7-13-5 15,2-8-14-15,0-4-21 16,0 0-2-16,0 0 3 16,0 0-9-16,0 0-6 15,0 0-30-15,0 0-60 16,0-8-32-16</inkml:trace>
  <inkml:trace contextRef="#ctx0" brushRef="#br0" timeOffset="6937.53">20839 5059 529 0,'0'0'22'0,"0"0"-17"15,-10 117 4-15,10-58 28 16,0 2-4-16,0-3-11 16,10-6-4-16,7-8 2 15,-1-12-2-15,-1-14 4 16,4-9 19-16,-2-9-1 16,8 0-7-16,8-25 0 15,12-19-5-15,3-6-2 0,2 0-4 16,-4 6-10-16,-5 8-2 15,-8 7-6-15,-4 5 0 16,-2 6-4-16,-10 7 1 16,-3 2-1-16,-7 9 0 15,-7 0-1-15,2 0 1 16,-2 0 0-16,0 0 0 16,0 0-1-16,2 0 0 15,-2 0 1-15,0 0 0 16,0 0 1-16,0 0 0 15,0 0 1-15,0 0 0 16,0 0 1-16,0 0-2 0,0 0 0 16,0 0-1-1,0 0-6-15,0 0-9 0,0 0-40 16,-4 0-77-16,-14 0-320 16</inkml:trace>
  <inkml:trace contextRef="#ctx0" brushRef="#br0" timeOffset="29383.52">13569 4892 574 0,'0'0'32'16,"0"0"-24"-16,0 0 30 16,0 0 2-16,0 0-25 15,0 0-12-15,0 0-2 16,0 0 2-16,-27-1 2 15,27 1 8-15,0 0 3 16,0 0 1-16,0 0-2 0,0 0 0 16,6 0-8-1,10 0-2-15,13 0 2 16,16 0 10-16,8 0-8 16,10 6 7-16,1-2-7 0,3-1 2 15,-3-3-3-15,-1 0 3 16,-7 0-7-16,-6 3 0 15,0-1-1-15,-6-1 5 16,1 3-5-16,-1 0 1 16,3 1-1-16,0-3-2 15,2 4 1-15,5-2 3 16,4 2-1-16,4 0 0 16,3 0-1-16,-1 2 2 15,1 2 0-15,-7-2-1 16,-2-1-1-16,-8-1-2 0,-1-1 1 15,2 1-1-15,2 2-1 16,5 0 2-16,2 2-2 16,5 0 2-16,-1-1 2 15,0 4-3-15,1-3-1 16,-1 4 2-16,-2-4 0 16,1-2-1-16,-1-2 1 15,-2-2-2-15,-5 0 3 16,-2 1-2-16,-1-1 1 15,-8 1-1-15,-1-1 0 16,-5 0 1-16,3 0 1 16,3 0 0-16,3 0-3 0,3 2 2 15,8-2 1-15,4-2-1 16,5 4 1-16,4-6 3 16,-1 3-3-16,0-2 1 15,-1-1-2-15,-5 0 0 16,-2 3-2-16,-2-3 0 15,7 0 1-15,4 0-1 16,9 0 1-16,8 0 1 16,10-9-2-16,3-3 3 15,-6 0 0-15,-7 3 1 16,-9 3-4-16,-9 4 0 16,-9 2 0-16,-8 0 2 15,-5 0-1-15,-1 0-1 0,11-3 2 16,7-3-2-1,8-2 2-15,16-4-2 0,8-1 3 16,10-2 0-16,7 1 1 16,-6 7-1-16,-1 4-1 15,-13 3 0-15,-19 0-2 16,-9-3 0-16,-10 3 0 16,-2-1 1-16,-2-1-1 15,4-3 0-15,6-4 0 16,5-1 0-16,-1 0 2 15,-1 2 0-15,-7 2-2 16,-10 1 0-16,-10 4 0 16,-10-3 0-16,-1 2 0 15,2-4 0-15,6 2-1 0,12-8 1 16,13-4-2-16,7-2 1 16,6 2-2-16,-2 1 2 15,-9 8-1-15,-13 0 0 16,-16 7 2-16,-13 0-1 15,-12 0 0-15,-1 0 0 16,-5 0 0-16,0 0 1 16,0 0 0-16,2 0 0 15,9 0 1-15,2 0-1 16,1 0 1-16,6 0-1 16,-9 0 0-16,2 0 0 15,-1 0 0-15,-8 0 0 16,3 0 0-16,-1 0 0 0,4 0 0 15,5 0 0-15,1 3 0 16,-3-2 0-16,7-1 1 16,-9 4-1-16,0-4 0 15,-4 0 0-15,-7 3 1 16,0-3-1-16,0 2 1 16,0-1 1-16,0 2 0 15,0-1 1-15,0-2 1 16,0 0-3-16,0 0 0 15,0 0-1-15,0 0-1 16,0 0 1-16,0 0-1 16,0 0-3-16,0 0-5 0,0 0-8 15,0 0-6 1,0 0-4-16,0 0 0 0,5 0 2 16,-3 0-2-16,-2 0 11 15,2 0 2-15,-2 0 2 16,0 0 5-16,0 0 0 15,0 0-28-15,0 0-47 16,0 0-64-16,-2-5-201 16</inkml:trace>
  <inkml:trace contextRef="#ctx0" brushRef="#br0" timeOffset="31873.07">14176 4981 582 0,'0'0'30'16,"0"0"-23"-16,0 0 27 15,0 0 41-15,0 0-37 0,0 0-17 16,0 0 15-1,23 16 2-15,-34-8-19 0,-22 2-14 16,-10 3 4-16,-8-5 0 16,2-2-1-16,-3-1-5 15,4-5-2-15,5 0 1 16,1 0-2-16,4-11-3 16,1-12 2-16,-2-11 0 15,1-9-5-15,5-8-3 16,4-7 6-16,6-1 3 15,8 1 0-15,7 4 0 16,5 2-3-16,3-2 3 16,0 2-2-16,3-1-2 15,20 3-3-15,9 6 2 0,8 0-3 16,9 4 5-16,2 2 0 16,5 0 1-16,2 6 1 15,-3 1 0-15,3 7-2 16,-2 7 3-16,0 4 0 15,-2 5 1-15,-1 8 2 16,0 0 0-16,1 0-2 16,-3 0 1-16,-2 7 1 15,-4 7-2-15,-5 2 1 16,2-1 0-16,-2 2 4 16,1 2-2-16,3 2-1 15,-1 0 2-15,-4 4 0 16,-1 5-1-16,-7 3 11 0,-4 0-3 15,-7 1-3-15,-4 4 0 16,-5-1-1-16,-6 3 0 16,-5 0-3-16,0-3 4 15,0 2-5-15,0 5 4 16,-8 3 0-16,-16 8 0 16,-5-3-4-16,-4-4 2 15,-6-5 0-15,6-10 0 16,-5-5-2-16,1-6 2 15,-1-7-2-15,-7-3-2 16,-3-4-1-16,-4-2 1 16,-2 0-2-16,4-4 0 0,9 2 3 15,3-2-3-15,9-2 1 16,2 0-1-16,3 0 0 16,4 0-3-16,0 0-1 15,5 0-1-15,-3 0 3 16,1-4 2-16,2 0 0 15,-1 1 2-15,6 2 0 16,-1 1 0-16,4 0-2 16,2 0 0-16,3-2 1 15,2 2 1-15,0 0-2 16,0 0-2-16,0 0 2 16,0-3-2-16,0 3 0 15,0 0-3-15,0 0 2 0,0 0-2 16,0 0-3-1,0 0-3-15,0 0 1 0,0 0 1 16,0 0 3-16,0 0-5 16,0 0-3-16,0 0-8 15,0 0-4-15,0-1-15 16,0-1-22-16,0-1-26 16,0 2-10-16,0-3 22 15,0 2 36-15,0-2 15 16,0 0 1-16,0 0-4 15,0 0-18-15,0 4-17 16,0 0-86-16</inkml:trace>
  <inkml:trace contextRef="#ctx0" brushRef="#br0" timeOffset="34978.56">13172 5394 731 0,'0'0'33'16,"0"0"-22"-16,0 0 23 15,0 0 9-15,0 0-33 16,0 0-10-16,0 0-4 0,-2 23 4 16,55-23 7-16,7 5 5 15,-6-4-2-15,-9 6 0 16,-10-1-3-16,-11-2-5 16,-4-2 2-16,-6-2-4 15,-1 0-36-15,0 0-67 16,-11 0-88-16,1-2-140 15</inkml:trace>
  <inkml:trace contextRef="#ctx0" brushRef="#br0" timeOffset="35202.04">13691 5186 771 0,'0'0'23'0,"0"0"-18"0,0 0-2 15,0 0 26-15,28 125-9 16,-22-80-15-16,-4 2-3 16,-2-4-2-16,0 3-3 15,0-4-12-15,0-3-16 16,0-6-13-16,0-7-36 16,0-4-42-16,0-22-44 15,0 0-42-15</inkml:trace>
  <inkml:trace contextRef="#ctx0" brushRef="#br0" timeOffset="35494.56">13920 5606 664 0,'0'0'128'15,"0"0"-58"-15,0 0-2 16,0 0-20-16,0 0-44 16,-68 128-4-16,45-89-20 15,12-14-25-15,9-10-35 0,2-15-58 16,0 0-107-16,7-6 7 15,6-16 26-15</inkml:trace>
  <inkml:trace contextRef="#ctx0" brushRef="#br0" timeOffset="35832.99">14184 5322 688 0,'0'0'11'0,"0"0"-4"15,0 0 4-15,0 0-5 0,19 134 4 16,-3-92 2-16,2-8 1 16,0-10-5-16,-1-14 0 15,3-10-6-15,5-2-2 16,6-38-10-16,1-20 6 15,-6-6-8-15,-6 8-1 16,-13 14 12-16,-7 18 1 16,0 8 26-16,-22 4 21 15,-9 5-19-15,-1 3-20 16,5 6-8-16,3 0-6 16,7 20-29-16,5 19-47 15,12-17-78-15,0-3-112 16</inkml:trace>
  <inkml:trace contextRef="#ctx0" brushRef="#br0" timeOffset="36056.91">14696 5582 863 0,'0'0'2'0,"0"0"-3"0,0 0 1 16,-65 121-6 0,52-93-44-16,1-4-38 0,6-1-22 15,4-6-16-15,2-17-33 16,0 0 11-16</inkml:trace>
  <inkml:trace contextRef="#ctx0" brushRef="#br0" timeOffset="36348.86">15005 5242 613 0,'0'0'228'0,"0"0"-223"15,0 0 21-15,0 0 33 16,0 0-13-16,0 0-18 16,0 92-7-16,0-12-13 15,-10 6-3-15,1-4-5 16,-1-11-1-16,6-17-13 16,4-16-7-16,0-16-28 15,0-14-39-15,0-8-34 16,0 0-87-16,4-14-49 15</inkml:trace>
  <inkml:trace contextRef="#ctx0" brushRef="#br0" timeOffset="40155.07">18174 6431 273 0,'0'0'13'16,"0"0"27"-16,0 0 35 0,-119 0 60 16,115 0-29-1,4 0-43-15,0 0-8 0,0 0-18 16,0 0-9-16,0 0-9 16,0 0-4-16,0 0-6 15,0 0-1-15,0 0-4 16,0 0-2-16,7 0 0 15,24 0 10-15,14 0-2 16,6 0-1-16,9 0-2 16,0-10-2-16,4-1 2 15,-6-1 0-15,-2 5-5 16,-4-3-1-16,-8 1 6 16,1 4 0-16,-5 1-3 15,-5 4 2-15,-3 0 5 0,-5 0 0 16,-1 0-5-16,3 0 0 15,7 0 1-15,2 1 0 16,7 2-2-16,-1-3-4 16,7 0 3-16,5 0-1 15,7 0 2-15,1 0-2 16,5-3 7-16,0-2-5 16,-3 2 1-16,0 3 3 15,-4 0 3-15,-1 0-1 16,-2 0-3-16,1 4-3 15,-4 6-3-15,0 1-1 16,0-1 1-16,0-3-1 16,4-2 3-16,4-1-3 15,9-1-1-15,6 0 2 16,-2 1-1-16,2 0-2 0,-6 0 0 16,-2 0 1-16,3 2 0 15,1-5-1-15,4 2 2 16,-2-3 0-16,-3 0-1 15,-3 0 0-15,-4 0 0 16,0 0 1-16,-9 0 0 16,-2 0 0-16,-5 0-1 15,-5 0 0-15,-8 0 0 16,-5 0-1-16,-4 0 1 16,-6 0 0-16,-3 0 1 15,-4 0 0-15,-5 0-1 16,-2 0 0-16,-3 0 0 15,-1 0 1-15,2 0-1 16,0 0 0-16,1 0 0 16,1 0 0-16,-2 0 0 0,4 0 0 15,0 0 0-15,3 0 0 16,1 0 0-16,3 0 0 16,2 0 0-16,4 0 0 15,5 0 0-15,7 0 0 16,0 0 0-16,0 0 0 15,-1 0 0-15,-1 0 1 16,1 0-1-16,1 0 1 16,-3 0-1-16,-2 0 0 15,-8 0 0-15,-1 0 0 0,-5 0 0 16,0 0 0-16,-2 0-2 16,-1 0 2-16,1 0 0 15,-1 0 0-15,-1 0 1 16,3 0-1-16,-1 0 0 15,5 0-1-15,-3 0 1 16,4 0 1-16,-5 0-1 16,-5 0 0-16,-3 0-1 15,2 0 1-15,-4 0 0 16,5 0 1-16,0 0-1 0,-1 0 0 16,2 0 0-1,-3 0 0-15,1 0 0 0,-4 0 1 16,3 0-1-16,-3 0 0 15,-3 0 0-15,4 0 1 16,-5 0-1-16,2 0 0 16,-1 0 0-16,-1 0 0 15,0 0 1-15,0 0-2 16,-2 0 2-16,0 0-1 16,0 0 0-16,0 0 1 15,2 0-1-15,0 0 0 16,4 0 0-16,0 0 0 15,3 0 0-15,1 0 0 16,2 0 0-16,-1 0 0 16,-4 0 0-16,0 0 0 15,-5 0 0-15,2 0 0 16,1 0 1-16,-1 0-1 0,-2 0 0 16,-2 0 0-16,2 0 1 15,-2 0-1-15,0 0 0 16,0 0 1-16,0 0 0 15,0 0 0-15,0 0 1 16,0 0-1-16,0 0 1 16,0 0 0-16,0 0 0 15,0 0-1-15,0 0-1 16,0 0 0-16,0 0 0 16,0 0-1-16,0 0 1 0,0 0 1 15,0 0-1 1,0 0 1-16,0 0-1 0,0 0 2 15,0 0 0-15,0 0-2 16,0 0 1-16,0 0-1 16,0 0 2-16,0 0-2 15,0 0-1-15,0 0 0 16,0-3 1-16,0 2-2 16,0 1 1-16,0 0-1 15,0 0 0-15,0 0 0 16,0-3-3-16,0 3-1 15,0 0-2-15,0 0-23 16,0 0-36-16,0 0-34 16,-2 0-76-16,-11 0-237 15</inkml:trace>
  <inkml:trace contextRef="#ctx0" brushRef="#br0" timeOffset="42408.65">23682 4146 507 0,'0'0'110'0,"0"0"-29"16,0 0-14-16,0 0-8 15,0 0-11-15,0 0-34 16,0 0-12-16,-65 79 3 16,45-35-5-16,9-2 1 0,7 0 0 15,4-6-1 1,0-6 2-16,8-4-2 0,17-8 0 15,8-5 0-15,5-13 0 16,4 0 0-16,5-10-4 16,-3-30 4-1,-1-15 2-15,-12 3 5 0,-11 4-1 16,-10 12 2-16,-10 14 1 16,0 0 26-16,-7-1 2 15,-13 3-26-15,-5 4 1 16,2 5-9-16,0 7 0 15,0 1-3-15,7 3-7 16,5 0-9-16,7 0-40 16,2 0-31-16,2 0-35 0,0 0-101 15,0 3-133-15</inkml:trace>
  <inkml:trace contextRef="#ctx0" brushRef="#br0" timeOffset="42751.91">24054 4467 723 0,'0'0'60'16,"0"0"-41"-16,0 0 28 15,0 0 1-15,0 0-31 16,0 0-15-16,-42 125-2 16,23-97-2-16,9-8-5 15,2-10-12-15,2-6-14 16,6-4-12-16,0 0-35 15,0 0-68-15,0 0-107 16,0-1-72-16</inkml:trace>
  <inkml:trace contextRef="#ctx0" brushRef="#br0" timeOffset="43319.17">24479 4261 440 0,'0'0'132'16,"0"0"-73"-16,0 0 29 16,0 0-34-16,0 0-30 15,0 0-22-15,-53 128 0 16,44-78 4-16,9-5-1 15,0-9 4-15,0-6 8 16,23-10-11-16,6-8 1 0,4-10-5 16,9-2 3-1,2-20 0-15,3-24 0 0,-3-10-3 16,-10-3-2-16,-12 9 0 16,-10 6 0-16,-12 7 4 15,0-1 7-15,-7 5 0 16,-15 3-2-16,2 3-3 15,-1 14 0-15,4 4 0 16,1 7-6-16,-1 0-4 16,-4 8-2-16,-1 19-16 15,-5 3-18-15,7-5-16 16,9-2-18-16,11-4-50 16,0-18-72-16,0 1-6 15</inkml:trace>
  <inkml:trace contextRef="#ctx0" brushRef="#br0" timeOffset="43540.17">24854 4560 777 0,'0'0'55'16,"0"0"-40"-16,0 0 42 15,-32 118-18-15,22-93-25 16,0-4-14-16,1-3-7 16,-1-1-40-16,0-2-40 0,6-15-74 15,-5 2-203-15</inkml:trace>
  <inkml:trace contextRef="#ctx0" brushRef="#br0" timeOffset="47636.09">25271 4173 565 0,'0'0'96'15,"0"0"-9"-15,0 0-7 16,0 0-14-16,0 0-24 16,0 0-22-16,0 0-11 15,-41 36-9-15,41-4 0 0,0 6-3 16,0-4 1-16,12-1-1 15,11-10 0-15,11-10-10 16,9-13 3-16,5 0 4 16,8-19 6-16,0-23 4 15,-2-10-1-15,-10 0 2 16,-15 3-3-16,-15 9 3 16,-14 10 17-16,0 5 28 15,-29-2-7-15,-14 11-27 16,-4 2-15-16,-2 7 0 15,3 7-1-15,10 0-5 16,9 9-11-16,5 15 0 16,8 7 7-16,5 0 3 15,7 7-4-15,2 9 7 16,0 5 3-16,0 8 0 16,0 2 0-16,0 1 8 0,0-4 1 15,0-5 0 1,0-3 1-16,0-7-2 0,0-8-4 15,-2-3-2-15,2-6-1 16,0-3-1-16,0-6 0 16,0-8 0-16,0-6-3 15,0-4-3-15,0 0-6 16,0 0 8-16,0 0 4 16,0 0 6-16,0 0 1 15,0 0-1-15,0 0-1 16,0 0-5-16,0 0-2 15,0 0-55-15,0 0-96 16,0-4-228-16</inkml:trace>
  <inkml:trace contextRef="#ctx0" brushRef="#br0" timeOffset="48322">23911 4730 570 0,'0'0'53'0,"-96"124"-29"0,27-46 40 15,-18 15 21-15,-17 8-20 16,-10 11-18-16,-7 14-12 16,-1 0-6-16,9-10-14 15,14-13 2-15,17-27-6 16,20-19 7-16,10-13-10 15,17-11-5-15,10-17-2 16,14-8 0-16,9-4-1 16,0-4-14-16,2 2-17 15,0-2-11-15,0 0-13 16,0 0-14-16,0 0-39 16,0 0-53-16,0-2-88 15</inkml:trace>
  <inkml:trace contextRef="#ctx0" brushRef="#br0" timeOffset="48668.95">22724 5641 697 0,'0'0'0'0,"0"0"0"15,-43 116 10-15,34-68 20 16,-4-2-14-16,1-2-10 16,4-5 8-16,-1-14 13 0,7-12 4 15,0-7 11 1,2-5-1-16,0-1-5 0,0 2-10 16,0 2-13-16,0 6-9 15,11 5 4-15,22-2 3 16,7 2 3-16,5-7-8 15,3 0 2-15,-3-5-8 16,0 0 5-16,-7-2-5 16,-14-1 0-16,-8 11-17 15,-12 14-68-15,-4-8-92 16,0 9-208-16</inkml:trace>
  <inkml:trace contextRef="#ctx0" brushRef="#br0" timeOffset="49336.93">23617 6535 375 0,'0'0'71'16,"0"0"21"-16,0 0-2 15,-54 106-15-15,39-50-11 16,6 4-21-16,2 0-5 16,7-4-7-16,0-9-3 15,9-11-3-15,20-14-13 16,6-20-4-16,15-2-8 15,4-46-4-15,1-28-2 16,-10-8 0-16,-21 7 6 16,-13 11 5-16,-11 20 17 0,-4 12 37 15,-25 10-9-15,-5 10-28 16,-1 11-14-16,-1 1-8 16,5 1-43-16,9 33-28 15,11 6-95-15,11-18-172 16</inkml:trace>
  <inkml:trace contextRef="#ctx0" brushRef="#br0" timeOffset="49527.07">24039 7042 846 0,'0'0'0'15,"0"0"-15"-15,0 0 10 16,0 0-22-16,-77 126-71 16,77-119-134-16,0-7-27 15</inkml:trace>
  <inkml:trace contextRef="#ctx0" brushRef="#br0" timeOffset="49936.5">24573 6679 197 0,'0'0'368'0,"0"0"-295"0,0 0-11 16,0 0 5-16,-89 117-23 15,84-71-6-15,5-4-14 16,0-6-1-16,21-8-11 0,14-15-12 16,5-13-5-1,6-8-11-15,0-35-19 0,-11-7 29 16,-15 1 6-16,-13 4 2 15,-7 7 24-15,0 5 6 16,-13 7-12-16,-10 8-15 16,1 8-5-16,-1 10-30 15,8 0-44-15,1 18-51 16,12 2-140-16,0 6-50 16</inkml:trace>
  <inkml:trace contextRef="#ctx0" brushRef="#br0" timeOffset="50142.86">24893 7131 968 0,'0'0'0'0,"0"0"0"16,-35 110 14-16,28-80-14 15,7-6-2-15,0-8-67 16,0-12-32-16,0-4-131 16,5 0-112-16</inkml:trace>
  <inkml:trace contextRef="#ctx0" brushRef="#br0" timeOffset="50905.61">25143 6825 660 0,'0'0'53'0,"0"0"7"0,0 0-12 16,0 0-10-1,0 0-4-15,0 0-14 0,62 119-7 16,-35-113-12-16,4-6-1 16,8-6-11-16,1-35-25 15,2-16 28-15,-9-4-14 16,-10 10-15-16,-15 10 37 15,-8 9 7-15,0 7 34 16,-11 11-2-16,-9 1-12 16,1 11 0-16,-2 2 11 15,1 4-6-15,0 32-19 16,0 12-12-16,2 9-1 16,5 4 0-16,4 6 0 15,3 7 0-15,3 2 0 0,3-2 1 16,0-7-1-16,0-11 1 15,0-14 7-15,0-12-4 16,0-12-1-16,0-7-1 16,0-10 1-16,0-1-1 15,0 0 0-15,0 0-1 16,0 0-1-16,0 0-2 16,0 0-2-16,0 0-1 15,0 0 3-15,0 0 0 16,0 0-2-16,0 0 2 15,0 0-1-15,0 0 2 16,0 0 0-16,0 0 0 16,0 0 1-16,0 0 2 0,0 0 0 15,3 0 2-15,-3 0-3 16,0 0 0-16,0 0 0 16,0 0 0-16,0 0 0 15,0 0 0-15,0 0-1 16,0 0-1-16,0 0-1 15,0 0 0-15,0 0-3 16,0 0-9-16,0 0-21 16,0-8-53-16,0 2-115 15,0 2-310-15</inkml:trace>
  <inkml:trace contextRef="#ctx0" brushRef="#br0" timeOffset="56091.86">21440 7877 676 0,'0'0'34'16,"0"0"-18"-16,0 0 27 16,0 0 15-16,0 0-27 0,-127 64-13 15,109-61-1-15,-1 2-3 16,-2-5-5-16,-6 0-5 15,-4 0-2 1,-9 0-2-16,-9 0-1 0,-4-5 1 16,-9-7-1-16,-3-6 1 15,0-3-2-15,-6-8-2 16,6-3 2-16,5-3 1 16,4-6-4-16,16-2 4 15,9 2 0-15,4 5 1 16,12 0-1-16,1 2 3 15,8-3-4-15,6 0 0 16,0-6 2-16,0-5 1 16,20-4-1-16,22-6-3 15,18-6 3-15,13 4-3 0,12 7 1 16,5 9 2-16,-3 16 0 16,-6 12 0-16,-4 10-1 15,-11 6 1-15,-3 0 1 16,-7 6-1-16,0 18 1 15,-8 4 2-15,4 4 0 16,-10 7 2-16,-4-7-1 16,-7 2 0-16,-7 2 2 15,-4-2-1-15,-1 2 0 16,-6-2 1-16,-7-3-3 0,-2 8 1 16,-4 5 9-1,0 9 7-15,-2 7-5 0,-17 0-5 16,-4 1 1-16,-1-7-1 15,-3-5-5-15,5-11 1 16,0-8 2-16,-1-10 1 16,-6 3 4-16,-9-5 2 15,-4 0-4-15,-5-4-8 16,5 0-2-16,13-7-1 16,11-2 0-16,11-1 0 15,7-4-10-15,0 0-18 16,0 0 1-16,0 0-15 15,0 0 3-15,0 0 12 16,0-11 20-16,0 1 6 16,3 5-4-16,-3 5 5 0,0 0 5 15,0 0 1-15,0 0 2 16,0 0 7-16,0 0 4 16,-11 0-19-16,-18 0-57 15,11 0-115-15,-3 0-213 16</inkml:trace>
  <inkml:trace contextRef="#ctx0" brushRef="#br0" timeOffset="57874.15">14768 4873 219 0,'0'0'61'16,"0"0"21"-16,0 0 8 0,0 0 0 15,0 0-21-15,0 0-17 16,0 0-32-16,-16 16 1 15,16-7 0-15,16 7-10 16,23 6 20-16,15 7 1 16,9 1-13-16,8 4-4 15,6 2 5-15,6 0 0 16,2 2-5-16,0 4 1 16,-2 0-7-16,-2 2 1 15,2 0 6-15,-4-1-4 16,-2 3-5-16,0-2 3 15,2-2 1-15,-6 4-2 16,1-4 0-16,-7-2-2 0,-5-1-3 16,0-3 2-1,-1-3-5-15,7 0 6 0,13-3-5 16,5-2 2-16,13 4 1 16,5 1-5-16,3 2 6 15,7 4-4-15,6 1 4 16,3 0-4-16,3 0 2 15,-3-2-2-15,-3-2 0 16,-1-4-2-16,3-1 5 16,1-8-2-16,2 1 0 15,4-2 0-15,4-2 0 16,1 2 3-16,0 2-4 16,-12 2-1-16,-6 4-1 15,-9 2 3-15,-9-1-2 0,-11-2 1 16,-9 2-2-16,-11-3 2 15,-3 2-2-15,-3-2 1 16,-1 2-1-16,0-2 1 16,2 0-1-16,1 0 0 15,1 1 1-15,-1-6-1 16,-5 4 1-16,-3-6-1 16,-4-2 0-16,3 0 0 15,2-2 1-15,-3-3-1 16,5 0 0-16,-5 0 0 15,-6-4 0-15,0 2 1 16,-9 2-1-16,-4-3 0 0,-3 4-1 16,-4-3 0-16,-4 0 1 15,-2-4 0-15,-1 2 0 16,-5-4 1-16,-1 2-1 16,-5 3 0-16,2 0 1 15,0 7 0-15,5 4 2 16,0 2-1-16,-1 11 0 15,-1 0 1-15,-4 2 0 16,1-3-2-16,-1-7 0 16,-4-6 0-16,1-5-1 15,-1-4 0-15,-1 2 0 16,0-4 0-16,-3-1 0 16,-2-4 1-16,0-3 0 0,0 2-1 15,0-4 1 1,0 0 0-16,0 0-1 0,0 0-1 15,0 0 1-15,0 0 0 16,0 0-1-16,0 0 0 16,0 0 1-16,0 0-2 15,0 0 1-15,0 0-2 16,0 0-4-16,0 0-2 16,0 0 0-16,0 0-1 15,0 0-12-15,0 0-12 16,0 0-29-16,0-3-39 15,0 2-66-15,-12 1-242 0</inkml:trace>
  <inkml:trace contextRef="#ctx0" brushRef="#br0" timeOffset="59224.7">15736 7797 364 0,'0'0'41'0,"0"0"-1"15,0 0 16-15,0 0 35 16,0 0-17-16,0 0-26 16,0 0-4-16,-20 3-4 15,20 0-21-15,0-3-3 16,7 0 3-16,21 1 9 16,11-1-7-16,7 0-4 15,15 0 2-15,5 0 2 16,11 0 2-16,2 0 1 15,0 0-2-15,3 0-2 16,-2-1-8-16,-4 1 5 16,-5 0-5-16,-13 0-4 0,-6 0-3 15,-6 0 1-15,6 0-2 16,6 1-1-16,6 6 3 16,9 2 0-16,6 3-2 15,3 3 1-15,-2-4 1 16,-4 3 0-16,-4-1-2 15,-8-4-1-15,1 0 0 16,-5-2-2-16,0 0 0 16,-2-3 1-16,0 0-1 15,1-1 1-15,-1 1 0 16,5 2 3-16,-7 3-5 16,-5 1 2-16,-2-2 0 15,-9 2-1-15,2-3 1 0,1-1-1 16,-1 0 1-16,12-1-2 15,6-5 0-15,9 0 2 16,4 0 0-16,1 0 0 16,-5 0-3-16,-9 0 1 15,-4 0 0-15,-7 0 0 16,0 0 2-16,2 0-2 16,0 0 0-16,3 0 0 15,2 0 0-15,-1 0 0 16,-1 0 1-16,-5 0-1 15,-9 0-1-15,-7 0 1 16,-6 0 1-16,-4 0 0 0,-6 0-1 16,-3 0 1-16,-1 0-1 15,1 0 0-15,3 0-1 16,3 0 1-16,1 0 0 16,2-5 1-16,0 4-1 15,-1-1 1-15,-4 2-1 16,-7 0 1-16,-4 0-1 15,-1 0 1-15,-6 0-1 16,0 0 1-16,3 0 0 16,-3 0 1-16,0 0-2 15,0 0 0-15,0 0 0 16,0 0 0-16,0 0 0 16,0 0 0-16,0 0-13 15,0 0-43-15,-5 3-52 16,-10 8-98-16,-12 5-287 0</inkml:trace>
  <inkml:trace contextRef="#ctx0" brushRef="#br0" timeOffset="67039.91">15451 8650 559 0,'0'0'21'0,"0"0"16"0,0 0-12 16,0 0 18-16,0 0-6 15,0 0-22-15,-9 0-3 16,9 0 10-16,0 0 8 16,0 0 0-16,0 0 0 15,12 0-10-15,7 0 1 16,8 0 4-16,12 0-2 15,2 0-6-15,4 0-6 16,4 0-3-16,3 0-2 16,-2-1 0-16,2 1 5 15,-3 0 0-15,-5 0 0 0,-4 0-4 16,1 0 7-16,-1 0-4 16,0 0-5-16,-1 0 1 15,6 0 1-15,2 0 0 16,2 0-1-16,3 0-1 15,0 0 2-15,2 0-6 16,2 0 3-16,-4 0-1 16,-4 0-2-16,-7 0-1 15,-6 0 1-15,-6 0-1 16,0 0 0-16,0 0 1 16,3 0-1-16,-1 0 0 15,4 0 0-15,7 0 0 16,6 0 0-16,4 0 1 0,4 0 1 15,4 0 0 1,-2 0 0-16,-4 0-2 0,2 0 1 16,-8 0 1-16,4 0-1 15,-1 1 1-15,-2 2 0 16,3 1 2-16,0-1 1 16,0 1 1-16,0 0 1 15,-4 0-2-15,-1-1 0 16,2-3-2-16,0 0 2 15,3 0 0-15,-2 0-3 16,2 0 1-16,-1 1-2 16,0 1 1-16,-2 5 1 0,7-5-3 15,5 2 2 1,7-1 0-16,8-1 1 0,4 1-2 16,1-3 0-16,-2 0 1 15,0 0-1-15,-6 0 1 16,-6 0-1-16,-5-6 0 15,-4 1-1-15,-6 4 0 16,-6 1 0-16,-5-2 0 16,-6 2 0-16,-1 0 0 15,-3 0 0-15,0 0 0 16,-2-3 1-16,2 2-1 16,0-8 0-16,9 4 1 15,7-5-1-15,4 2 2 16,1-3 0-16,-1 1-1 15,-2 6-1-15,-6-2 3 0,-4 5-2 16,-5 1 0-16,-7-3-1 16,-5 2 0-16,3-4 0 15,1-2 0-15,5 2-1 16,8-3 2-16,-2 2 0 16,1-2-1-16,-7 4 2 15,-6-2-2-15,-8 2 1 16,-7 4-1-16,-4 0 0 15,-4 0 1-15,0-2 0 16,-2 0-1-16,0-3 0 0,3 4 0 16,-1 1 0-1,4-1 0-15,4-1 0 0,1-1 0 16,-3 3 0-16,2 0-1 16,-4-1 0-16,-4-2 0 15,1 3 1-15,-3 0-1 16,2 0 1-16,0 0 0 15,4 0 0-15,0 0 1 16,-2 0-1-16,0 0 0 16,-2 0 0-16,3 0 0 15,-3 0 0-15,0 0 1 16,0 0-1-16,-2 0 0 16,8 0 0-16,-6 0 0 0,4 0 0 15,1 0 1 1,-3 0-1-16,3 0 1 0,-2 0-2 15,-3 0 2-15,0 3-1 16,0-3 0-16,0 0 0 16,-2 0 1-16,3 0 0 15,-3 0-1-15,0 0 1 16,0 0 0-16,0 1-1 16,0-1 0-16,0 0 1 15,0 0-1-15,0 0 0 16,0 0 0-16,0 0 0 15,0 0-1-15,0 0 0 16,0 0-1-16,0 0-1 16,0 0 1-16,0 0-1 0,0 0 1 15,0 0-3-15,0 0 3 16,0 0 0-16,0 0-1 16,0 0 0-16,0 0-1 15,0 0 1-15,0 0 0 16,0 0 1-16,0 0-1 15,0 0 2-15,0 0-2 16,0 0 2-16,0 0 1 16,0 0-1-16,0 0 1 15,0 0 1-15,0 0-1 16,0 0 1-16,0 0-1 16,0 0 1-16,0 0-1 15,0 0-1-15,0 0 1 16,0 0 0-16,0 0 0 15,0 0-1-15,0 0 1 0,0 0 1 16,0 0 1-16,0 0-1 16,0 0-1-16,0 0 1 15,0 0 0-15,0 0 1 16,0 0 1-16,0 0-2 16,0 0 1-16,-3 0 2 15,3 0-1-15,0 0 2 16,0 0 1-16,0 0 3 15,0 0-2-15,0 0-1 16,0 0 1-16,0 0 0 0,0 0-2 16,0 0-2-1,0 0-1-15,0 0 1 0,0 0-1 16,0 0-2-16,0 0 0 16,0 0 0-16,0 0-1 15,0 0 1-15,0 0 0 16,0 0 1-16,0 0-1 15,0 0 1-15,0 0-1 16,0 0 0-16,0 0 0 16,0 0 0-16,0 0 0 15,0 0-1-15,0 0 0 16,0 0 0-16,0 0 0 16,0 0-1-16,0 0-1 0,0 0 0 15,0 0 1 1,-2 0 0-16,2 0 1 0,0 0 1 15,0 0-1-15,0 0 1 16,0 0-3-16,0 0 0 16,0 0-1-16,0 0 0 15,0 0 0-15,0 0 1 16,0 0 1-16,0 0 1 16,0 0 1-16,0 0-1 15,0 0 1-15,0 0 0 16,0 0 0-16,0 0 0 15,0 0 0-15,0 0 0 16,0 0 0-16,0 0 0 16,0 0 0-16,0 0 0 0,0 0 0 15,0 0 0-15,0 0 0 16,0 0-1-16,0 0 1 16,0 0 0-16,0 0 0 15,0 0 0-15,0 0 0 16,0 0 0-16,0 0 0 15,0 0 0-15,0 0 0 16,0 0 0-16,0 0 0 16,0 0-1-16,0 0 1 15,0 0-2-15,0 0 0 16,0 0-1-16,0 0 0 16,0 0 1-16,0 0-1 15,0 0-1-15,0 0 1 0,0 0-2 16,0 0 3-1,0 0-3-15,0 0 0 0,0 0-12 16,0 0-12-16,0 0-21 16,0 0-34-16,-2 0-41 15,0 0-49-15,2 0-107 16</inkml:trace>
  <inkml:trace contextRef="#ctx0" brushRef="#br0" timeOffset="68291.99">25393 5101 657 0,'0'0'55'15,"0"0"-6"-15,0 0 34 16,0 0-24-16,0 0-41 0,-170-122-15 16,106 57 0-16,-3-7-3 15,11-9 7-15,9-7-7 16,14-7 0-16,16-10-2 16,14-1 2-16,3 2 0 15,11 8 3-15,31 6 5 16,10 7-1-16,6 5 1 15,6 10-4-15,5 8-3 16,3 14-1-16,-3 17-2 16,2 11 0-16,1 16 2 15,-8 2 2-15,-1 13-1 16,-8 24 1-16,-2 12 1 0,-8 11 2 16,0 8 0-1,-8 6 2-15,-6 5 2 16,-6 1 7-16,-9 2-5 0,-11 8-2 15,-5 1 9-15,0 7 1 16,-32-6-3-16,-3-4-9 16,-6-12 5-1,-3-15 1-15,1-14 6 0,-1-12-4 16,-10-9 3-16,-13-2 1 16,-15-3-13-16,-4-4-6 15,9-3-4-15,24-4-1 16,27-6 3-16,14-2-5 15,12-2-27-15,0 0-11 16,0 0 3-16,0 0-12 16,0 0-33-16,0 0-23 0,0-10-62 15,0 0-104-15</inkml:trace>
  <inkml:trace contextRef="#ctx0" brushRef="#br0" timeOffset="69208.86">25593 4936 560 0,'0'0'23'0,"0"0"-3"0,0 0 61 16,0 0-8-16,116 55-28 16,-53-10-3-16,8 16 0 15,12 11-10-15,12 16-7 16,5 14-6-16,6 9-1 16,-6 16 4-16,-9 11 0 15,-16 6 3-15,-17 5-9 16,-18-5-6-16,-22-7-4 15,-18-5 4-15,0-8 0 16,-15-8 4-16,-21-8 2 0,-4-9 2 16,-2-7-9-16,1-6 2 15,-1-3-5-15,2-10-1 16,-7 0-1-16,-9-9 0 16,-6-1 2-16,-9 3 0 15,-10-2-2-15,-10 0-2 16,-9-4 1-16,-16-8-2 15,-7-8-1-15,-4-8-3 16,-4-8 3-16,-2-4 0 16,-6-3 1-16,-5-3 1 15,-1-3 0-15,-2-2 2 16,-5-2-3-16,0-2 2 16,-3-6-2-16,-8-3 0 15,-1 0-1-15,-6 0-2 16,3-12-4-16,6-4 2 0,9 2 2 15,8 0 2-15,8 2 0 16,7 2 1-16,6 2 2 16,3 0-2-16,9-1 0 15,-1-4 1-15,6-1-2 16,-4-6 1-16,0 2-1 16,8-3 0-16,7 7-1 15,7 1 1-15,11 7 0 16,3 6 0-16,7 0 0 15,9 0 0-15,14 0-1 16,11 0 1-16,8 0-1 16,7 0 0-16,5 2 0 0,6 0-2 15,3-2 2-15,-1 0 0 16,3 2 0-16,2-2 0 16,-3 0-2-16,3 2-1 15,-2-2 1-15,0 2 0 16,0-2 0-16,2 0 0 15,-2 0 1-15,-2 5 0 16,-3 1 0-16,-7 1 0 16,1 7-9-16,-3-2 2 15,3-1 3-15,7-4-12 16,0-1-27-16,6-4-12 16,0-2-23-16,0 0-74 15,12 0-161-15,5-8-24 0</inkml:trace>
  <inkml:trace contextRef="#ctx0" brushRef="#br0" timeOffset="70043.75">21631 7561 634 0,'0'0'48'0,"0"0"-38"16,-171 81 12-16,95-24 28 0,3-3-27 15,8-10-14-15,16-7 11 16,14-11-2-16,10-5-5 16,12-9-9-16,4-6 4 15,7-2-1-15,2-3-5 16,0-1-2-16,0 6-1 15,0 9 0-15,0 13-3 16,15 10 4-16,8-3 1 16,1 2-1-16,0-14 0 15,3-2 0-15,-2-6-1 16,-5-8 1-16,-5-4 0 16,-1-3 1-16,-3 0 2 15,2-3-2-15,3-25 0 0,4-8-1 16,-2-8 6-16,-2-6-4 15,-3 0 1-15,-3 3 1 16,-2 9-1-16,-4 12-2 16,-4 15 0-16,0 6 4 15,0 5 9-15,0 0 16 16,0 0-2-16,0 10 5 16,-8 20-12-16,-19 8-21 15,0 8-3-15,2-6 3 16,5-5 0-16,7-9 2 15,2-13-2-15,4-2 1 16,2-9-1-16,5-2-1 16,0 0-11-16,0 0-5 0,0-7-10 15,0-16-2-15,0-16 19 16,0-6 10-16,0-4 1 16,0 5-1-16,0 9 1 15,5 12-1-15,-3 13-1 16,0 10 1-16,-2 0 2 15,0 0 23-15,0 14 9 16,0 22-18-16,-13 12-11 16,-5 6-5-16,0-5 1 15,5-15 0-15,2-13-1 16,6-11-1-16,1-8 0 16,4-2-4-16,0 0-23 0,0-9-10 15,0-17 24-15,0-6 14 16,0-1 2-16,0 8 1 15,0 9 2-15,0 5-4 16,0 10-1-16,0 1-9 16,0 0-87-16,4 15-129 15,5 2-29-15,5 2 2 16</inkml:trace>
  <inkml:trace contextRef="#ctx0" brushRef="#br0" timeOffset="70660.7">21759 8136 493 0,'0'0'52'0,"0"0"-9"15,0 0 14-15,0 0 13 16,0 0-35-16,0 0 3 16,0 0 3-16,113-89-2 15,-70 73-12-15,-1 4-6 16,-2 8-10-16,-1 4-2 16,-8 0-5-16,-7 0 4 15,-13 4 2-15,-6 20 6 0,-5 8-1 16,0 8-2-16,-27 4-7 15,-15-2-6-15,-8-8-3 16,-3-7-5-16,4-11-2 16,8-11-2-16,12-5 5 15,12 0 4-15,8 0-10 16,4 0 1-16,5 0-2 16,0 0 13-16,0 0-3 15,0 0-4-15,5 0-7 16,21 0 15-16,6 6 6 15,8 17 3-15,-6 3 10 16,-1 2 3-16,-8 2 1 16,-17 4 3-16,-8 2-8 0,0 5 2 15,-18 1 1 1,-20-7-7-16,-6-6-7 0,-1-14-5 16,8-8 4-16,3-7 1 15,7 0-1-15,3-11-6 16,4-9-12-16,4 4 12 15,5 4 6-15,7 6-6 16,-3 2 0-16,4 4-6 16,1-4-65-16,2 4-51 15,0 0-71-15,0 0-209 16</inkml:trace>
  <inkml:trace contextRef="#ctx0" brushRef="#br0" timeOffset="73517.96">15088 9056 335 0,'0'0'84'16,"0"0"-4"-16,0 0 15 0,0 0 10 16,0 0-27-16,0 0-15 15,0 0-43-15,-56 72-3 16,14-14-8-16,-1 13 1 16,6 15 2-16,1 9-4 15,7 11 0-15,4 7 0 16,4 4-2-16,5-11-1 15,9-10-1-15,7-16-3 16,0-14 4-16,13-10-1 16,18-9 1-16,5-7-3 15,3-8-2-15,-6-8 3 16,-4-8-3-16,-8-4 2 0,-4-6-2 16,-9-2 1-1,-6-4-1-15,-2 0 3 0,0 0 0 16,0 0 1-16,0 0-4 15,0 0-2-15,0 0-13 16,0 0-31-16,0 0-98 16,0 0-225-16</inkml:trace>
  <inkml:trace contextRef="#ctx0" brushRef="#br0" timeOffset="74282.92">15438 11256 524 0,'0'0'118'0,"0"0"-83"16,0 0-1-16,0 0 28 15,-152 103-13-15,110-56-28 16,-2 6-3-16,-3 14 4 16,2 11-1-16,5 21 0 15,8 14-4-15,15 8-7 16,10 4-3-16,7-11-4 15,0-12-3-15,12-18 1 16,14-15-1-16,3-16 1 16,7-10-1-16,-3-13 1 0,-2-9-1 15,-4-6 1 1,-12-7-1-16,-5-4 0 0,-4-4 0 16,-6 0 2-16,3 0 2 15,-1 0 0-15,-2 0-1 16,0 0 0-16,2 0-2 15,-2 0-1-15,0 0-8 16,4 0-27-16,-2 0-40 16,7 4-76-16,-6 1-103 15,6 2-24-15</inkml:trace>
  <inkml:trace contextRef="#ctx0" brushRef="#br0" timeOffset="75212.64">15416 13589 629 0,'0'0'44'0,"0"0"-13"0,0 0 25 16,0 0-8-16,-128 131-22 15,93-67-12-15,-3 16 0 16,2 10 7-16,5 8-7 16,2 9-6-16,7-7 2 15,7-4-6-15,5-4-4 16,8-11 1-16,2-9-1 15,0-10-1-15,12-6-1 16,14-8 0-16,6-7-1 16,1-14 1-16,5-4-8 15,-1-12-1-15,-1 0 5 16,-3-3 2-16,-10-8-1 0,-7 4-2 16,-10-2 1-1,-1 0 1-15,-1 2 0 0,-2 2 5 16,0-6-1-16,0 4 1 15,3 0 0-15,0-1 2 16,-1 3-2-16,-2-1 0 16,3-5-8-16,-3 0-7 15,-2 0-20-15,2 0 32 16,-2 0 3-16,0 0 1 16,0 0-1-16,0 0 2 15,0 0-1-15,0 0 0 16,0 0 1-16,0 0 2 15,0 0-2-15,0 0-2 16,2 6 0-16,2 0 1 16,4 0 1-16,-4-2 0 0,-2-4-2 15,1 0-1 1,-3 0 0-16,0 0-5 0,2 0-10 16,-2 0-4-16,0 0-39 15,0 0-51-15,0 0-152 16</inkml:trace>
  <inkml:trace contextRef="#ctx0" brushRef="#br0" timeOffset="86600.83">22113 4148 439 0,'0'0'76'0,"0"0"2"16,0 0-11-16,0 0-5 15,0 0-27-15,0 0-12 16,0 0-14-16,-54 159 10 16,41-93-7-16,11-10-5 15,2-19-7-15,0-15 0 16,27-17-4-16,13-5-11 15,14-27 15-15,4-40 0 16,-3-7 12-16,-17 2-6 16,-18 15 12-16,-20 20 35 0,0 9 24 15,-15 7-46 1,-12 7-22-16,2 10-9 0,2 4-13 16,6 0-20-16,3 17-62 15,10 15-34-15,4-14-103 16,0-2-66-16</inkml:trace>
  <inkml:trace contextRef="#ctx0" brushRef="#br0" timeOffset="86785.13">22421 4457 685 0,'0'0'43'16,"0"0"-15"-16,0 0-5 0,-17 127 7 15,13-102-23-15,0-4-7 16,4-1-20-16,0-3-39 16,0-4-57-16,0-13-55 15,0 0-63-15</inkml:trace>
  <inkml:trace contextRef="#ctx0" brushRef="#br0" timeOffset="87117.87">22701 4309 753 0,'0'0'14'0,"0"0"-14"0,0 0 4 15,-22 125 14-15,22-92-8 16,20-11-10-16,18-13-16 15,9-9-16-15,7-6 9 16,-6-33 21-16,-10-1 2 16,-14 0 6-16,-15 1 24 15,-9 8 39-15,0 3-2 16,-21 1-29-16,-11 10-22 16,-1 7-16-16,0 8-9 15,6 2-28-15,2 8-36 0,3 28-37 16,4 4-68-16,15-20-40 15,3-7-98-15</inkml:trace>
  <inkml:trace contextRef="#ctx0" brushRef="#br0" timeOffset="87313.76">22942 4646 849 0,'0'0'30'0,"0"0"-2"16,0 0-6-16,-49 102-4 16,27-72-18-16,6 2-3 0,5-6-45 15,7-8-52 1,4-8-65-16,0-10-81 0,0 0 6 16</inkml:trace>
  <inkml:trace contextRef="#ctx0" brushRef="#br0" timeOffset="87524.79">23218 4259 743 0,'0'0'73'0,"0"0"-64"16,0 0 14-16,15 169 27 0,-21-98-24 15,2-4-14 1,4-10-5-16,0-4-5 0,0-12-2 15,0-10-8-15,0-5-25 16,0-6-31-16,-3-8-72 16,-1-12-79-16,-2 0-88 15</inkml:trace>
  <inkml:trace contextRef="#ctx0" brushRef="#br0" timeOffset="88701.39">23379 4073 656 0,'0'0'167'15,"-212"45"-40"-15,43 29-43 16,-28 20-19-16,-9 5-29 0,0-2-22 16,13-7-6-1,21-16-4-15,32-17-4 0,39-20-1 16,34-13 1-16,30-12-2 15,18-8 1-15,13-2-11 16,6-2-27-16,0 0-36 16,0 0-43-16,25-6-58 15,28-30 5-15,-19 12-48 16,6-12-50-16</inkml:trace>
  <inkml:trace contextRef="#ctx0" brushRef="#br0" timeOffset="89000.62">22231 3850 851 0,'0'0'34'16,"0"0"-34"-16,0 0 1 0,0 0 4 16,109 130 25-16,19-42 8 15,18 3 10-15,10-2-7 16,0 2-9-16,-5-2 1 15,-8-3-6-15,-14-10-9 16,-12-7 1-16,-22-12-10 16,-24-12-4-16,-13-8-1 15,-22-12-2-15,-14-10-1 16,-11-5 0-16,-6-5 0 16,-2-5-1-16,-3 0 0 0,0 0-8 15,0 0-11-15,-32-6-26 16,-15-10-63-16,-11-11-38 15,31 14-57-15,4-2-107 16</inkml:trace>
  <inkml:trace contextRef="#ctx0" brushRef="#br0" timeOffset="105561.28">13063 3632 510 0,'0'0'94'0,"0"0"-44"15,0 0 3-15,0 0-2 16,0 0-20-16,0 0-31 16,0 0-1-16,-7 35 1 15,7 15 0-15,0 12 5 16,7 1 0-16,-3-2-2 16,0-11 1-16,1-13-2 15,-2-9 3-15,1-12 5 16,-4-12 1-16,2-1-1 15,-2-3 8-15,2 0-3 0,0 0-12 16,9 0-3-16,12-23 0 16,10-15 9-16,10-14 8 15,3-10-10 1,-1 8-3-16,-5 4 2 0,-6 9-5 16,-8 19 2-16,-11 8-2 15,-5 8 4-15,-6 6-3 16,-4 0 5-16,3 0-3 15,-3 0 2-15,4 0-2 16,-4 0-1-16,0 0-3 16,0 0-1-16,0 0-6 15,2 0-16-15,2 0-29 16,-4 0-43-16,0 0-81 0,0 0-131 16</inkml:trace>
  <inkml:trace contextRef="#ctx0" brushRef="#br0" timeOffset="106317.76">13272 4231 393 0,'0'0'119'0,"0"0"-94"0,0 0 29 16,-114 34-1-16,81-30-11 15,-3-4-25-15,-1 0-5 16,-8 0 3-16,-6-18-13 16,4-8 0-16,0-4 0 15,7-11 0-15,4 4 6 16,9-7-7-16,6-1 6 15,5-1-4-15,9-8 0 16,5-14-3-16,2-3 2 16,0-1 1-16,23 6-2 15,2 14-1-15,7 10 3 0,6 10-3 16,4 5-2 0,10 13-2-16,3 1 2 0,1 7 1 15,0 6 1 1,-3 0 4-16,3 0 0 0,4 12 0 15,-3 6 0-15,-1 4 2 16,-4 0-3-16,-8 2 4 16,-5 2-3-16,-10 0 4 15,-8 4 13-15,-11 10 20 16,-6 4-14-16,-4 15-7 16,0 3-7-16,-16-2-1 15,-11-3-4-15,0-6-6 16,4-10 3-16,-2-9-2 15,-4-2 0-15,-4 0 1 0,-7-6 2 16,-5-3 4 0,1 0-4-16,-2-11-6 0,9-3 3 15,10-2-1-15,10-3-1 16,3-2 3-16,5 0-1 16,0 0 2-16,0 0-5 15,0 0 0-15,5 0-4 16,2 0 4-16,-5 0 1 15,7 0-1-15,0 0-3 16,-3 0-3-16,3 0 2 16,0 0-2-16,0 0-9 15,0-2-12-15,0-6-23 16,0-6-58-16,0 8-127 16,0-7-171-16</inkml:trace>
  <inkml:trace contextRef="#ctx0" brushRef="#br0" timeOffset="107515.74">13989 4082 502 0,'0'0'119'0,"0"0"-40"0,0 0-19 16,0 0 8-16,0 0-18 15,0 0-32-15,-10 0-4 16,10 0-7-16,0 0-6 16,0 0-1-16,0 0-1 15,8 0 1-15,13 2 1 16,8 6 11-16,6-2 8 15,7 5 8-15,1 1 0 16,3-6-11-16,6 6-3 16,2-6 0-16,6 0-2 0,4 2 0 15,3-4-5-15,0 0 0 16,8 2-1-16,10-2-2 16,8-2 5-16,7 0-3 15,6-2 0-15,-4 0-1 16,-6 0 4-16,-5 1-3 15,-6 3 3-15,-12 1-3 16,-7 0-5-16,-16 0 2 16,-3-2-3-16,-5 2 2 15,-2 1-1-15,-1 0 1 16,1-2-2-16,2 2 0 16,7-2 1-16,7-4 1 15,6 0 1-15,7 0 0 0,4 0 2 16,1 0-1-16,-5 0-1 15,-9 0-1-15,-6 0-2 16,-8 0 0-16,2 1 2 16,-4 9-2-16,1-1 2 15,1 1-1-15,4-2-1 16,2 0 0-16,9 0 0 16,-1-2 0-16,-2 2 1 15,-2-2-2-15,-9 0 2 16,-3 0-1-16,-4 1 0 15,-5-1 0-15,2 1 0 16,5-6 0-16,9 3 1 0,12-4-2 16,8 0 1-16,7 0 0 15,2 0 2-15,-4 0-2 16,-7 0 0-16,-11 0 2 16,-12 0-2-16,-12 0 0 15,-12 0 0-15,-9 0 1 16,-1 3-1-16,-4-3 0 15,6 4 0-15,-1 0 1 16,3-2-1-16,-3-2 1 16,2 0-1-16,-3 0 1 15,-1 0-1-15,-2 0 0 16,-6 2 1-16,-1 2 0 16,0-2-1-16,-2-2 0 0,0 0 2 15,2 0-2-15,-2 0 0 16,0 0 0-16,2 0-7 15,-2 0-13-15,0 0-20 16,0-2-43-16,0-2-67 16,-6 0-181-16</inkml:trace>
  <inkml:trace contextRef="#ctx0" brushRef="#br0" timeOffset="121733.3">28483 7263 617 0,'0'0'18'0,"0"0"-15"0,-129-6 12 16,73 2 30-1,-2-5-21-15,2-2-11 0,10 3 14 16,13 0-5-16,15 2 5 16,7 6-13-16,5 0 0 15,2 0-4-15,-7 20-1 16,-5 26-8-16,-10 32 2 15,-3 22 10-15,-2 20-4 16,-5 11 0-16,2-1 0 16,-1 1 1-16,2-16-1 15,10-14-3-15,8-22 6 16,8-28 0-16,7-17 0 16,0-13-2-16,0-13 0 15,0-2-3-15,3-5 1 16,1 2 1-16,5-1-2 0,7 0-2 15,13-2 1-15,4 0-3 16,11 0 1-16,6 0 0 16,-6 0 0-16,3 0-2 15,-7 0 1-15,-3 0-2 16,-8 0-1-16,-10 0 0 16,-9 0-2-16,-5 0-6 15,-3 0-12-15,3 0-21 16,6-8-46-16,-9-2-84 15,9-5-107-15</inkml:trace>
  <inkml:trace contextRef="#ctx0" brushRef="#br0" timeOffset="122267.77">28561 7684 502 0,'0'0'64'15,"0"0"17"-15,0 0 16 16,0 0-14-16,0 0-53 16,-96 113-10-16,65-46 4 15,11 4 4-15,11-5-10 16,9-10-4-16,0-12-3 15,9-14 0-15,27-14-7 16,15-16-4-16,11-12-3 16,10-38 0-16,-10-14 3 15,-13-3 1-15,-20 10 3 0,-20 7 10 16,-9 7 19-16,0 9 8 16,-20 4-19-16,-11 12-11 15,-3 7-11-15,-5 7-21 16,2 4 10-16,4 0-34 15,6 15-13-15,14 3-46 16,6-1-53-16,7-10-105 16,0-5-28-16</inkml:trace>
  <inkml:trace contextRef="#ctx0" brushRef="#br0" timeOffset="122534.1">28922 8141 659 0,'0'0'64'16,"0"0"-36"-16,-29 127 32 15,-11-66 10-15,-14 10-36 16,1 5-25-16,2-12-9 15,18-11-2-15,19-22-31 16,14-29-52-16,16-2-59 16,30-42 13-16,-15 5-24 0,-2-3-136 15</inkml:trace>
  <inkml:trace contextRef="#ctx0" brushRef="#br0" timeOffset="123017">29428 7872 413 0,'0'0'270'15,"0"0"-231"-15,0 0 1 16,0 0 11-16,-107 110-1 16,96-60-22-16,11 0-12 15,0-6 6-15,0-9 3 16,25-11-11-16,6-10-6 15,13-14-3-15,12 0-4 16,6-36-1-16,9-18-3 16,-11-4-3-16,-14 6 6 0,-27 7 1 15,-19 8 26-15,0 2 32 16,-31 6-8-16,-15 3-20 16,-6 5-15-16,3 12-12 15,7 9-4-15,4 0-7 16,7 2-9-16,2 19-30 15,6 2-17-15,12-3-16 16,7-2-41-16,4-14-72 16,0-4-152-16</inkml:trace>
  <inkml:trace contextRef="#ctx0" brushRef="#br0" timeOffset="123323.8">29882 8269 497 0,'0'0'358'16,"0"0"-327"-16,-102 119 7 15,60-69 11-15,1-4-12 16,16-6-25-16,6-6-11 0,13-12-1 16,0-11-17-1,6-8-32-15,0-3-14 0,0 0-49 16,18-10-27-16,-1-6-35 16,-4-2-67-16</inkml:trace>
  <inkml:trace contextRef="#ctx0" brushRef="#br0" timeOffset="124104.14">30422 7656 421 0,'0'0'125'0,"0"0"-17"16,0 0-16-16,0 0-4 16,0 0-30-16,0 0-16 15,-16 166 16-15,-2-78-15 16,0 1-15-16,1-7-9 16,3-4 1-16,1-4-6 15,3-1 3-15,4-3-6 16,-1-6-3-16,3-3-2 15,4-11-4-15,0-8-2 16,0-9 0-16,0-10 0 16,0-8-5-16,0-8-7 0,0-7-5 15,0 0 1-15,0 0 7 16,0 0-3-16,0-4-7 16,0-13-17-16,0-2-21 15,2-6-44-15,13-5-52 16,-7 16-90-16,1-1-124 15</inkml:trace>
  <inkml:trace contextRef="#ctx0" brushRef="#br0" timeOffset="124866.48">30850 7415 590 0,'0'0'68'15,"0"0"17"-15,0 0-13 16,0 0 9-16,0 0-15 0,0 0-41 16,8-14-15-16,23 14-4 15,11 0 9-15,4 0 2 16,2 0-8-16,-7 0-4 16,-4 0-4-16,-3 2 2 15,-14 0-2-15,-3 0 0 16,-10 2 2-16,-4 9 14 15,-3 10 5-15,0 22 9 16,-7 20 13-16,-27 14-12 16,-6 11-10-16,3 2-10 15,8 0-6-15,13-1-4 16,5-6 0-16,11-2-1 16,0-7-1-16,0-8 1 15,0-1 0-15,0-13 0 16,2-8 0-16,-2-8 1 0,0-13-1 15,0-12 0 1,0-3 0-16,0-8-1 0,0-2 5 16,0 0 0-16,0 0 2 15,0 0 0-15,0 0 3 16,0 0 3-16,0 0 3 16,-16 0-4-16,-17 0-2 15,-9 0-6-15,-6 0-1 16,-2 0-2-16,-4 0-1 15,2 4-2-15,0 2 1 16,11 3 0-16,10-5-1 16,13 1 1-16,12-1-4 0,6-4 0 15,0 4-6 1,0-4-3-16,0 0-6 0,0 0-2 16,0 0 1-16,0 0 7 15,0 0-6-15,0 0-10 16,0 0-22-16,0-4-39 15,0-2-55-15,0 0-151 16</inkml:trace>
  <inkml:trace contextRef="#ctx0" brushRef="#br0" timeOffset="125956.89">27576 8857 178 0,'0'0'146'16,"0"0"-73"-16,0 0 18 0,0 0 27 15,0 0-17-15,0 0-35 16,0 0-7-16,-20 4-9 16,20-4-14-16,0 0-15 15,30 7-6-15,18-4 13 16,24 2 12-16,28 0-14 15,27-4-4-15,24-1 3 16,20 0-2-16,14 0 2 16,3 0-8-16,12 0 2 15,6 0 2-15,-6 0-4 16,1 11-8-16,-14 5-4 16,-2 4 0-16,-7-2-1 15,-15 1-3-15,-12-6 4 0,-30-7 0 16,-19-2-3-1,-19-4 0-15,-23 3 0 0,-18 0-2 16,-20-3 0-16,-11 2 2 16,-11-2 6-16,0 0 0 15,0 0-2-15,0 0-3 16,2 0 1-16,-2 0-1 16,0 0-2-16,0 0-1 15,0 0-1-15,12 0-2 16,-12 0 2-16,0 0-2 15,0 0 0-15,0 0 0 16,0 0 3-16,0 0-1 16,0 0 1-16,0 0 1 0,0 0 0 15,0 0-1-15,0 0 0 16,0 0-7-16,0 0-29 16,0 0-58-16,-12 0-71 15,-9 0-236-15</inkml:trace>
  <inkml:trace contextRef="#ctx0" brushRef="#br0" timeOffset="126765.21">27891 9479 453 0,'0'0'65'0,"0"0"-34"16,0 0 0-16,0 0 22 15,0 0 2-15,0 0-7 16,24 40-5-16,-22-2 0 15,-2 0-18-15,0-7-11 16,0-6-1-16,0-14-6 16,0-8-4-16,0-3-3 15,5 0 3-15,-1 0-2 16,5 0-1-16,7-20 10 16,1-4 7-16,-1 0 1 15,-1 3-10-15,-3 4-3 0,-1-1-4 16,0 6-1-1,1 2 0-15,-4 6 0 0,3 1-3 16,1 3 1-16,-4 0-1 16,5 0 2-16,-3 3 1 15,-1 11 3-15,-5 4 0 16,-4-2 6-16,2 3-1 16,-2-2-2-16,0-7-3 15,0-1 0-15,0-8-3 16,0-1 0-16,0 0-12 15,9 0-9-15,9-16 6 16,2-5 15-16,0 6 0 0,-4 7 0 16,-8 8 0-1,-1 0 2-15,3 0 1 0,2 15 2 16,-3 6 5-16,1 5 4 16,-6-4-4-16,2 0-1 15,1-6-7-15,-1-4-2 16,6-6-2-16,1-6-46 15,10 0-49-15,16-8-49 16,-20-8-109-16,5-2-62 16</inkml:trace>
  <inkml:trace contextRef="#ctx0" brushRef="#br0" timeOffset="127179.79">29034 9376 87 0,'0'0'685'0,"0"0"-641"16,0 0-31-16,0 0 17 16,0 0 7-16,0 0-23 15,0 0 5-15,77-12-3 16,-50 20-6-16,-11 13-6 15,-9 7 7-15,-7 8 8 16,-12 12 4-16,-30 4-11 16,-12 0-10-16,-4-2-2 0,18-6-2 15,7-10-6 1,16-11 5-16,14-12 0 0,3-7-1 16,11-4-30-16,38 0 27 15,13 0 7-15,12-10 11 16,-5-4-6-16,-4 5 10 15,-10 0 4-15,-10 2-12 16,-14 5-7-16,-13-3-2 16,-12 1-15-16,-1-2-36 15,-5 0-47-15,0-4-54 16,0 6-70-16,-9-3-248 16</inkml:trace>
  <inkml:trace contextRef="#ctx0" brushRef="#br0" timeOffset="127406.66">28926 9579 875 0,'0'0'50'16,"0"0"-27"-16,0 0 2 15,0 0-11-15,0 0-12 16,0 0 6-16,139 0-3 15,-75 6-4-15,-12 0-1 16,-12-2-6-16,-13-2-35 16,-6-2-68-16,-21 0-115 0,0 0-222 15</inkml:trace>
  <inkml:trace contextRef="#ctx0" brushRef="#br0" timeOffset="127808.45">29857 9481 530 0,'0'0'102'0,"0"0"-56"15,0 0 1-15,0 0 45 16,0 132-32-16,-2-60-27 16,-13 5-4-16,-1 1 4 15,3-6-6-15,2-14-5 16,6-10-2-16,5-12-10 15,0-12-4-15,0-9-6 16,0-8-7-16,7-7-30 16,6 0-20-16,6-6-17 0,0-22 2 15,-3-10-56-15,-14 20-98 16,-2 2-73-16</inkml:trace>
  <inkml:trace contextRef="#ctx0" brushRef="#br0" timeOffset="128132.89">29892 9625 623 0,'0'0'37'0,"0"0"-15"16,0 0 1-16,0 0 33 16,0 0-16-16,0 0-3 15,119-62-3-15,-85 62-6 0,-2 0-12 16,-9 18 0-1,-2 2 6-15,-5 3 0 0,-14-4 4 16,-2 6 4-16,0 2-2 16,-12 3-6-16,-9-6-13 15,0-5-4-15,5-9 0 16,1-9-5-16,-1 1-3 16,-3-2-4-16,-6 0-7 15,-4 0 8-15,0-3 2 16,4 0-13-16,10 3-27 15,9 0-19-15,6 0-46 16,0 0-110-16,0 0-127 16</inkml:trace>
  <inkml:trace contextRef="#ctx0" brushRef="#br0" timeOffset="140554.23">14611 4229 343 0,'0'0'195'0,"0"0"-162"15,0 0-26-15,0 0 15 16,0 0 37-16,0 0-27 15,0 0-8-15,7 5 2 16,-7-4-7-16,0 0-5 16,0-1 5-16,0 0 5 0,0 0 2 15,0 0-1-15,-16 0-10 16,-15 0-4-16,-13 0 13 16,-3-7-11-16,-9 1-9 15,1-2 3-15,3-4 8 16,1-2-7-16,9-2 14 15,-1 2-11-15,1 0 0 16,4 1-4-16,3 5-4 16,3 1-1-16,8 3 1 15,3 0-1-15,6-2-2 0,-5-2-1 16,-3-5 0 0,-4 1-1-16,-1-1-5 0,-3-3 4 15,0 1 3 1,4 2-3-16,-4-4 2 0,8 5 1 15,5-2 0-15,3-3-1 16,1 2 1-16,5-9-1 16,1 4-3-16,4-4 0 15,-1-8 2-15,2 4-2 16,3-5 2-16,0 2 0 16,0-3 1-16,8 1-2 15,7-3 2-15,7 4-1 16,3-2 2-16,-6 2 0 15,2 8 0-15,-5 1 0 0,-5 16 0 16,2 0 0 0,3 0-2-16,6 1 0 15,12-4 2-15,10 1 0 0,5 2 0 16,6 1 0-16,3 4 0 16,0-4 1-16,2 4 1 15,3 0-1-15,-3-2 0 16,6 4 0-16,6 0-1 15,-1 0 3-15,5 0-2 16,0 0 2-16,1 6-2 16,2 2 1-16,-6 0 0 15,-5 1 1-15,-9-2-2 16,-3 3 0-16,-2 0 0 16,-10-2 2-16,1 4-3 15,-5-4 0-15,-3 4 1 0,2 5 3 16,1-3 0-16,-3 5 4 15,1-1-5-15,-2-2 1 16,-4 0-3-16,-1-5 2 16,-5 2-3-16,1-3 2 15,-3-2-2-15,1 6 1 16,-2-2 0-16,-2 5 2 16,0-3-2-16,-3 1 4 15,-1 2 0-15,-3-2 3 16,-1 2 0-16,-7-5 1 15,2 4-1-15,-4 1-3 16,-4 8 2-16,0 1 1 16,0-2 2-16,0 2-3 0,0-2-3 15,0 0-2-15,-12-1 2 16,4-4 1-16,-5-1-4 16,-3 1 1-16,-7 5 2 15,-8 4 0-15,-9 0 2 16,-7 2 2-16,-6-1 6 15,-1 0-2-15,1-1-8 16,6-3 3-16,10-8-6 16,6-5 0-16,4-4-1 15,0-2 0-15,0-2 0 16,0 0-2-16,0 2 1 16,5-2 1-16,4-1 0 0,2 0 2 15,6-3-1 1,3 0-1-16,-3 0 0 0,4 0-7 15,2 0-3-15,2 0-1 16,2 0-5-16,0 0-6 16,-3 0-15-16,3 0-24 15,0 0-37-15,0-4-31 16,0-3-64-16,0-4-125 16</inkml:trace>
  <inkml:trace contextRef="#ctx0" brushRef="#br0" timeOffset="154731.16">23320 6378 578 0,'0'0'34'15,"0"0"-25"-15,0 0 11 16,0 0 53-16,0 0-27 0,0 0-27 16,0 0 1-16,14 164-13 15,-14-71-3-15,-14 6-1 16,-5-4-1-16,-6-1 4 16,-2-1 1-16,1-5 5 15,-1-10 0-15,4-7 0 16,6-15-6-16,3-10 0 15,5-12-1-15,5-8-1 16,2-8-1-16,2-6 0 16,0-4 1-16,0-6-1 15,0 4 1-15,0-1-1 16,0-2-1-16,0 3 1 16,0-3-1-16,0 4 0 15,6 1 1-15,13 1 1 16,10 0 2-16,8-1 2 0,13 2 7 15,9 3 0-15,11-2-1 16,3 2-5-16,3 0-1 16,8-2-3-16,3 1 1 15,7-4-1-15,-1-5-2 16,1-3 1-16,1 0-1 16,11 0-1-16,2 0 2 15,9 0 4-15,-4 0-3 16,-8 0 1-16,-9 3-1 15,-9-1-4-15,-16-1 3 16,-9 4-3-16,-13-1 0 16,-9 1 0-16,-9 0 0 0,-8-1-1 15,-1 0 1-15,-6-1-1 16,4 2 0-16,-7-2 0 16,5 3 1-16,-3 5-1 15,1-5 1-15,7 2-1 16,-4-2 0-16,8 3 0 15,0-5 0-15,2 0 0 16,4 1 0-16,-1-5 0 16,1 2 0-16,-6-2-1 15,0 0 1-15,-5 0-6 0,-9 0 0 16,-2 0 4 0,-11 0 2-16,0 0 2 0,0 0 5 15,0-5 5-15,0-8-4 16,0-9-2-16,12-10-1 15,-2-8-4-15,-1-9-1 16,9-9 0-16,-2-8 0 16,6-20-1-16,7-20-2 15,-2-17-3-15,6-7 3 16,1 5-4-16,-1 19 0 16,-6 27 2-16,-7 20 5 15,-7 24 0-15,-3 22 1 16,-4 5 3-16,-4 8 5 15,5 0 0-15,-7-4-3 16,4 4-1-16,-2 0 0 0,-2 0 1 16,5 0-2-1,-5 0 2-15,0-2 1 0,0 0 1 16,0-5 2-16,-7 1-1 16,-14 3 2-16,-4 0 1 15,-2 1-5-15,-4-1-1 16,-7-9-2-16,-7 0-1 15,-7-3 0-15,-5 0 3 16,-3 3 3-16,-12 0 2 16,-7 3 1-16,-15 6 2 15,-18 3-7-15,-17 0 2 16,-12 0-1-16,-1 0-6 16,8 0 0-16,14-5 2 0,13-4 0 15,16-4-2-15,20 2-2 16,11 0 5-16,15 5-3 15,11 2 0-15,3 4-1 16,6-1-1-16,4 1 0 16,5 0 0-16,7-3 0 15,5 3 0-15,2-1 0 16,-8-2-2-16,-5 1 0 16,-6 0-1-16,-1-1 1 15,0 0 0-15,-2 2 1 16,-1-2-1-16,2 3 1 15,0-1 1-15,2-2-1 16,3 3-2-16,-4 0 2 16,-7-2 0-16,-6 2-2 0,-8 0-1 15,1 0 0-15,2 0 3 16,9 0-2-16,11 0 1 16,11 0 2-16,2 0-3 15,7 0-4-15,-3 0-5 16,3 0-6-16,0-1-3 15,0-2-1-15,0 3 3 16,0-2 9-16,0 1 8 16,0 1 2-16,-2 0 2 15,0-3 0-15,0 3-1 16,2-2-1-16,0 2-2 16,0 0-12-16,0-1-15 15,0 1-26-15,0 0-28 0,0-3-24 16,0-1-46-16,0 2-99 15</inkml:trace>
  <inkml:trace contextRef="#ctx0" brushRef="#br0" timeOffset="158035.79">24625 8512 378 0,'0'0'86'0,"0"0"-55"0,0 0 17 16,0 0 45-1,0 0-39-15,0 0-11 0,0 0-23 16,-32 137-7-16,12-69-3 15,9-3 4-15,4-6 4 16,7-15-10-16,0-11-1 16,12-14-2-16,17-15 1 15,8-4 0-15,12-20-4 16,2-33 3-16,-1-16 0 16,-13-4 0-16,-14 10-1 15,-19 10 11-15,-4 11 30 16,-4 11-2-16,-23 8-29 0,-2 10-14 15,-4 13-15 1,1 0-16-16,6 13-14 0,1 22-20 16,14 4-47-16,11-21-66 15,0-6-70-15</inkml:trace>
  <inkml:trace contextRef="#ctx0" brushRef="#br0" timeOffset="158288.01">24951 8849 717 0,'0'0'3'0,"0"0"3"15,0 0-6 1,-6 113 8-16,-10-68-5 0,-1-2-3 15,3-5-5-15,3-8-30 16,9-15-39-16,2-15-31 16,0-5-62-16,2-19 78 15,12-6-101-15</inkml:trace>
  <inkml:trace contextRef="#ctx0" brushRef="#br0" timeOffset="158634.75">25386 8668 793 0,'0'0'7'0,"0"0"-7"16,-69 119 15-16,65-85 16 15,4 2-10-15,0-11-20 16,0 2 4-16,10-12-9 15,15-13 4-15,11-2-11 16,7-1 1-16,-1-31 5 16,0-10 5-16,-9-4 0 15,-13 6 3-15,-13 0 4 16,-7 14 18-16,-5 2 12 16,-26 3 1-16,-9 13-25 15,3-3-13-15,-4 7-9 16,12 4-17-16,3 0-22 15,6 6-22-15,6 21-40 0,14-13-84 16,0 1-55-16</inkml:trace>
  <inkml:trace contextRef="#ctx0" brushRef="#br0" timeOffset="158870.85">25760 8889 823 0,'0'0'15'15,"0"0"-5"-15,0 0 9 16,-106 135 2-16,85-99-10 16,8 0-11-16,5-10-6 15,2-8-26-15,6-9-36 16,0-9-57-16,0-5-50 15,6-15 11-15,6-4-82 16</inkml:trace>
  <inkml:trace contextRef="#ctx0" brushRef="#br0" timeOffset="159354.71">26007 8432 872 0,'0'0'46'15,"0"0"-38"-15,0 0-2 16,0 0 8-16,0 0-8 16,0 0-2-16,143-6-1 15,-103 8 2-15,-9 12-3 16,-10 4 0-16,-17 4 4 15,-4 14 7-15,-9 6 8 0,-28 4-10 16,-4-3-3 0,3-11-7-16,9-10-1 0,10-12 0 15,7-5-7-15,8-5 4 16,4 0-11-16,0 0-6 16,0 0-4-16,0 0 8 15,8 0 11-15,15 0 5 16,2 0 0-16,1 14 7 15,-1 7 1-15,-3 1 1 16,-4 4-3-16,-12 4 6 16,-6 4 10-16,-6 4 13 15,-43 6 9-15,-14 1-6 16,-10-8-7-16,2-4-19 16,13-13-8-16,9-12-4 15,20-6-40-15,6-2 30 0,12 0-73 16,11-4-65-16,0-6-222 15</inkml:trace>
  <inkml:trace contextRef="#ctx0" brushRef="#br0" timeOffset="159997.28">27079 9882 557 0,'0'0'19'0,"0"0"20"15,0 0 15-15,0 0-26 16,0 0-20-16,-46 134 6 16,48-100 15-16,25-10-5 15,8-10 1-15,12-14 1 16,2 0-2-16,7-39-5 15,-8-24-2-15,-16-1 4 0,-14 4 5 16,-18 10 10-16,-2 16 35 16,-32 5-20-16,-9 9-38 15,-3 15-13-15,6 5-15 16,2 0-16-16,14 18-33 16,8 15-39-1,9 13-43-15,7-25-85 0,0-4-56 16</inkml:trace>
  <inkml:trace contextRef="#ctx0" brushRef="#br0" timeOffset="160203.45">27445 10094 772 0,'0'0'21'16,"0"0"-16"-16,0 0 18 15,0 0 1-15,-15 128-9 16,-4-81-9-16,6-9-6 16,-1 2 0-16,10-12-4 15,4-12-8-15,0-8-12 16,0-8-19-16,0 0-27 16,0-2-66-16,0-13-40 15,0-2-42-15</inkml:trace>
  <inkml:trace contextRef="#ctx0" brushRef="#br0" timeOffset="162232.72">27661 9815 381 0,'0'0'191'0,"0"0"-82"16,0 0-41-16,0 0 1 15,0 0-21-15,0 0-30 16,0 0-15-16,-9 0-3 16,9 0-7-16,15 0 0 15,8-2 7-15,-1 1-1 16,1 1 1-16,-8 0 0 0,-2 0 0 16,-3 0 0-16,-8 12 4 15,-2 6 0-15,0 14 4 16,-7 6 2-16,-24 0-8 15,2-6-2-15,2-7-7 16,2-10-2-16,13-5 3 16,2-10 4-16,6 2 0 15,1-2-5-15,3 0-16 16,0 0 0-16,17 0 18 16,6-8 5-16,2 2 1 15,0 6 3-15,-7 0 12 16,-5 0-2-16,0 4-1 15,-8 15 4-15,-3 0 0 16,-2 12-2-16,0-2-4 16,-11-1-4-16,-14 3-2 0,5-9-5 15,-4-3 0-15,-1-4-1 16,6-3 0-16,0-7 0 16,11-5 0-16,3 0-17 15,2 0-22-15,3 0-34 16,0 0-34-16,0 0-122 15,0 0-232-15</inkml:trace>
  <inkml:trace contextRef="#ctx0" brushRef="#br0" timeOffset="162760.72">27889 10094 629 0,'0'0'125'16,"0"0"-78"-16,0 0-19 15,0 0 7-15,0 0-14 0,0 0-8 16,0 0-9-16,-54 123-3 16,45-97-1-16,2 0-1 15,0-2-8-15,-1-2-18 16,3-8-23-16,5-5-17 15,0 0-33-15,0-9-53 16,0 0-52-16,0-6 79 16</inkml:trace>
  <inkml:trace contextRef="#ctx0" brushRef="#br0" timeOffset="163295.01">28051 9836 649 0,'0'0'81'0,"0"0"-51"15,0 0 1-15,0 0-9 16,0 0-19-16,0 0 3 15,98-44 3-15,-67 39-6 16,-4 5 0-16,-4 0-1 16,-6 0 7-16,-9 6 3 15,-4 19 2-15,-4 8 1 0,-8 6 1 16,-21 3-7 0,-9 2-4-16,5-10-5 15,-5-4-7-15,9-6-2 0,5-12 5 16,9-1-1-16,9-11 3 15,6 0-3-15,0 0-20 16,0 0-16-16,10-7 28 16,9-3 13-16,4 4 2 15,-3 4 2-15,3 2 13 16,-6 0-4-16,1 0 6 16,-7 0-3-16,-4 12 2 15,-7 7-1-15,0 0 0 16,0 7-4-16,-11 3 2 0,-16-3-5 15,-2 6-4-15,-4-6-3 16,6-1-3-16,4-7-6 16,-1-11-29-16,10 1-32 15,12-8-83-15,0 0-191 16</inkml:trace>
  <inkml:trace contextRef="#ctx0" brushRef="#br0" timeOffset="165195.81">28652 10441 229 0,'0'0'61'16,"0"0"7"-16,0 0 27 15,0 0 1-15,0 0-28 16,0 0-24-16,0 0-9 16,0 4-16-16,0-4-6 15,0 0-3-15,0 0-1 0,0 0 1 16,0 0 1 0,0 0 2-16,0 0-1 0,0 0-1 15,0 0-4 1,0 0-2-16,0 0 0 0,0 0-3 15,0 0 1-15,0 0 1 16,0 0 4-16,0 0 1 16,0 0 0-16,0 0-3 15,0 0 2-15,0 0 1 16,0 0 0-16,0 0 1 16,0 0-2-16,0 0-1 15,0 0-2-15,0 0 0 16,0 0-2-16,0 0 1 0,0 0-3 15,0 0-1 1,0 0 0-16,0-8 0 0,2-10 1 16,12 2-1-16,-1-2 0 15,1 2 0-15,1 0 0 16,1-3 0-16,4 6 0 16,4-3 0-16,-1 5-1 15,6 1 1-15,-2 7-2 16,-2 3-3-16,0 0 4 15,0 0 1-15,-7 12 3 16,-11 19 3-16,-5 6 1 16,-2 7 5-16,-11 0-4 15,-20-4-2-15,-4-1 1 16,0-11 1-16,4-6-4 0,7-8-3 16,6-10 2-16,7-3 0 15,11-1 1-15,-2 0-4 16,2 0-5-16,0 0-5 15,2-15-3-15,20-8 7 16,3 10 3-16,1 0-4 16,1 4 4-16,-4 6 2 15,-4 0 1-15,-3 3 4 16,-1 0-1-16,-3 3 2 16,-7 19 3-16,-5 4 0 15,0 8 0-15,-7 7 5 16,-18-1-6-16,-4-2-5 15,-4-4 0-15,2-6 0 0,2-8-2 16,6-6-4-16,8-6-5 16,8-8-12-16,4 0-10 15,3 0-21-15,0-8-57 16,0-14-96-16,5 6-38 16,4 2 46-16</inkml:trace>
  <inkml:trace contextRef="#ctx0" brushRef="#br0" timeOffset="165412.99">29063 10653 494 0,'0'0'89'0,"0"0"-53"16,0 0 26-16,0 0 9 0,-23 137-27 15,15-109-31-15,3-3 2 16,0-12-2-16,5-7-10 15,0-4-3-15,-2-2-9 16,0 0-29-16,2-8-22 16,0-18-69-16,0 8-81 15,0 2-106-15</inkml:trace>
  <inkml:trace contextRef="#ctx0" brushRef="#br0" timeOffset="165842.85">29354 10419 687 0,'0'0'2'0,"0"0"2"16,0 0 8-16,0 0 29 15,0 0-25-15,0 0-11 16,96-16 7-16,-92 32 8 15,-4 14-1-15,0 6 15 16,-13-3-8-16,-16 12-12 16,2-12-4-16,5-11-2 0,9-7-7 15,9-11-1 1,4-4-4-16,0 0-37 16,0 0-17-16,24-4 35 0,3-10 23 15,-1 2 3-15,-6 11 15 16,-1 1-6-16,-9 0 7 15,-1 0 4-15,1 13-1 16,-8 12-4-16,-2 3-1 16,0 6 7-16,-16 4 1 15,-7-10-9-15,-1-1-9 16,0-10-4-16,5-7-3 16,2 3-8-16,5-9-33 15,8-3-42-15,-2-1-67 16,6 0-129-16</inkml:trace>
  <inkml:trace contextRef="#ctx0" brushRef="#br0" timeOffset="166055.76">29595 10828 638 0,'0'0'53'15,"0"0"-27"-15,0 0 14 16,0 0 4-16,-38 112-14 16,36-102-30-16,0-3 0 15,2-3-19-15,0-3-68 0,0-1-100 16,0 0-113-16</inkml:trace>
  <inkml:trace contextRef="#ctx0" brushRef="#br0" timeOffset="167242.64">29834 10413 667 0,'0'0'60'0,"0"0"-57"16,0 0 3-16,124-84 3 0,-90 84 2 15,-10 0-5 1,-6 9-4-16,-12 22 1 0,-6 13 2 16,0 0 14-16,-29 6 15 15,-6-6 7-15,-1-8-9 16,7-5-20-16,14-17-6 16,5-6-5-16,10-8-1 15,0 0-30-15,21-14-20 16,14-11 33-16,6 2 14 15,-8 7 2-15,-7 7 1 16,-3 9 26-16,-277 381-868 141,241-383 842-141,6-5 0 15,7-8 0-15,0 1 0 16,0-1 0-16,20 0 0 16,-2-1 0-16,-5 5 0 15,-4-2 0-15,-7 1 0 16,-2 2 0-16,0 2 0 15,-27 2 0-15,-10 3 0 0,-8 3 0 16,-4 0 0 0,3-3 0-16,-4 1 0 0,8-2 0 15,5-2 0-15,6 2 0 16,4-2 0-16,4 0 0 16,7-1 0-16,3-4 0 15,4-1 0-15,2-2 0 16,7-2 0-16,0 0 0 15,-2-5 0-15,0-1 0 16,-1 3 0-16,1 4 0 16,-4 9 0-16,2 6 0 15,-1 0 0-15,-4 0 0 16,2 0 0-16,1 10 0 16,-3 1 0-16,5 3 0 0,-4 3 0 15,2-3 0-15,-1 7 0 16,-1 1 0-16,-6 4 0 15,1 4 0-15,-10 2 0 16,1 0 0-16,-5 0 0 16,-4-3 0-16,0-2 0 15,4-2 0-15,3 0 0 16,1 0 0-16,5-2 0 16,-3-1 0-16,2-3 0 15,1-1 0-15,3 0 0 16,4-2 0-16,-3 0 0 0,8-2 0 15,6-14 0 1,0 0 0-16,0 0 0 0,0 0 0 16,0 0 0-16,0 0 0 15,0 0 0-15,0 0 0 16,0 0 0-16,0 0 0 16,0 0 0-16,0 0 0 15,0 0 0-15,0 0 0 16,0 0 0-16,0 0 0 15,0 0 0-15,0 0 0 16,0 0 0-16,0 0 0 16,0 0 0-16,0 0 0 0,0 0 0 15,0 0 0 1,0 0 0-16,0 0 0 0,0 0 0 16,0 0 0-16,0 0 0 15,0 0 0-15,0 0 0 16,0 0 0-16,0 0 0 15,0 0 0-15,0 0 0 16</inkml:trace>
  <inkml:trace contextRef="#ctx0" brushRef="#br0" timeOffset="170929.66">19243 9372 0 0,'-55'-2'0'0,"-21"-5"0"15,27 7 0-15,-116-7 0 0,-49 1 0 16,-33 6 0-1,-23 0 0-15,-24 6 0 16,-16 26 0-16,-21 18 0 0,-17 19 0 16,-14 21 0-16,-14 20 0 15,-11 20 0-15,-5 7 0 16,-5 3 0-16,4-5 0 16,6-9 0-16,8-6 0 15,12-12 0-15,17-8 0 16,20-7 0-16,20-8 0 15,19-4 0-15,19-4 0 16,18-1 0-16,22-4 0 16,25-3 0-16,27-10 0 15,21-10 0-15,27-12 0 16,22-15 0-16,16-13 0 0,13-9 0 16,10 0 0-1,7 0 0-15,2-4 0 0,1-1 0 16,-3 5 0-16,-4 0 0 15,-7 14 0-15,-10 13 0 16,-11 5 0-16,-18 5 0 16,-15 0 0-16,-16 7 0 15,-13 4 0-15,-13 8 0 16,-10 10 0-16,-6 14 0 16,-8 14 0-16,-8 10 0 15,-3 12 0-15,0 2 0 16,3 0 0-16,7-5 0 15,11-9 0-15,13-10 0 16,16-10 0-16,17-11 0 0,20-11 0 16,18-16 0-16,26-8 0 15,17-10 0-15,24-4 0 16,18-4 0-16,16 0 0 16,0-1 0-16,0-5 0 15,21-1 0-15,3-1 0 16,1-4 0-16,-1 0 0 15,0-2 0-15,-1 2 0 16,-3 2 0-16,-5 6 0 16,-6 11 0-16,-5 9 0 15,-4 8 0-15,0 6 0 16,-6 4 0-16,-23 3 0 16,-11 2 0-16,-11 2 0 0,-8-1 0 15,-5-2 0-15,-7-4 0 16,-4-1 0-16,-4-4 0 15,4-4 0-15,-1-2 0 16,5-5 0-16,4-3 0 16,7-5 0-16,8-8 0 15,12-7 0-15,11-4 0 16,9-9 0-16,9-2 0 16,9 0 0-16,2 0 0 15,0-13 0-15,7-4 0 16,19-6 0-16,6-4 0 15,5-3 0-15,5-7 0 0,3-3 0 16,7-4 0-16,3-4 0 16,9-8 0-16,8-2 0 15,8-2 0-15,11-1 0 16,10 3 0-16,10 1 0 16,9 0 0-16,9 5 0 15,2 2 0-15,0 6 0 16,-2 4 0-16,-2 2 0 15,-7 4 0-15,-4 5 0 16,-5 9 0-16,-8 4 0 16,-1 8 0-16,-2 2 0 15,3 4 0-15,4 2 0 16,0 0 0-16,2 0 0 16,3 8 0-16,-4 8 0 15,6 2 0-15,5 0 0 0,3-1 0 16,-122-17 0-16,0 0 0 15,0 0 0-15,0 0 0 16,0 0 0-16,0 0 0 16,0 0 0-16,0 0 0 15,0 0 0-15,0 0 0 16,0 0 0-16,0 0 0 16</inkml:trace>
  <inkml:trace contextRef="#ctx0" brushRef="#br0" timeOffset="173317.69">10808 12472 0 0,'-27'0'0'0,"-44"0"0"0,28 0 0 15,-92 0 0-15,-30 0 0 0,-20-8 0 16,-12-8 0-16,0-5 0 16,-4-6 0-1,9-1 0-15,12-3 0 0,13 0 0 16,11-5 0-16,13-4 0 16,12-7 0-16,13 1 0 15,15-2 0-15,19 2 0 16,15 0 0-16,17 3 0 15,17 0 0-15,12-1 0 16,14-1 0-16,9 3 0 16,0-2 0-16,11 2 0 15,20 0 0-15,10-2 0 16,10-2 0-16,11-2 0 0,7 0 0 16,9 0 0-1,7 2 0-15,7 6 0 0,-1 4 0 16,0 7 0-16,-7 14 0 15,-5 6 0-15,-10 9 0 16,-13 0 0-16,-14 18 0 16,-16 17 0-16,-17 8 0 15,-9 14 0-15,-4 7 0 16,-34 15 0-16,-14 6 0 16,-12 9 0-16,-5 3 0 15,-6-8 0-15,-4-10 0 16,4-8 0-16,-3-7 0 15,0-4 0-15,2-3 0 16,-2-5 0-16,0 1 0 16,3-1 0-16,1 2 0 0,0 0 0 15,3 7 0-15,2 1 0 16,2 2 0-16,0 4 0 16,3 1 0-16,-1-1 0 15,-1 2 0-15,5 0 0 16,5 4 0-16,7 5 0 15,7 1 0-15,7 3 0 16,6 8 0-16,2-1 0 16,4 0 0-16,4-4 0 15,0-4 0-15,3-3 0 16,1-8 0-16,-1-1 0 16,5-10 0-16,1-9 0 0,5-9 0 15,2-11 0 1,3-7 0-16,0-10 0 0,0-8 0 15,0-6 0-15,14 0 0 16,-1-18 0-16,5-12 0 16,3-8 0-16,2-6 0 15,2-8 0-15,2-3 0 16,2-3 0-16,0-3 0 16,2-2 0-16,3-4 0 15,-3 4 0-15,-2-1 0 16,0 3 0-16,-4 4 0 15,-2 7 0-15,0 6 0 0,-5 7 0 16,-3 11 0 0,-1 8 0-16,-5 6 0 15,-1 3 0-15,0 4 0 0,-2-1 0 16,-1 3 0-16,1-1 0 16,0 1 0-16,2 1 0 15,-2 0 0-15,1-1 0 16,2 3 0-16,-3 0 0 15,4 0 0-15,-6 0 0 16,2 0 0-16,-1 0 0 16,-1 0 0-16,1 0 0 15,0-4 0-15,-3 2 0 16,2 1 0-16,-2-1 0 0,0-4 0 16,-2 2 0-1,0 0 0-15,0 0 0 0,0 0 0 16,0 2 0-16,0-2 0 15,0 4 0-15,0-3 0 16,0 3 0-16,0 0 0 16,0 0 0-16,0 0 0 15,0 0 0-15,0 0 0 16,-2 0 0-16,0 0 0 16,2 0 0-16,-2 0 0 15,0 0 0-15,2 0 0 16,-2 0 0-16,-1 0 0 15,1 0 0-15,-1 0 0 16,1 3 0-16,0 1 0 0,0-2 0 16,0-1 0-16,-1 2 0 15,1 1 0 1,2-4 0-16,-2 0 0 0,2 0 0 16,-2 0 0-16,2 0 0 15,0-7 0-15,0-7 0 16,0 1 0-16,0-6 0 15,0 1 0-15,0 2 0 16,0 2 0-16,6 0 0 16,1 2 0-16,0 2 0 15,4-2 0-15,2-3 0 16,7 2 0-16,7 1 0 16,20 2 0-16,-7 4 0 0,-8 6 760 15,-32 0-752 1,0 0 7-16,0 0-14 0,0 0-1 15,0 0 0-15,-108 152 0 16,44-63 1-16,-7 25-1 16,-10 18-4-16,1 5 0 15,8-15-23-15,16-28-6 16,17-38-42-16,39-56-110 16,0-16-168-16</inkml:trace>
  <inkml:trace contextRef="#ctx0" brushRef="#br0" timeOffset="177817.59">5595 16822 529 0,'0'0'2'0,"0"0"-2"16,0 0-1-16,0 0 1 15,0 0 27-15,0 0 3 16,0 0 12-16,10 0 11 16,-10 0-17-16,-16 0-21 15,-3 0 1-15,1 4 7 16,0-4-7-16,0 0-2 0,1 0-14 15,-6-24 0-15,1-15 2 16,-1-11-2-16,6-4-3 16,5-4 2-1,8 0-1-15,4 0 2 0,0 0 1 16,0-1 0-16,12 8 0 16,5 1 0-16,1 9-1 15,-1 7 0-15,6 6-2 16,-1 0 0-16,3 2 0 15,4 3-1-15,-1 2 3 16,3 3-1-16,2 0-1 16,0 6 1-16,-2 6 1 15,5 6-2-15,-7 0 2 16,2 0 1-16,0 0 0 16,0 14 3-16,-2 3 1 0,-4 10 1 15,1 5 1-15,-8 3 2 16,-3 9 1-16,1 6-1 15,-9 12 2-15,4 6-4 16,-4 0 0-16,-5-2 3 16,0-12-2-16,-2-5 1 15,0-20-2-15,0 3 0 16,-11-8 8-16,-23 2 2 16,-8 8-2-16,-12-1-2 15,-1-5-1-15,4-2-6 16,6-4-2-16,9-4-2 15,12-14-2-15,4 1-1 0,12-5 0 16,0 0-4 0,4 0-9-16,2 0-3 0,-5-5-2 15,3-9 6-15,2 6-2 16,-4-2 0-16,6 10 7 16,0 0 7-16,0 0 1 15,0 0 0-15,-2 0 1 16,2 0 2-16,0 0 0 15,-2 0-1-15,2 0 1 16,0 0-3-16,0 0-1 16,0 0-3-16,0 0-2 15,0 0-10-15,0 0-18 16,0 0-17-16,0 0-49 16,0 0-77-16,0 1-66 0</inkml:trace>
  <inkml:trace contextRef="#ctx0" brushRef="#br0" timeOffset="178558.65">3089 17681 8 0,'0'0'26'15,"0"0"3"-15,-115 11-25 16,89-11-4-16,3 0-7 0,23 0-53 16</inkml:trace>
  <inkml:trace contextRef="#ctx0" brushRef="#br0" timeOffset="179555.06">2780 17674 81 0,'0'0'20'16,"0"0"-7"-16,0 0-10 16,0 0 12-16,0 0-15 15,0 0-5-15,-80 0 3 16,80 0 1-16,0 0 0 16,0 0 1-16,0 0 10 15,0 0 19-15,0 0 12 16,9 0-2-16,-1 0-3 0,2-4-1 15,3 4-10 1,0-2 3-16,7-2-12 0,5 4 15 16,4 0 3-16,9 0-10 15,9 0-6-15,8 0-6 16,9 0 6-16,11-12 2 16,6-3-7-16,6 2 5 15,5-5-5-15,6-4 0 16,3 8 5-16,3-8-6 15,3 13 12-15,6 6 7 16,1 3-16-16,5 0-7 16,-3 7 6-16,-6 12-3 0,-4 3-2 15,-8-4-1 1,-1-4-6-16,4-1-1 0,2-8 1 16,1-5 0-16,2 0 2 15,6 0 0-15,2 0 3 16,4 0 0-16,-5 0 0 15,1 0-4-15,-2 0 1 16,-3 0-2-16,-4 0 0 16,-5 0-1-16,-11 0 0 15,-7 0 0-15,-1 0 0 16,-1 0-1-16,0 0 2 16,3 3 0-16,-2 2-1 15,2-1 2-15,2 2-1 16,2-2 0-16,2 4 0 15,5 2-2-15,-1-5 2 0,1 2-1 16,-3-1 1-16,3-6-1 16,4 0-1-16,2 0 3 15,7 0-2-15,2 0 0 16,3 0-1-16,8 0 3 16,7-6-1-16,8-1 0 15,6-4 1-15,-3 3-2 16,-4 0 3-16,-5 2-2 15,-8 6-2-15,-11-4 3 16,-4 4-2-16,-10 0 1 16,-1-5-1-16,1 2 2 15,0-7-1-15,-3-2 0 0,-1-2 1 16,1 3 0 0,5 4-3-16,3-1 2 0,-3 8 0 15,-3 0-1-15,-7 0 1 16,-9 0-2-16,-5 0 1 15,-7 0-1-15,-9 0 0 16,-6 0 1-16,-10 0-1 16,-7-2 1-16,-4 2 0 15,-2-4 1-15,0 4 1 16,-2 0 0-16,4 0 4 16,-2 0-1-16,5 0-5 15,1 0 3-15,-1 0-2 16,-8 0-1-16,-5 0-1 15,-13 0 1-15,-1 0 1 16,-7 0 0-16,0 0 1 0,0 0 2 16,0 0-2-16,0 0-1 15,0 0-2-15,0 0-37 16,0 0-93-16,0 0-176 16</inkml:trace>
  <inkml:trace contextRef="#ctx0" brushRef="#br0" timeOffset="180821.21">13960 11137 513 0,'0'0'4'0,"0"0"-2"16,0 0-2-16,0 0 19 15,29 104-5-15,0-89 2 16,2-9 6-16,1-6 1 15,-1 0-1-15,0 0-8 16,-2-27-3-16,-2-9-2 16,-11-1 4-16,-10-3 6 0,-6 9 0 15,0 7 15 1,-26 4 17-16,-8 5-19 0,-7 4-17 16,4 9-8-16,6 2-3 15,6 0 3-15,6 0-1 16,2 13-6-16,9 19-4 15,1 5 1-15,5 9 0 16,2 2 2-16,0 2 1 16,0-2 1-16,2 2 1 15,13 1 5-15,-1-3 0 16,-1 0-2-16,-1-4 4 16,-3-2-3-16,-5-4 0 15,0-6 0-15,-4-4 0 16,0-6-1-16,0-6 1 15,0-6-2-15,0-6-2 0,0-2 0 16,0 1 0-16,0-3-1 16,0 0-1-16,0 0-1 15,0 0 1-15,0 0 1 16,0 0 0-16,0 0-1 16,0 0 2-16,0 0-2 15,0 0 1-15,0 0 1 16,0 0 1-16,0 0-2 15,0 0 0-15,0 0-1 16,0 0 0-16,0 0 0 16,0 0-1-16,0 0-1 15,0 0-7-15,0 0-19 16,0 0-38-16,0 22-54 0,0-8-85 16,-15 12-296-16</inkml:trace>
  <inkml:trace contextRef="#ctx0" brushRef="#br0" timeOffset="181939.01">11124 17102 493 0,'0'0'36'0,"0"0"-36"15,0 0 0-15,0 0 4 16,116 63 14-16,-64-63 2 15,3-4 0-15,12-24-2 0,0-13 5 16,4-11 1-16,5-8 8 16,0-10 0-16,2-14-3 15,-1-11 0-15,0-3-10 16,0-10 2-16,-4-2-4 16,-1-11 1-16,-1-9 2 15,-6-8-7-15,-5-9 0 16,-8-1 0-16,-15-4 2 15,-10-4-2-15,-12 9-1 16,-5 8-2-16,-6 14-2 16,-4 22-3-16,0 5 2 15,0 8-5-15,-2-2 1 0,-5-9-1 16,0-8-2 0,7-13 0-16,0-16 0 0,0-13 1 15,20-7-1-15,9-5 3 16,7 7-1-16,9 14-2 15,3 10-2-15,6 14 1 16,9 7 1-16,1 2-3 16,9 1 0-16,6 5-3 15,1-4-1-15,6-1 1 16,4 2-2-16,1 9 2 16,-4 10-1-16,-4 17 0 15,-12 15 2-15,-13 10 0 16,-18 18 0-16,-20 10 3 15,-11 13 1-15,-9 2 1 16,0 0 0-16,0 2 0 0,0 0 1 16,0 0 0-16,0 0 1 15,0 0 0-15,0 0-2 16,0 0-1-16,0 0 0 16,0 0 1-16,0 0-3 15,0 0 3-15,0 0-2 16,0 0 1-16,0 0-1 15,0 0 2-15,0 0 0 16,0 0 1-16,0 0 0 16,0 0-1-16,0 0-2 15,0 0-5-15,0 2-34 16,-13 16-81-16,5-10-131 0,2-2-183 16</inkml:trace>
  <inkml:trace contextRef="#ctx0" brushRef="#br0" timeOffset="182458.85">13495 12031 628 0,'0'0'0'0,"0"0"-55"16,0 0 4-16,0 0 51 15,0 0 19-15,0 0-1 0,0 0-4 16,138-2 3-16,-114 2-1 16,-8 4-5-16,-7 12 11 15,-7 17 13-15,-2 13 17 16,0 12-13-16,-2 6-15 16,-11-10-9-16,4-12-10 15,4-14-2-15,5-13-3 16,0-13-3-16,0-2-9 15,0 0-10-15,0 0 14 16,-4-10 8-16,-3-19 6 16,-6-9 1-16,-5-8-5 15,3-2 7-15,-6 0 1 0,3 2-1 16,5 9-3 0,5 13-2-16,6 12 1 0,2 11-4 15,0 1-1-15,0 0-2 16,0 0-8-16,0 0-2 15,2 7-1-15,13 13 13 16,3 4 6-16,-3-1 5 16,-3-2-9-16,-3 0 4 15,-5-7 7-15,0-6-6 16,-2-2-6-16,-2 0-1 16,0 8-1-16,0-8-66 15,-15 2-208-15</inkml:trace>
  <inkml:trace contextRef="#ctx0" brushRef="#br0" timeOffset="191021.82">14582 7561 439 0,'0'0'51'15,"0"0"-23"-15,0 0 14 16,0 0 21-16,0 0-18 16,0 0-26-16,-7-4-4 15,7 4 0-15,0 0-3 16,0 0 1-16,0 0 1 15,0 0-1-15,0 0 5 16,0-1 0-16,-2 1 0 16,2 0 1-16,-4 0 2 15,4 0 1-15,-2 0-4 16,-1 0-3-16,3 0-1 16,-2 11-6-16,0 10 0 0,0 9 1 15,-2 6 2-15,-4 2 3 16,0 13-7-16,1 5-1 15,1 12-2-15,-2 12 2 16,2 11-3-16,-1 16 1 16,1 5 0-16,-6 5 1 15,1 3-1-15,0 6-2 16,0 1 0-16,0 0 0 16,2-4 0-16,-5-4 0 15,6-3-1-15,-8 1 0 16,5 1 0-16,0 0 0 15,-1 6 0-15,6-1-1 16,-3 4 2-16,1 4 0 16,-2 8-1-16,1 1 1 15,5-2 0-15,-5 5-2 0,2-6 0 16,3 1 0 0,-7 1 0-16,-1-6 1 0,-1 6 0 15,-5-5 1-15,5-3-1 16,-5 5 1-16,-2-1 0 15,2 2-1-15,-1 0 2 16,-2 0-2-16,3-2 0 16,1 4-1-16,1 1 0 15,3-1 0-15,1-1 0 16,1-4-1-16,5-6 0 0,-1-5 0 16,2-1 1-1,3 2 0-15,0-2 0 0,2 1 1 16,0-2-1-16,0-1 0 15,0 3-1-15,0-5 2 16,4-3-2-16,3 0 1 16,0-9-1-16,-1-8 1 15,5-13-1-15,-1-20 0 16,-2-6 1-16,1-5 0 16,3 0 0-16,-4 9-1 15,5-4 1-15,-1-1 0 16,-1-1 0-16,3-15 0 15,-1 0-1-15,3-2 1 16,-1-4-2-16,1 5 1 16,1 0 0-16,-1 2 1 0,2-1 0 15,-2-2 0-15,-1-11-1 16,3-4 1-16,-3-7-3 16,3-2 0-16,3-6-4 15,2-10 1-15,4 0 3 16,2 0 3-16,3 0 1 15,-1 0 3-15,-4 0-3 16,-1 0 2-16,-5 0-3 16,-4 0 1-16,-1 0 0 15,-3 0-1-15,3 0 1 16,4 0-1-16,4 0 0 16,14 0 1-16,7 0 1 15,8 0-2-15,5 0 0 0,0 0 0 16,-9-4 0-16,-15 0-4 15,-17 2-15-15,-10 2-34 16,-7 0-28-16,0 0-25 16,0 0-113-16,0 0-162 15</inkml:trace>
  <inkml:trace contextRef="#ctx0" brushRef="#br0" timeOffset="192740.96">14992 15488 603 0,'0'0'33'16,"0"0"-19"-16,0 0-7 15,0 0 57-15,0 0-41 16,0 0-23-16,-24-11-4 16,53 18-1-16,10 7 5 15,7-5-1-15,-9-4 1 16,-3 6 0-16,-8-5 1 16,-8 3-1-16,-2-7 1 15,-12 1 1-15,-2-2 1 0,-2 3 9 16,0 5 24-16,0 5 0 15,0 3-11-15,0 10-11 16,0-4-5-16,-15 7-7 16,-3-3 1-16,-5-1-2 15,0 2-1-15,-6 0-1 16,0 1-1-16,0 0-1 16,2 1-1-16,4-3-1 15,4-6 0-15,0-7 4 16,11-4 1-16,6-1-1 15,2-9 0-15,0 0-2 16,0 0-4-16,0 0 5 16,0 0 1-16,0 0-2 0,0 0 2 15,0 0-4-15,-2-10-1 16,2-8 5-16,0-8-2 16,0-10 1-16,0 1 0 15,0-9-1-15,-4-2 0 16,2-6 2-16,0 2-3 15,2 4 0-15,0 7 0 16,0 11-3-16,0 10 2 16,0 14-3-16,0 0 2 15,0 4 4-15,0 0 2 16,0 0 1-16,0 0 3 16,0 8 6-16,0 15-1 0,0 8-2 15,0 0-5-15,0 1 2 16,0-10 2-16,0-8-2 15,0-6-3-15,0-5 2 16,0-3-3-16,0 0-2 16,0 0-8-16,0 0-7 15,0-7 4-15,0-5 4 16,0-7 9-16,0 6 0 16,2 3 0-16,4 6 0 15,-4 4 0-15,2 0 0 16,-2 0 6-16,-2 0-3 15,4 0 0-15,1 18 4 16,-1 4-1-16,3 2 2 16,-4-4-3-16,-3-2-1 0,0-1-2 15,0-6-1-15,0-3 1 16,0-8-2 0,0 0 0-16,0 0-2 0,0 0-8 15,4-4-19-15,0-26 6 16,9-6 15-16,3-5 7 15,-3 5 1-15,1 14-2 16,-5 13 0-16,-5 4 1 16,-4 5 1-16,0 0 1 15,0 14 9-15,0 21 3 16,0 7-3-16,0 6-3 0,0-12 1 16,-8-7-1-16,-2-4-6 15,6-13 1-15,1-6-2 16,3-6-1-16,0 0-23 15,0-10-24-15,0-25 19 16,12-7 23-16,6-2 6 16,-2 9 0-16,-6 4 0 15,1 17 0-15,-9 9 0 16,4 5 0-16,-6 0 12 16,0 1 19-16,0 20-8 15,0 11-19-15,0 4 0 16,-10-4 0-16,-1 0-4 15,-2-7 0-15,-1-4-2 16,4 0 1-16,0-14-1 16,6-7 1-16,4 0-11 0,0 0-18 15,0-26-12-15,0-10 29 16,0-1 12-16,0 6 1 16,4 9 0-16,1 10 0 15,-5 12 3-15,0 0 30 16,0 0 9-16,0 4-25 15,0 18-8-15,0 4-6 16,0 2-1-16,0-6 1 16,0-5-3-16,0-8 1 15,0-9-1-15,0 0-2 16,0 0-22-16,0 0-17 16,7-16 21-16,1-8 20 0,1 1 5 15,1 6-3 1,-4 7-2-16,-2 8 0 0,-4 2 1 15,0 0 13-15,0 0-1 16,0 12 1-16,0 5-4 16,0 6 1-16,0-4 1 15,0-7-6-15,0-7-6 16,0-1 0-16,0-4-6 16,0 0-20-16,0 0-2 15,0-13 10-15,3-4 12 16,1 3 6-16,2 1-1 15,0 11-2-15,-2 2 3 0,-2 0 0 16,-2 0 0 0,0 0 0-16,0 0 2 0,0 0 2 15,0 0 3-15,0 0 3 16,0 0 6-16,0 0 4 16,0 0-5-16,0 0-2 15,0 2-13-15,-9 7-6 16,-4-5-73-16,2-4-137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7:06:53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23289 1819 600 0,'0'0'10'0,"0"0"12"0,-142-21 24 15,106 21-2-15,-4 15 25 16,-12 21-33-16,-12 20-7 16,-14 28 0-16,-15 40-1 15,-7 29-8-15,-3 25 5 16,5 20-5-16,4 11-3 16,12 6-6-16,8 3-2 15,6-1 0-15,3 5-4 16,5 8 1-16,-2 6-1 15,8 3-3-15,2 0 2 16,4-5-3-16,5 1 0 0,5 1 0 16,7-5-1-16,6 7 0 15,3-7-1-15,5 0-1 16,8-11 1-16,1-4-2 16,8-5 2-16,0-8 0 15,0-7 0-15,0-13-1 16,0-16 1-16,10-8 1 15,3 0 0-15,10 0-1 16,1-2 0-16,10-4 0 16,3-8 0-16,1-21-1 15,0-16 1-15,-2-20-1 16,0-21 1-16,-5-16 1 0,-4-10 0 16,-8-7 2-16,-3-6-2 15,-3-1 5-15,3 10-2 16,-1 11 3-16,1 11-3 15,-5 8 0-15,-7-5 0 16,-1-8 2-16,-3-6 1 16,2-17-3-16,3-7-2 15,-1-12-1-15,-2-6 4 16,3 4-4-16,3 7-3 16,4 14 3-16,10 13 0 15,2 14 0-15,3 7 0 16,-2-11-12-16,-6-12 12 15,-3-17 5-15,-7-12 0 0,0-3-4 16,3-2 0-16,-2 2 0 16,-1-1 1-16,1-6 2 15,-6 2-4-15,0-2 0 16,-2-3 1-16,3 3-1 16,-5-3 0-16,0 3 1 15,0-3 0-15,0 0-1 16,0 0-1-16,0 0-2 15,0 0-5-15,0 2-4 16,2 0-12-16,0-2-30 16,-2 0-68-16,0 0-133 15</inkml:trace>
  <inkml:trace contextRef="#ctx0" brushRef="#br0" timeOffset="1540.12">25707 2651 616 0,'0'0'66'15,"0"0"-40"-15,0 0 12 0,0 0 32 16,-114 48-31 0,16-22-11-16,-7-2-5 0,-1-4 9 15,8-10-7-15,15-8 3 16,6-2-1-16,5 0-5 15,5 0-13-15,5-8-3 16,6-14-2-16,12-6-4 16,6-1 0-16,5-13-3 15,4-14-7-15,6-17-12 16,5-23 5-16,7-4 7 16,7 6 2-16,4 10 6 15,0 18 1-15,0 12-1 16,10 10 1-16,1 3 1 15,7 4 0-15,7-3 1 0,9-4 0 16,19-5 0-16,14-6 0 16,18-4 0-16,13-1-1 15,10 2 2-15,13 2-1 16,-3 11 3-16,0 13-3 16,-13 14 1-16,-14 18-2 15,-10 0-2-15,-10 4 2 16,-3 22 3-16,0 6 0 15,1 11 0-15,0 3-1 16,7 8 3-16,-5 8 5 16,-4-6-6-16,-5 3 0 15,-10-4 0-15,-13-5-1 16,-10-3 2-16,-14-3 2 16,-7 0 2-16,-8 6 7 15,-10 13 2-15,-29 10-1 0,-17 10-1 16,-11 1-2-16,-8-4 1 15,-6-12-6-15,-2-9 6 16,6-13-4-16,6-11-3 16,15-7 2-16,11-15 4 15,12-6-8-15,10-5-2 16,4-2 0-16,0 0-4 16,9 0-1-16,-1 0 0 15,3 0-3-15,4 0 1 16,0 0 1-16,-1 0-2 15,3 0 2-15,2 0 0 16,-2 0 2-16,2 0 0 0,0 0 1 16,0 0-1-16,0 0 0 15,-2 0-2-15,-2 0 1 16,0 0-1-16,4 0-2 16,0 0 1-16,0 0 0 15,0 0-1-15,0 0-1 16,0 0-2-16,0 0 0 15,0 0-7-15,0 0-6 16,0 0-10-16,0 0-13 16,0 0-19-16,0 0-17 15,0 0-30-15,6-8-13 16,5-11-29-16,-5 6-54 16,0 1 0-16</inkml:trace>
  <inkml:trace contextRef="#ctx0" brushRef="#br0" timeOffset="14601.18">27619 2587 563 0,'0'0'29'16,"0"0"21"-16,0 0 28 15,0 0-5-15,0 0-25 16,0 0-26-16,0 0-11 16,-27-9-1-16,27 9-3 15,0 0-1-15,2 0 0 16,21 4 13-16,10 9 2 15,7 2 0-15,11 2 5 16,7 1-11-16,5 0-6 0,3-2-2 16,1-1-4-16,-7-7-1 15,-4-3 1-15,-12-5 0 16,-12 4-1-16,-6-2 3 16,-5 0 0-16,-4 0 3 15,1 2-2-15,1-4-2 16,-2 4 0-16,3 2 1 15,2-4-4-15,-4 3 0 16,2-2-1-16,-4 1 0 16,-5 0 2-16,0-1-2 15,-7 0 1-15,-1-3-1 16,-1 0 1-16,-2 2 0 16,0-2 1-16,0 0 0 15,0 0 2-15,0 0-4 16,0 0-5-16,0 0-29 0,-13 10-48 15,-1-2-94-15,-6 2-195 16</inkml:trace>
  <inkml:trace contextRef="#ctx0" brushRef="#br0" timeOffset="15450.1">28367 5123 400 0,'0'0'122'15,"0"0"-23"-15,0 0 3 16,0 0 0-16,0 0-42 15,0 0-32-15,0 0-19 16,-15 11-6-16,51-11 2 16,22-17 2-16,13 5 4 15,11 6 2-15,4 2 8 16,4 4-4-16,3 0-1 16,1 0 0-16,-3 8 2 15,-4 2-6-15,-13 0-7 0,-13-2-1 16,-19-4 2-16,-20-3-1 15,-13-1 2-15,-9 0-2 16,0 0 4-16,0 0-4 16,2 0-2-16,4 0-2 15,-1 0-1-15,6 0-2 16,0 0 2-16,-2 0-24 16,0 0-25-16,-4 0-27 15,-5 3-28-15,0 1-97 16,0 4-130-16</inkml:trace>
  <inkml:trace contextRef="#ctx0" brushRef="#br0" timeOffset="16150.25">28259 7372 768 0,'0'0'21'16,"0"0"-13"-16,0 0-5 15,0 0 20-15,0 0 15 16,0 0-3-16,164-55-5 15,-62 37-5-15,14 5-11 16,7 2 6-16,6 5 17 16,-4 4-15-16,-9 2-5 15,-16 0-2-15,-17 0-8 16,-15 0 1-16,-16 0 5 16,-12 8-5-16,-13-2-2 0,-11-1-2 15,-8 0 18-15,-6-5-3 16,-2 1-7-16,0 4-3 15,0-5-2-15,0 0-7 16,5 0-1-16,-1 0-40 16,0 0-26-16,-1 0-39 15,-3 0-49-15,0 0-143 16,-5 0-77-16</inkml:trace>
  <inkml:trace contextRef="#ctx0" brushRef="#br0" timeOffset="17510.41">23476 3090 197 0,'0'0'355'0,"0"0"-306"15,0 0 14-15,0 0-12 16,0 0-4-16,-153 80 6 15,92-30-19-15,-5 8-5 0,-5 15-6 16,2 11 17 0,-3 19-18-16,-1 16-2 0,4 16 1 15,4 11-1-15,12 3-3 16,5-1-4-16,11 2-3 16,-1-1 2-16,1 11-4 15,-4 5-1-15,-8 4 3 16,0 9-4-16,-3 8 0 15,8-8 5-15,4-1-6 16,11-7-1-16,5-9-1 16,5-1-3-16,11-6 1 15,-3-5 0-15,7-6 1 16,2-8 2-16,2-4 1 16,0-7 0-16,0-6 0 15,15-1-1-15,5-13-1 0,5-4 0 16,1-7-2-16,0-9-1 15,8-4-3-15,1-3 3 16,4-3 0-16,1-2 0 16,0-2-2-16,-2-7 2 15,2-4-2-15,-2-6 1 16,-3-9 0-16,6-1-2 16,-3-5 2-16,-1-1 1 15,-1-5 0-15,-5-7 0 16,0-4 1-16,-4-5-1 15,2 0-2-15,0-2 1 16,0-1 0-16,-2-1 0 0,-2-7 0 16,-6 1 1-16,-5 0 0 15,-1-4 1-15,-2 4 0 16,3 2 0-16,-4-3 0 16,2 1-1-16,-1-5 0 15,-2 1-1-15,0-2-2 16,0 0-1-16,-3 0 3 15,-1 0-4-15,-3 0-10 16,-2 0-26-16,0 0-41 16,0 0-55-16,0 0-89 15,0-2-165-15</inkml:trace>
  <inkml:trace contextRef="#ctx0" brushRef="#br0" timeOffset="18221.53">22385 5588 507 0,'0'0'71'0,"0"0"-18"0,0 0 23 16,0 0-5-16,0 0-37 16,0 0-18-16,33 3 2 15,25 3 37-15,24-3-3 16,15 1-12-16,3-2 2 16,2-2-9-16,-2 0-6 15,-9 0-3-15,-3 0-10 16,-6 0 1-16,-6 0-4 15,-9 0 0-15,-12 0-3 16,-22 0-3-16,-10-3 0 0,-14 3-2 16,-6 0 2-1,-3 0 3-15,2 0 0 0,-2 0-4 16,0-3-3-16,2 3-1 16,-2-2-13-16,2 1-14 15,-2 1-11-15,0 0-13 16,0 0-24-16,0 0-44 15,0 0-59-15,0 0-130 16</inkml:trace>
  <inkml:trace contextRef="#ctx0" brushRef="#br0" timeOffset="19481.91">26520 4121 337 0,'0'0'52'0,"0"0"-42"0,0 0 23 15,0 0 61-15,0 0 8 16,0 0-17-16,0 0-26 16,-174-11 4-16,96 11-19 15,-9 0-9-15,-10 0-3 16,-8 0-9-16,-11 0-11 15,-13 0-7-15,-10-15-3 16,0-7 0-16,-9-13-1 16,3-7-1-16,-2-10-3 0,5-10 0 15,3-3 3 1,17-4 2-16,13 5-2 0,20 6 3 16,17 11 0-16,21 7 8 15,20 2-7-15,15-6-4 16,16-15-4-16,4-8-1 15,37-16 2-15,15-5 0 16,9-3 3-16,8-8-2 16,12 2 2-16,13 5 0 15,24 5-2-15,18 6 1 16,23 5 0-16,20 10 0 16,6 14 0-16,7 9 0 15,-1 21 0-15,-14 14-2 16,-2 8 2-16,-9 34-5 15,-8 26 5-15,-10 14 1 0,-13 11 7 16,-13 1-2 0,-19-4 2-16,-10-5 2 0,-14-8-6 15,-14-6 2-15,-11-7 5 16,-18-2-6-16,-15-2 4 16,-19 2 16-16,-6 8 11 15,-35 7 2-15,-28 10-4 16,-20 0 0-16,-5-3-1 15,1-7-8-15,-2-10-7 16,2-1-3-16,0-8-5 16,-9-5 2-16,0-5-8 15,-6-5-1-15,3-8-2 0,13-3-2 16,16-8-2-16,22-8 0 16,19-2-3-16,15-4-14 15,12-2-26-15,0 0-33 16,2 0-32-16,-2-10-27 15,-1-2-62-15,3 9-63 16,0 3-47-16</inkml:trace>
  <inkml:trace contextRef="#ctx0" brushRef="#br0" timeOffset="20955.74">22853 9300 97 0,'0'0'376'0,"0"0"-251"16,0 0-32-16,0 0-27 15,0 0 7-15,0 0 4 16,0 0-2-16,71-22-13 16,9 22-29-16,20 0-3 15,16 6-2-15,22 17-7 16,25-2-7-16,27-6-7 15,43-12-3-15,37-3 0 16,37-6-1-16,28-20 2 16,12 2-3-16,-6 8-2 15,-26 4 4-15,-41 12-3 16,-63 0-1-16,-55 0 0 0,-57 18 3 16,-41-5-3-1,-30-2 0-15,-10-5 4 16,-7-4-1-16,-2 0 0 0,-2-2 0 15,-3 0 1-15,0 0 2 16,-2 0 2-16,1 0 7 16,-1 0-5-16,3 0 0 15,-3 0-3-15,3 0-6 16,-5 0 3-16,2 0-4 16,0 0 0-16,-2 0 0 15,4 0 0-15,-2 0 0 16,-2 0 0-16,0 0 1 15,3 0 0-15,-3 0 1 0,2 0 0 16,-2 2 2 0,0-2-1-16,0 2 2 0,0-2-3 15,0 0 1-15,0 4-1 16,0-2-1-16,0 4 2 16,0 2-2-16,0-2 1 15,0-1-2-15,0-3 0 16,0-2-1-16,0 0-4 15,0 0-12-15,0 0-9 16,2 0-8-16,-2 0-4 16,2 0 1-16,-2 0 7 15,3 0 4-15,-1 0 5 0,-2 0 4 16,0 0 4 0,0 0 1-16,0 0-1 0,0 0-23 15,0-2-37-15,-5-1-89 16,-6-3-134-16</inkml:trace>
  <inkml:trace contextRef="#ctx0" brushRef="#br0" timeOffset="23311.76">25851 9605 177 0,'0'0'5'15,"0"0"-4"-15,0 0-1 0,0 0 6 16,0 0 11-16,0 0 25 16,0 0 28-16,-19-62 18 15,19 57 7-15,-4 4 6 16,1 1-6-16,3 0-17 16,-3 0-12-16,3 0-3 15,0 0-12-15,-2 0-19 16,2 0 1-16,-2 24-5 15,2 20-17-15,-2 22 0 16,0 28 5-16,2 27 9 16,-7 27-5-16,-1 26-2 15,-8 9-1-15,0-3-5 0,3-13-1 16,4-24-3-16,9-23 3 16,0-24 0-16,0-22-4 15,4-19-4-15,7-16 1 16,5-17-1-16,-7-9-2 15,0-10-2-15,-4-3-4 16,-3 0-4-16,0 3 1 16,0-2-8-16,0 1-12 15,0-2-21-15,1 0-19 16,-1 0-31-16,0 0-24 16,0-8-36-16,-2-4-36 15,0 1-86-15</inkml:trace>
  <inkml:trace contextRef="#ctx0" brushRef="#br0" timeOffset="25812.39">25411 11021 636 0,'0'0'38'0,"0"0"14"15,0 0 6-15,-16 144-17 16,40-90-8-16,7 0-3 16,6-2-8-16,-4-4-1 15,-2-5 2-15,1-9 2 16,-13-12 0-16,-1-5-3 0,-3-10-4 16,-1-7 0-16,3 0 1 15,6 0-11-15,6-34 4 16,9-16 1-16,9-12-1 15,5-7-7-15,5 2-5 16,1 2 0-16,-2 11-1 16,-5 10-1-16,-7 10 0 15,-8 7 0-15,-9 9 1 16,-7 8 0-16,-7 6 1 16,-1 4 0-16,-6 0 1 15,-2 0 3-15,1 0-2 16,-1 0 9-16,4 0 0 15,-4 0 1-15,-2 0 2 0,-2 3-2 16,0 3-2-16,0-1-5 16,-12 7-3-16,-19 1 0 15,-11-2 3-15,-20 5-3 16,-15-6-2-16,-9 0 0 16,-3 1-3-16,9-7 0 15,13 1-5-15,11-5-7 16,5 0 11-16,4 0 4 15,1 0-8-15,5-9 3 16,12 2-4-16,12 6 3 16,7 1 6-16,6 0-1 15,4 0 1-15,-2 0-2 0,0 0-2 16,2 0 1-16,0 0 0 16,-5 0 0-16,3 0 3 15,0 0 2-15,-2 0 1 16,4 0 1-16,0 0 1 15,-5 0-3-15,2 0-1 16,-5 0 0-16,-10 0-1 16,-9 0-4-16,-11 0 3 15,-6 0-1-15,-6 8-6 16,4 6-5-16,8-1 0 16,11-2 2-16,13-7 10 15,10-2-1-15,4-2 0 16,0 0-8-16,0 2-3 0,12 0-2 15,14 4 9-15,12 4 6 16,7 3 0 0,4 0 1-16,7 1-1 15,-1-2 0-15,7-4 2 0,1 2-1 16,-8-2 2 0,-12-2-3-16,-11 3 1 0,-22-6-1 15,-5 1 0-15,-5 2 4 16,0 6 9-16,-11 10 2 15,-22 2-15-15,-8-1-6 16,3-8 1-16,7-7 1 16,2-8 0-16,4 0 0 15,4 0-1-15,-6-14-6 16,6-12 0-16,11-4 1 16,3 2 2-16,7 4-7 0,0 2-1 15,0 5 7-15,19 2 5 16,2 3 4-16,1 6 0 15,-2 2 2-15,-4 4-2 16,-3 0 2-16,-5 0 2 16,0 14 4-16,-6 9 5 15,-2 2-5-15,0 3-2 16,0-6-2-16,0-3 0 16,-6-8-3-16,-4-6-1 15,1-4-2-15,5-1-5 16,0 0-7-16,-1 0 1 15,-4-17-5-15,0-19 10 0,1 1 2 16,3-3 2 0,5 7-1-16,0 12 2 0,0 3 3 15,0 7 2-15,7 7-1 16,4 2-1-16,2 0 2 16,3 2 6-16,0 27 8 15,-6 7 1-15,-5 6-4 16,-5-5-5-16,0 0-3 15,0-7-1-15,0-12-3 16,0-6 0-16,0-8-1 16,-5-4-2-16,5 0-15 15,-2 0-5-15,-2-5 2 0,0-17 2 16,0-10 17-16,2-3 0 16,2 1-1-16,0 4 0 15,0 4 1-15,6 8-1 16,0 6-1-16,-2 8 0 15,1 4-2-15,-5 0 5 16,0 0 4-16,0 13 16 16,0 16 5-16,0 11-15 15,0 4-7-15,-5-10 2 16,-5-3-4-16,0-12 0 16,6-9 1-16,2-6-2 15,2-4-6-15,0 0-21 16,0-4-7-16,0-24 4 15,6-7 30-15,12-6 0 16,0 7 0-16,0 11 2 0,-5 4 0 16,3 9 0-16,-1 6 0 15,5 4 4-15,5 0 1 16,0 16 7-16,-6 16 4 16,-5 4-1-16,-5-4-6 15,-5-4-4-15,-4-6-4 16,0-7-1-16,0-9-2 15,0-6-2-15,0 0-17 16,0 0-16-16,0-4 5 16,0-25 15-16,0-5 13 15,0-3 2-15,4 2 0 16,4 13 0-16,-4 10-1 0,-2 10-1 16,0 2 2-16,1 0 8 15,1 0-1-15,4 14 2 16,-2 18 14-16,-4 8-6 15,-2 2 0-15,0 1-11 16,0-6-3-16,-12-6-3 16,-1-10 2-16,5-5 2 15,0-9-2-15,6-7-2 16,0 0-3-16,2 0-10 16,-2-14-13-16,2-26 9 15,0-11 15-15,0-6 2 16,0 5-1-16,0 5-1 15,10 13 0-15,4 14 1 0,-3 12 1 16,-4 8 1-16,0 0 1 16,0 22 12-1,-7 24 20-15,0 14-9 0,0 2-18 16,0-8-3-16,-7-7-4 16,-5-15-1-16,8-12-1 15,2-10 1-15,2-10-1 16,0 0-32-16,0-33-13 15,6-18 38-15,17-12 9 16,4-1 2-16,0 8-2 16,-3 12 0-16,-4 14 0 15,-4 12-1-15,-8 14 1 0,-1 4 4 16,-7 0 21-16,0 26 12 16,0 17-15-16,0 4-16 15,-15 0-2-15,-8-3-4 16,1-12-7-16,2-7 5 15,9-10-3-15,4-11-6 16,5-4-10-16,2 0-19 16,0-12-5-16,0-19 19 15,0-5 22-15,13 3 0 16,5 2-1-16,2 3 2 16,9 2 3-16,1 4 2 15,1 2 3-15,-8 8 6 16,-2 8 1-16,-10 4-1 15,-7 0 1-15,-1 0 5 16,-3 5 17-16,0 22 10 0,-5 9-29 16,-21 0-12-16,-3-8 0 15,8-10-3-15,9-8 3 16,4-8-3-16,8-2-6 16,0-4-43-16,8-30-5 15,20-6 50-15,8 4 4 16,-5 10 3-16,-7 11 6 15,-10 13 18-15,-8 2 14 16,-1 0 10-16,-5 25 15 16,0 19 19-16,0 8-56 15,-15 7-16-15,-10-14-13 16,0-13-34-16,3-9-18 0,6-15-39 16,-2-8-70-1,14 0-107-15,0-8-342 0</inkml:trace>
  <inkml:trace contextRef="#ctx0" brushRef="#br0" timeOffset="39075.44">23274 1831 35 0,'0'0'17'16,"0"0"14"-16,0 0-19 15,0 0-3-15,0 0-5 16,0 0 1-16,0 0-5 16,0 0 0-16,-4-7-3 15,4 7 0-15,0 0 0 16,0 0 3-16,0 0 0 16,0 0 0-16,-5 0-2 0,-4 0-4 15,-2 0-15-15,7 4-20 16</inkml:trace>
  <inkml:trace contextRef="#ctx0" brushRef="#br0" timeOffset="39582.75">22028 9118 12 0,'45'196'9'0,"-23"-123"16"15,3-7-11-15,10 0-7 16,6 0 0-16,5-2-4 16,12-1-3-16,7-10-2 15,1-6-8-15,-1-9-8 16,-7-12 6-16,-7-8-11 16,-9-6 11-16,-3-6 12 15,-6-6 0-15,-1 0 0 16,-1 0 0-16,-25 0 0 0</inkml:trace>
  <inkml:trace contextRef="#ctx0" brushRef="#br0" timeOffset="41537.17">22869 9605 171 0,'0'0'0'0,"0"0"-10"15,0 0 10-15,0 0 9 16,0 0-2-16,0 0-1 16,-14 4 6-16,12-4 14 15,-3 0-9-15,-1 0-4 16,-6 0 7-16,-7 0 4 15,-6 0 3-15,-8-4 11 0,-5-14-1 16,-9-6-4-16,-7-7-17 16,-8-11 5-16,-7-11 5 15,-2-16-6-15,-10-15-5 16,6-14 5-16,3-19 0 16,1-27-6-16,13-26-4 15,4-34-5-15,10-28-5 16,13-18 3-16,0-8 6 15,4 16 8-15,-4 15 6 16,-11 27 9-16,-1 21-3 16,3 1-8-16,-4 2 2 15,5-6-12-15,10-17-1 0,8-9-2 16,11-17-4 0,10-10-1-16,0 4-1 0,16 13 3 15,15 16 5-15,1 23 1 16,-6 13 0-16,-1 11-1 15,-6 15-2-15,2-1-3 16,1 7-1-16,12-4-4 16,10-5 0-16,16-3-1 15,16-4-1-15,13-3 0 16,7-5-2-16,6 8 2 16,1 3-2-16,-8 17 1 15,-8 14 2-15,-10 16-1 16,-15 13 1-16,-9 5 0 15,-8 5 1-15,-3 8 0 16,-2 3 0-16,3 7-1 0,1 5-1 16,1-1 1-16,1 4-1 15,1 2-2-15,-5 9 3 16,-4 4-1-16,-9 11-3 16,-4 6-2-16,-5 2 3 15,-3 6-3-15,4-1 4 16,8-8-2-16,8-1-2 15,13-12 3-15,8-3-2 16,9 2 0-16,-5-2 0 16,-4 7 3-16,-10 7-1 15,-25 7 3-15,-10 8 0 16,-13 4 1-16,0 3 5 0,0 0 3 16,0 0 5-16,0 0-1 15,0 0 0-15,0 0-3 16,0 0-5-16,0 0-2 15,-19 0-2-15,-10 1 0 16,-17 21-1-16,-14 16-2 16,-15 22 2-16,-12 17 0 15,-13 11 0-15,-8 15 1 16,-5 6 0-16,-7 14 0 16,2 9 0-16,-3 3 0 15,7 3 3-15,10-2-3 16,6 3 0-16,9 3 0 15,8 9 0-15,6 5 0 16,4 9 0-16,1 3 6 0,6 10 5 16,11-1-3-16,10 0-2 15,14-4-6-15,7-2 2 16,4 1 0-16,4 2-1 16,4-3 2-16,1-6-3 15,5 2 4-15,1 5-1 16,1 3 1-16,2 7-1 15,0 0 1-15,0-2 0 16,0-3 2-16,0-12-1 16,0-15-1-16,20-11-1 15,2-6 0-15,3 3-1 16,-1 5 1-16,-2 6-1 0,3-1 1 16,-2 1-1-16,-4-5-2 15,3-8 0-15,-1-7 1 16,0-13-1-16,6-10 0 15,2-7-1-15,3-3 0 16,3-4 1-16,6 4-1 16,-1-1 1-16,2 5 0 15,1-2 0-15,-6 0-1 16,-1 4 1-16,-5-1 0 16,-2-4 0-16,-4-3-1 15,-1-10 0-15,3-10 1 16,4-2-2-16,1-6 1 15,-1-6 0-15,2-4 0 16,-2-1 1-16,-2-6 0 0,2 4 0 16,-2-3 0-16,-3-4 1 15,3-4 0-15,-2-10-1 16,0-8 0-16,-4-4 0 16,1-4-3-16,-2-2 1 15,-2 3 0-15,5-2-2 16,-2 4 4-16,0 3 0 15,0-4 0-15,-3 2 0 16,-5-8-1-16,-3-3 0 16,-5-2 1-16,-3-5-3 0,-2 0 1 15,0 0-1 1,0 0 0-16,-2 0 3 16,0 0 0-16,0 0 3 0,0 0-1 15,0 0 0-15,0 0 3 16,0 0-2-16,0 0 3 15,0 0-2-15,0 0-2 16,0 0-1-16,0 0 0 16,0 0-1-16,0 0 1 15,0 0 0-15,0 0-1 16,0 0 1-16,0 0-1 16,0 0 0-16,0 0 0 15,0 0-1-15,0 0 1 0,0 0 0 16,0 0 0-1,0 0-1-15,0 0-1 0,0 0-6 16,0 0-16 0,0 0-25-16,0 0-28 0,0 0-55 15,0-11-39-15,0 0-5 16,0-3 31-16</inkml:trace>
  <inkml:trace contextRef="#ctx0" brushRef="#br0" timeOffset="45698.01">22389 11453 200 0,'0'0'78'0,"0"0"48"0,0 0-20 16,0 0 2 0,0 0-37-16,0 0-23 0,-31-11-9 15,-2 11-14-15,-5 30 2 16,-3 12-27-16,2 8-3 15,7-4 3-15,8-10 0 16,13-14-2-16,11-14-1 16,0-3-9-16,2-5 5 15,29 0 6-15,9-23 1 16,3-7 8-16,-3 2 4 16,-11 6-2-16,-12 10-5 15,-5 10 0-15,-8 2 1 16,5 0-1-16,3 4 7 15,1 24 3-15,3 9 6 16,-8 6-8-16,-3 3-3 0,-5-3-3 16,0 3-3-1,-17 8 0-15,-16 6 1 0,-11 0-5 16,0-8-4 0,5-18 1-16,12-14 2 0,12-15 1 15,9-5 3-15,-2 0 0 16,2-10-3-16,-3-24-2 15,3-6-4-15,4-1 6 16,2 13-1-16,0 7 0 16,0 8 1-16,0 5-7 15,0-4-4-15,19-1-22 16,12 1-4-16,14-7 2 16,4 0-12-16,7 0-28 15,-3-4-65-15,-40 15-51 0,-5 1-29 16</inkml:trace>
  <inkml:trace contextRef="#ctx0" brushRef="#br0" timeOffset="45927.65">22751 11222 518 0,'0'0'74'0,"0"0"-17"16,0 0-34-16,0 0 1 15,21 121 0-15,-21-18-1 0,0-2-6 16,0-4 0 0,0-2-6-16,0-18-11 0,-2-10 0 15,0-15-17-15,-2-21-33 16,-3-10-45-16,3-21-63 16,2-12-66-16</inkml:trace>
  <inkml:trace contextRef="#ctx0" brushRef="#br0" timeOffset="46188.41">22828 11668 509 0,'0'0'112'15,"0"0"-63"-15,0 0-23 16,0 0 19-16,0 0-28 16,0 0 5-16,96 6 16 0,-72 16-8 15,-7 7-5-15,-15 0-4 16,-2 6 6-16,0-2-4 15,-29 0-10-15,-7-10-5 16,-2-10-8-16,2-7-1 16,7-6-1-16,4 0-1 15,10-21-4-15,7-10-7 16,8-9-19-16,0-4-4 16,15 0-19-16,16 1-59 15,-15 29-78-15,-1 4-52 16</inkml:trace>
  <inkml:trace contextRef="#ctx0" brushRef="#br0" timeOffset="46639.34">23191 11229 645 0,'0'0'70'0,"0"0"-32"15,0 0-18-15,0 0 25 16,0 0-4-16,21 172-16 15,-35-77-13-15,-3-4-2 16,1-7-8-16,9-16-2 16,5-20 0-16,2-19 0 15,0-17-4-15,0-7-13 16,0-5-12-16,6-7 12 16,15-25 17-16,4-9 7 0,3-4 0 15,-4 4-4-15,-1 7 0 16,-1 7-3-1,-2 8 0-15,4 4 0 0,-3 9 0 16,1 6 2-16,-6 0 1 16,-8 2 5-16,0 26 15 15,-8 9 18-15,0 8-2 16,-12 10-13-16,-17-1-2 16,-5 2-7-16,1-8-8 15,6-13-5-15,12-12-4 16,6-13-8-16,6-10-13 15,3 0-55-15,0-10-32 16,25-28-33-16,11-7-6 16,-18 20-59-16,-3 3-53 0</inkml:trace>
  <inkml:trace contextRef="#ctx0" brushRef="#br0" timeOffset="46941.99">23553 11618 528 0,'0'0'159'0,"0"0"-97"15,0 0-13-15,0 0-7 16,-65 136-8-16,51-93-13 16,12-6 2-16,2-6-16 15,0-20-7-15,16-4-17 16,13-7 0-16,9-2-6 16,2-28 11-16,-3-2 12 0,-6 2 1 15,-17 8 0-15,-7 13 1 16,-5 5 3-16,-2 4-1 15,2 0 1-15,0 0 3 16,0 0-5-16,3 11-3 16,7 8 8-16,-2 4-6 15,2-5-2-15,1-2-6 16,-4-4-13-16,0-6-27 16,0 0-28-16,-5-2-46 15,-4-4-54-15,0 0-67 16</inkml:trace>
  <inkml:trace contextRef="#ctx0" brushRef="#br0" timeOffset="47298.89">23958 11064 705 0,'0'0'94'16,"0"0"-69"-16,0 0 21 16,0 107-12-16,-9-21-4 15,-2 13-8-15,0 1 2 16,0 4 9-16,1-4-9 16,2-13 1-16,3-9-6 15,5-8-10-15,0-18-6 0,0-14-3 16,0-14 1-16,0-12-1 15,0-5-4-15,0-7-5 16,0 0-5-16,0 0-3 16,0 0-8-16,0 0-4 15,0 0-21-15,0 0-39 16,0 0-121-16,0-5-279 16</inkml:trace>
  <inkml:trace contextRef="#ctx0" brushRef="#br0" timeOffset="48237.9">23570 12356 103 0,'0'0'404'0,"0"0"-328"0,0 0-21 15,0 0 42-15,0 0-7 16,0 0-64-16,-171 191 4 15,99-61 1-15,1 30 10 16,11 19-8-16,9 16-5 16,10 15-6-16,14 2-3 15,12 7-8-15,9 1-6 16,6-1 1-16,0-2-3 0,0-4 0 16,13-7 0-16,12-14-1 15,6-20-2-15,4-9 1 16,5-20-1-16,5-9 0 15,-1-13-1-15,-1-15-5 16,-3-12 6-16,-9-22 0 16,0-15 0-16,-2-12 0 15,-6-17 0-15,-8-11 0 16,-4-12-1-16,-11-1-1 16,0-4 0-16,0 0-1 15,0 0 2-15,5 0-2 16,-3 0 1-16,0 0 2 15,1 0-1-15,-3 0 1 0,2 0 0 16,2 0 0 0,-2 0-1-16,-2 0 1 0,0 0 1 15,2 4-1-15,3 2 0 16,4 6 1-16,4-2 1 16,0 2 0-16,3 2-2 15,-5-5 0-15,-3-5-5 16,-2 1-12-16,-4-5-26 15,0 0-35-15,-2 0-71 16,0-9-145-16,0-9 35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7:08:03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13696 506 0,'0'0'24'0,"0"0"-20"0,0 0 0 15,-106 110 20-15,86-92 19 16,1-1-13-16,-2 2-9 15,2 1 10-15,-6 8-11 16,-8 12-2-16,-6 14-5 16,-12 9 3-16,-11 21 11 15,-10 10-8-15,-5 15 2 16,-2 11-7-16,8-1-5 16,11 2-2-16,14-12-2 15,15-8 0-15,8-7-4 16,9 3 1-16,8 8-2 15,-1 3 0-15,3 14 0 0,-3 14 1 16,-7 11-1 0,4 3 0-16,0-5 1 0,4-7 1 15,6-14-2-15,0-1 0 16,0-3-2-16,0-5 2 16,9-3 0-16,0 0 0 15,-3-9 1-15,-1-2-1 16,-1-2 1-16,0-5 1 15,-4 0 1-15,0-6-2 16,0-7 1-16,3-9 1 16,2-18-2-16,3-14 0 15,3-10-1-15,9-6-2 16,10 6-2-16,3 2-1 16,14 4 3-16,2 3 1 0,6 1-1 15,6-5 0-15,-8-2-2 16,2-7 0-16,-5-8 0 15,-5-3 0-15,-1-6-3 16,-2-5-1-16,3 0 7 16,1 0-1-16,6 0 2 15,-1 2 0-15,0 2 1 16,1 0-1-16,-6-3 0 16,1 0 0-16,-1-5 1 15,6 0-1-15,0 0 0 16,1 0 2-16,2-18 0 15,-1 0 2-15,2-8-4 16,-7 2 1-16,-2-6 0 0,0-3-1 16,-3 0 0-1,0-8 2-15,-1-5-2 0,-1-6 1 16,1-12 1-16,1-6 0 16,0-2 3-16,8-8 2 15,-1-1-4-15,-2 6 0 16,2-6-2-16,-1 9 0 15,-6 1 0-15,-4-1-1 16,-7 0 1-16,-8-6-1 16,-5-2 3-16,-3-6-2 15,-5-4 0-15,1-2 2 16,-3-11-2-16,-4-1 1 16,-2-3-2-16,3 1 0 0,-1 6 1 15,4 3-1-15,-1 8 0 16,1 0 0-16,0 9 0 15,-1 7 1-15,-7 11-1 16,-2 4 0-16,0-1 1 16,0-4-1-16,-4-3 1 15,-8-6-1-15,3 0 2 16,0 5-2-16,1 1 0 16,3 4-1-16,-6-4 1 15,-2-3 0-15,-1-7 1 16,-9-10-1-16,0 3 0 15,-2 1 1-15,-2 11-1 16,2 6 0-16,6 12 0 16,-4 10 1-16,3 7-1 0,1 2 3 15,-4 4-2-15,0-2-1 16,1 0 1-16,-7-7-1 16,3-2 0-16,-5-8 0 15,0 4 0-15,-1 7 1 16,1 5-1-16,2 5 2 15,-2 6 2-15,-2-1-2 16,-2 0 0-16,2 3-1 16,-2-2-1-16,-1 0 1 15,-2-5 0-15,1-1-1 16,-2-2 0-16,6 1 0 16,-1 5 0-16,8 3 2 0,-1 7 5 15,7 7 9-15,0 5-3 16,0-1-1-16,2 3 3 15,-4 0-9-15,1 0 0 16,0 0 6-16,3 0-4 16,-5 0-4-16,-3 5-4 15,-5 8 1-15,-10 5 1 16,-3 8 0-16,-5 4-1 16,-4 8 5-16,1-2-5 15,1-1 1-15,7-3 2 16,10-6-4-16,7-6 3 15,9-4-3-15,5-4 1 16,-3 3-1-16,1 2-1 0,-5 13-3 16,-3 12-1-1,-6 8-1-15,1 8 3 0,-3 5-1 16,0-7 4-16,8-6 0 16,3-10 0-16,5-8 1 15,-1-4-1-15,0 0 0 16,0 0 0-16,-1 3 0 15,-1 13-2-15,2 10 2 16,1 14-1-16,-6 9-1 16,4 6 1-16,-1-2 0 15,1-3 0-15,3-10 1 16,1-10 1-16,1-3-1 0,3-5 0 16,3 7 0-1,-3 6 0-15,4 5-1 0,-2 8 1 16,1 4 0-16,-1 1-1 15,-2-3 1-15,2-6 0 16,1-12 0-16,2-8 0 16,1-12 0-16,1 0 0 15,2-7-1-15,0 7 0 16,-2 11 1-16,2 12-1 16,0 12 0-16,0 2 1 15,0 3 0-15,0-7-1 16,0-7 0-16,2-8-2 15,5-12 1-15,1-6-2 16,-1 0 2-16,2-9 2 16,0 4-4-16,2 10 3 0,-2 5 0 15,2 4-1-15,-2 4 0 16,3-2 2-16,-6-2 0 16,1-4 0-16,-1-2-1 15,-2-7 0-15,2-9-1 16,2-2 1-16,1-7-2 15,5 4-3-15,1-1 1 16,3 9-2-16,4 2 2 16,2 7 5-16,5 2-2 15,-4-2 1-15,0-4-1 16,-8-9 1-16,4-7-2 16,1-3 1-16,7-2-7 0,7-2 0 15,1-4 5-15,11 5 2 16,-2 1-1-16,3-6 3 15,2 3-1-15,-4-1 1 16,5-2 0-16,-4 1 1 16,-1-10-1-16,0 0-2 15,0-4 2-15,1 0-3 16,6-8 3-16,2-12 0 16,0-2 0-16,-3 0 0 15,-2 0 0-15,-1 4 1 16,-4 1-1-16,-6 0 0 15,0-2 0-15,-4 2 1 16,-3-1-1-16,3-9 0 16,1 4 0-16,0-8 0 0,1-4 0 15,-3-6 1-15,-2-5-1 16,-1-10 1-16,-1-2-1 16,-4-6 2-16,2 2-1 15,-2-13 0-15,-4-7 1 16,2-10-2-16,-5-11 1 15,3 5-1-15,-4 8 0 16,-3 0 0-16,-5 10 1 16,-4 4-1-16,-7 1-1 15,0 11 0-15,0-2 1 16,0 4 0-16,0 4-2 0,-5-4 2 16,-8-1 0-1,5 3-1-15,0-3 1 0,4 2 0 16,2 3-2-16,2 1 0 15,0 7 1-15,0 6 1 16,0-1-1-16,0 4 1 16,0-3 0-16,0-8 0 15,0 0 0-15,0-4-1 16,0 1 0-16,0 1 0 16,0 4 1-16,0 4-1 15,0 4 1-15,0 4-1 16,0 6 1-16,0 0-1 15,0-3 0-15,0-6 1 0,0-3-2 16,-4-11-3 0,-7-3 4-16,-5-3-1 0,5 10 2 15,-1 7 0-15,3 13-1 16,5 13 1-16,0 11 0 16,4 7 1-16,0 0 1 15,0 0-2-15,0 0 1 16,0 0-1-16,-2 0-1 15,0-6-2-15,-6 0-8 16,-5-2-14-16,-5 3-63 16,7 5-133-16,0 0-234 15</inkml:trace>
  <inkml:trace contextRef="#ctx0" brushRef="#br0" timeOffset="6984.35">11666 4167 643 0,'0'0'38'0,"0"0"-2"0,0 0 11 16,0 0-3-16,0 0 3 16,0 0-35-16,0 0-10 15,13-157-2-15,-13 77 0 16,0-4 1-16,0-6-1 15,0 1 3-15,0 11-3 16,-7 10 0-16,1 22 7 16,2 17 9-16,1 18-6 15,3 8-5-15,0 3-5 16,0 0-4-16,0 0-1 0,0 11 1 16,13 25 2-16,16 14 2 15,3 13 4-15,-1 11-2 16,2-2 0-1,-2-3-1-15,0-6 0 0,1-7-1 16,-3-15 1-16,-7-12 2 16,-5-11 4-16,-3-9-6 15,-7-8 4-15,-3-1 7 16,-4 0 3-16,0 0 4 16,2 0 7-16,3-32-5 15,4-10-3-15,2-16-8 16,0-13-6-16,3-1 0 15,-4-6 0-15,4 2-4 16,-5 15 0-16,-2 16 0 0,-5 17 0 16,0 15 3-16,-2 8 0 15,0 5-3-15,0 0 1 16,0 0-1-16,2 0-2 16,-2 0-1-16,0 0 0 15,0 0 0-15,0 0-3 16,0 0-3-16,0 0-8 15,0 0-15-15,0 0-18 16,0 0-37-16,0 0-87 16,0 0-183-16</inkml:trace>
  <inkml:trace contextRef="#ctx0" brushRef="#br0" timeOffset="7663.87">12693 3732 720 0,'0'0'40'16,"0"0"-1"-16,0 0 1 0,0 0-27 15,-119 85-10-15,69-22-3 16,0 3-2-16,6-5 1 16,6-14 1-16,14-13-1 15,6-9 0-15,5-17-5 16,-1-6-37-16,12-2-125 16,-3-5-238-16</inkml:trace>
  <inkml:trace contextRef="#ctx0" brushRef="#br0" timeOffset="7915.42">12312 3703 905 0,'0'0'72'16,"0"0"-72"-16,0 0-7 0,0 0 7 15,94 126 27-15,-50-46-12 16,5-13-8-16,-7-2-6 15,-6-14 0-15,-7-6-1 16,-9-11-2-16,-7-10-8 16,-6-8-17-16,0-8-25 15,4 0-22-15,3-6-60 16,11-2-37-16,-13 0-24 16,3-12-13-16</inkml:trace>
  <inkml:trace contextRef="#ctx0" brushRef="#br0" timeOffset="8471.04">13116 4157 748 0,'0'0'69'15,"0"0"-13"-15,0 0-22 16,0 0-11-16,-37-103-23 15,29 37-1-15,4-12-1 16,-3-9 2-16,3 3-3 16,-2 14 3-16,-2 20 2 15,4 19 3-15,-1 16 12 16,3 11 7-16,0 4-14 16,2 0-10-16,0 0-4 0,0 26-11 15,25 18 4-15,10 19 11 16,3 12 1-16,-5 4 1 15,-1-9-2-15,-3-6 0 16,-3-13 0-16,-1-11 2 16,-2-8-1-16,0-6 6 15,-2-11 3-15,-3-2-4 16,1-13 3-16,-2 0 1 16,-2 0 2-16,3-19 5 15,2-20 4-15,-2-22 1 16,-2-17-11-16,-6-10-1 15,-7 2 0-15,-3 11-3 16,0 21-3-16,0 22 3 0,0 14-1 16,0 10 1-16,0 8-2 15,0 0-5-15,0 0-1 16,0 0-2-16,0 0-2 16,0 0-3-16,0 0 0 15,0 0-2-15,0 0-15 16,0 0-28-16,0 0-28 15,0 0-36-15,0 2-122 16,-11 4-137-16</inkml:trace>
  <inkml:trace contextRef="#ctx0" brushRef="#br0" timeOffset="9095.56">12013 3170 630 0,'0'0'98'0,"0"0"-13"15,0 0-26-15,21-134 2 16,0 75-16-16,10 1-30 15,10-2 4-15,5 6-8 16,6 8-2-16,2 4-6 16,2 10 1-16,-4 4-4 15,0 8 0-15,-6 4 0 16,-1 3-1-16,-5 7 1 16,-7 0 0-16,-14 5-6 15,-9 1-12-15,-10-3-16 16,0 3-5-16,0 0-22 0,0 0-63 15,0 7-81 1,-2-4-116-16</inkml:trace>
  <inkml:trace contextRef="#ctx0" brushRef="#br0" timeOffset="9371.51">12597 2488 778 0,'0'0'18'16,"0"0"16"-16,0 0-19 16,0 0-15-16,0 0-4 15,0 0 4-15,114-6 4 16,-76 16-2-16,-12 5-1 16,-10 2 3-16,-9 11 9 0,-7 11 23 15,0 9 5-15,-16 7-19 16,-11 2-11-16,2-6-5 15,6-8-6-15,7-15 0 16,6-16-7-16,6-6-45 16,0-6-82-16,0 0-186 15</inkml:trace>
  <inkml:trace contextRef="#ctx0" brushRef="#br0" timeOffset="9991.59">13368 2019 515 0,'0'0'111'0,"0"0"-25"15,0 0-31-15,0 0-21 16,0 0-22-16,0 0-10 0,0 0 10 16,102-40 11-16,-42 36-3 15,-4 4 3-15,-9 0-4 16,-11 0-2-16,-14 20-1 15,-17 14-6-15,-5 16 4 16,-23 16-2-16,-26 5-10 16,-6-8-2-1,5-16-6-15,17-17 3 0,15-16-2 16,11-10 4-16,7-4 1 16,0 0-1-16,0 0-7 15,0 0 4-15,0 2 1 16,14 4-4-16,14-4 2 15,11 8 5-15,5 6 2 16,-1 0 2-16,-5 4-3 0,-11 0 6 16,-8-2 1-1,-13 5 3-15,-6 2 15 0,-6 16 5 16,-38 9-4-16,-16 2-19 16,-3-4-1-16,10-14-2 15,13-16-2-15,9-10 1 16,6-8-1-16,7 0-2 15,-4 0-1-15,4-6-20 16,5-10-46-16,13 6-53 16,0-2-143-16</inkml:trace>
  <inkml:trace contextRef="#ctx0" brushRef="#br0" timeOffset="10806.53">13972 1929 533 0,'0'0'105'0,"0"0"-33"16,0 0 11-16,0 0-49 0,-45-135-21 16,41 96-4-16,1-2-2 15,3 11 1-15,0 12-3 16,0 9 8-16,0 9 19 15,0 0-19-15,0 0-13 16,0 0 0-16,0 0-6 16,11 9-1-16,12 15 7 15,6 0 3-15,0 6-3 16,0 0 1-16,-4-3 0 16,-4-4-1-16,0-5 3 15,-11-8-2-15,-2-4 3 16,-4-4 2-16,-2 1-4 15,-2-3 1-15,0 0 6 16,2 0 22-16,1 0 0 0,1-17 2 16,5-13 5-16,0-3-25 15,0-12-5-15,-1 3 3 16,-3 3-7-16,0 1-2 16,-3 7-1-16,0 5 1 15,-2 10 0-15,0 6-2 16,2 4 1-16,-2 6-1 15,0 0 0-15,0 0-3 16,0 0 1-16,0 0-1 16,0 0-2-16,0 0-2 15,0 0-3-15,0 0-7 16,0 0-20-16,0 0-24 16,0 0-34-16,0 2-68 0,0 5-99 15,0 4-61-15</inkml:trace>
  <inkml:trace contextRef="#ctx0" brushRef="#br0" timeOffset="13293.43">13958 2952 526 0,'0'0'20'0,"0"0"21"16,0 0 7-16,0 0-28 15,0 0-15-15,0 0 4 16,-142 44 26-16,95-37-1 16,-7 0 0-16,-6-5 1 15,-7-2-12-15,-8 0-5 0,-3 0-4 16,0-18 1-16,2-10 5 16,3-9-15-16,6-3-4 15,5-5 0-15,10-10 0 16,8-1 0-16,5-4-1 15,10-5 1-15,6 1 3 16,4-6-4-16,6-4 0 16,4-2 1-16,4 1-1 15,5 3-1-15,0 4 0 16,16 4 1-16,24 2-2 16,12 4-1-16,12-7 2 15,10 6 1-15,4-4-2 16,-1 2 1-16,0 8 0 15,-8-1 0-15,-1 8 1 0,-1 5-2 16,-5 6 0-16,-1 8 1 16,-8 7-2-16,-3 2 0 15,3 8-1-15,0 0 1 16,5 6 3-16,3 4 0 16,-3 0 0-16,-3 8 1 15,-4 11 0-15,-2 3 1 16,-4 3 0-16,-5 4 0 15,-2 1-2-15,-2 8 4 16,-3 1-1-16,-4-4 2 16,-2 9-1-16,-5-2-1 15,-7 4 2-15,-1 2 4 16,-7 1 1-16,-5-1 2 0,-2 3-2 16,0 6 0-16,-2-1 4 15,-21 6-3-15,-6 7-1 16,-4-1-2-16,-3 2 0 15,1 0-2-15,-4-8-3 16,2-4 2-16,-1-4-1 16,-6-4 3-16,-3 0 7 15,-1-1-6-15,8-7-4 16,7-10-2-16,8-8 2 16,13-12-4-16,7-8 1 15,3-4-1-15,2 0 0 16,0 0 3-16,0 0-2 15,0 0 0-15,0 0 0 0,0 0 0 16,0 0-1 0,0 0-1-16,0 0-1 0,0 0-5 15,0 0-3-15,0 0-8 16,0 0-18-16,0 0-35 16,0-2-55-16,0-8-175 15</inkml:trace>
  <inkml:trace contextRef="#ctx0" brushRef="#br0" timeOffset="14663.27">897 13840 601 0,'0'0'88'0,"0"0"-88"0,0 0 0 16,0 0 4-16,0 0 7 15,0 0-4-15,116-74 5 16,-60 64-6-16,-9 7 0 16,-14 3 2-16,-15 0 5 15,-9 17 14-15,-9 15 2 16,0 7-4-16,-9 11-18 15,-20-2-7-15,-2-10-1 16,6-13 0-16,14-12 0 16,7-7-2-16,4-3-4 15,0 3-31-15,27 1-19 16,15-1 40-16,4-2 5 0,-5 1 3 16,-12 5 8-1,-12 6 1-15,-10 13 24 0,-7 11 46 16,0 8-35-16,-13 0-21 15,-21-6-7-15,-5-11-1 16,-6-10-4-16,-6-6 4 16,-1-8 7-16,5-5-3 15,12 1-10-15,10-3-12 16,16 0-23-16,7 0-59 16,2 0-71-16,0 0-148 15</inkml:trace>
  <inkml:trace contextRef="#ctx0" brushRef="#br0" timeOffset="14888.64">1697 13828 858 0,'0'0'9'0,"0"0"-1"16,-91 144 42-16,37-64-38 15,8-1-12-15,6-19 0 16,11-20 0-16,11-13-29 16,11-20-27-16,3-7-52 15,4 0-93-15,0-7-135 0</inkml:trace>
  <inkml:trace contextRef="#ctx0" brushRef="#br0" timeOffset="15115.76">1367 13836 719 0,'0'0'69'16,"0"0"-69"-16,0 0-6 15,0 0 6-15,112 135 14 16,-48-58-2-16,-3-4-7 16,-3-11 2-16,-7-6 0 15,-11-16 1-15,-11-17-5 16,-12-10-3-16,-7-13-1 15,-8 0-32-15,-2-12-44 16,0-32-94-16,0 12 38 0,-6 0-227 16</inkml:trace>
  <inkml:trace contextRef="#ctx0" brushRef="#br0" timeOffset="15390.94">1936 13483 851 0,'0'0'76'0,"0"0"-72"16,0 0-4-16,0 0 45 15,42 172-9-15,-36-78-1 16,-3 3-11-16,0-2-10 0,-1-3-5 16,0-14-4-16,2-17 0 15,-4-17-5-15,2-21-1 16,0-15-1-16,-2-3-17 15,0-5-15-15,0 0-12 16,3 0-17-16,-3 0-31 16,0 0-45-16,0-3-89 15,0-5-143-15</inkml:trace>
  <inkml:trace contextRef="#ctx0" brushRef="#br0" timeOffset="16591.77">3230 13783 757 0,'0'0'52'0,"-138"113"-44"16,31 6 58-16,-18 30-15 16,-4 2-41-16,5-4-7 15,12-18-3-15,25-30 0 16,27-35 0-16,26-29 0 16,30-23-4-16,4-12-54 15,35-8-97-15,26-28 78 16,10-17 10-16,-35 21-80 0,-3 1-76 15</inkml:trace>
  <inkml:trace contextRef="#ctx0" brushRef="#br0" timeOffset="16824.4">3446 13810 630 0,'0'0'108'0,"0"0"-90"15,-51 136 36-15,-24-4 21 16,-21 23-37-16,-12 9 1 16,2-8-3-16,8-25-15 0,15-26-14 15,19-39-4 1,21-28 0-16,17-20-3 0,16-16-20 16,10-2-45-16,10-8-72 15,41-36-38-15,27-24 45 16,-32 23-70-16</inkml:trace>
  <inkml:trace contextRef="#ctx0" brushRef="#br0" timeOffset="17011.63">3727 13994 377 0,'0'0'410'0,"0"0"-396"15,-71 201 43-15,-14-63 21 16,-11 9-40-16,3-5-23 15,6-21 10-15,14-21-14 0,17-32-10 16,20-30-1-16,20-25-7 16,16-13-39-16,14-17-144 15,17-19-85-15,9-5 79 16</inkml:trace>
  <inkml:trace contextRef="#ctx0" brushRef="#br0" timeOffset="17183.27">3968 14205 919 0,'0'0'1'15,"-74"141"11"-15,-8-11 49 0,-9 8-50 16,8-12-11-16,14-25-8 16,24-29-33-16,21-23-65 15,24-49-146-15,0 0-278 16</inkml:trace>
  <inkml:trace contextRef="#ctx0" brushRef="#br0" timeOffset="18010.29">3016 15061 681 0,'0'0'66'0,"-109"151"-25"16,29-43 55-16,2 5-48 15,2-8-37-15,18-10-6 16,9-10-2-16,13-14-3 15,10-18-1-15,10-16-12 16,5-11-17-16,4-12-38 16,3-2-57-16,4-12-86 15,0 0-77-15</inkml:trace>
  <inkml:trace contextRef="#ctx0" brushRef="#br0" timeOffset="18226.81">3166 15360 809 0,'0'0'8'0,"-89"134"50"15,6-35 11-15,1 3-52 16,4 1-11-16,11-14-1 16,13-13-2-16,12-13-3 15,15-23 0-15,13-19-8 16,12-15-12-16,2-6-46 15,31-19-120-15,39-33 70 16,-28 16-30-16,4-4-102 16</inkml:trace>
  <inkml:trace contextRef="#ctx0" brushRef="#br0" timeOffset="18427.18">3502 15410 840 0,'0'0'24'0,"-120"223"-14"15,22-81 74-15,-3 6-53 16,10-13-16-16,9-16 12 16,22-25-18-16,19-36-7 15,21-31-2-15,20-27-6 16,20-5-104-16,40-48-55 16,25-22 40-16,-40 20-95 15,-3 3-168-15</inkml:trace>
  <inkml:trace contextRef="#ctx0" brushRef="#br0" timeOffset="18603.07">3785 15410 915 0,'0'0'35'16,"-62"120"-10"-16,-11 1 64 16,-10 13-51-16,0 0-25 15,6-10-7-15,9-13-6 16,11-17-14-16,12-21-34 15,9-15-39-15,36-58-89 16,-2 0-216-16</inkml:trace>
  <inkml:trace contextRef="#ctx0" brushRef="#br0" timeOffset="18908.21">2638 16784 455 0,'0'0'186'0,"0"0"-139"15,-147 206 60-15,53-49-14 16,-18 21-45-16,-4 14-17 0,14-5-7 15,17-35 7 1,30-41-23-16,24-51-8 0,17-38 0 16,14-22-9-16,23-26-108 15,39-38 35-15,29-16 33 16,25-15-61-16,18 3-46 16,-76 52-61-16</inkml:trace>
  <inkml:trace contextRef="#ctx0" brushRef="#br0" timeOffset="19105.16">3037 17102 662 0,'0'0'48'15,"0"0"0"-15,0 0 36 16,-12 107-41-16,-26-12-26 0,-4-1 4 16,-1 7-10-16,4-13-8 15,5-5-3-15,1-17-1 16,8-18-23-16,9-24-14 15,8-20-28-15,8-4-56 16,0-24-177-16,0-14 51 16</inkml:trace>
  <inkml:trace contextRef="#ctx0" brushRef="#br0" timeOffset="19330.33">3284 17000 129 0,'0'0'698'0,"-68"155"-694"0,-3-29 11 16,0 2 49-16,7-1-47 16,4-13-5-16,6-14 0 15,10-12-5-15,7-15-7 16,14-29 0-16,9-22-4 16,14-22-17-16,0-9-74 15,31-41-93-15,36-34 135 16,20-20-50-16,-44 48-78 15,1-2-33-15</inkml:trace>
  <inkml:trace contextRef="#ctx0" brushRef="#br0" timeOffset="19527.34">3636 16990 728 0,'0'0'30'0,"0"0"7"15,-38 157 72-15,-7-59-62 16,-1 13-22-16,-2 0-1 15,6-6-1-15,7-13-16 16,10-12-6-16,10-26-1 16,8-18-19-16,7-28-24 15,2-8-66-15,39-22-136 16,11-40 82-16,-23 22 20 16</inkml:trace>
  <inkml:trace contextRef="#ctx0" brushRef="#br0" timeOffset="19703.9">3912 17120 829 0,'0'0'41'0,"0"0"-15"15,0 161 64-15,-27-55-44 16,-4 2-7-16,0-5-7 16,0-11-19-16,2-6-13 15,2-14-3-15,3-19-21 16,1-13-43-16,3-14-69 15,14-26-170-15</inkml:trace>
  <inkml:trace contextRef="#ctx0" brushRef="#br0" timeOffset="23276.78">3455 4578 560 0,'0'0'57'0,"0"0"13"0,0 0-3 16,0 0-10-16,0 0-35 15,0 0-22-15,0 0 0 16,0 0 4-16,114-8 9 16,-37 8 0-16,24 0 5 15,12-14 6-15,12-4 5 16,5 0-8-16,-3 5-3 15,-2 4-3-15,-3 3-2 16,-1 3 2-16,-1 3-6 16,0 0-4-16,0 0 7 15,10 0-5-15,-1 0-4 0,11 0 3 16,14 3-2 0,7-3 4-16,3 0-2 0,1 0-3 15,-7 0-2-15,-11 0 2 16,-8 0 0-16,-17 0 0 15,-17 0-1-15,-14 0-1 16,-6 6 1-16,-8 3-1 16,6 4 0-16,4 1 2 15,5-2 1-15,5-2-2 16,12-6 1-16,5-4 1 16,0 0 4-16,-5 0-6 15,-16 0-2-15,-14 0 0 16,-17 0 0-16,-6 6 0 0,-10 0-1 15,-1 4 1-15,2 0 0 16,0 0 1-16,7-3-1 16,5 0 1-16,6-7 0 15,4 0-1-15,-4 0 4 16,-9 0 2-16,-15 0 0 16,-12 0-3-16,-12 0 1 15,-9 0-2-15,-3 0 1 16,-1 0-1-16,0 0 0 15,-2 0 1-15,0 0-3 16,-2 0 0-16,4 0 0 16,-4 0-2-16,0 0-20 15,0 0-39-15,0 0-44 16,0 7-86-16,0 8-199 0</inkml:trace>
  <inkml:trace contextRef="#ctx0" brushRef="#br0" timeOffset="23631.38">8689 4296 822 0,'0'0'0'0,"0"0"-18"0,0 0 18 15,0 0 1-15,0 0 26 16,138 33-16-16,-85-13-9 16,-6-2 0-16,-9 0 0 15,-15-5 0-15,-10-4 15 16,-11-3 28-16,-2 7 43 16,-2 14 22-16,-42 23-8 15,-25 23-47-15,-14 4-22 16,2-16-7-16,25-24-7 15,25-22-8-15,23-15-11 16,8 0-14-16,0 0-41 16,0 0-44-16,-5 18-48 15,3-11-90-15,-11 8-404 0</inkml:trace>
  <inkml:trace contextRef="#ctx0" brushRef="#br0" timeOffset="24612.71">3255 5516 629 0,'0'0'7'0,"0"0"-7"15,-58 163 30-15,25-71 3 16,6 0-17-16,9-10 5 16,18-13-10-16,0-17 1 15,11-18-7-15,27-12 9 16,6-8 5-16,5-12 5 15,-2-2 6-15,0 0-8 16,-7-29 6-16,-5-11-9 16,-8-6 3-16,-9-4-4 15,-7 8-1-15,-11 4-1 16,0 8 6-16,0 1 8 16,-25-4-9-16,-6-1-5 15,-4-6-7-15,-7-2-4 16,4-2-3-16,2 9-1 0,14 15-1 15,8 8 0-15,8 11 7 16,6 1-3-16,0 0-4 16,0 0 0-16,0 0-5 15,0 0 2-15,0 0-1 16,-2 0 4-16,-1 0 1 16,-1 0 1-16,2 0-2 15,2 0 0-15,0 0-13 16,0 0-26-16,0 0-30 15,0 0-23-15,0 4-33 0,0 16-46 16,0-11-72 0</inkml:trace>
  <inkml:trace contextRef="#ctx0" brushRef="#br0" timeOffset="25547.37">9188 5597 705 0,'0'0'141'0,"0"0"-57"15,4 128 30-15,-4-38-14 16,0 0-37-16,0-6-26 16,-2-1-12-16,0-13-10 15,0-3-12-15,2-16-3 16,0-8 1-16,0-8-1 15,0-10-1-15,0-10-6 16,0-7-8-16,0-5-7 16,0-3-3-16,0 0-4 15,0 0-3-15,0 0-1 0,0 0-18 16,0-7-20-16,0-16-58 16,0 11-126-16,0-1-222 15</inkml:trace>
  <inkml:trace contextRef="#ctx0" brushRef="#br0" timeOffset="26428.24">8948 6394 805 0,'0'0'35'0,"0"0"-30"15,-139-50 68-15,110 12-35 16,2-18-38-16,10-30 0 16,7-36-1-16,10-25 2 15,0-14-1-15,6-3 0 16,17 17 0-16,13 22 1 15,7 20 2-15,9 25 2 16,5 22 0-16,10 20-5 16,13 22 0-16,16 16 0 15,11 18 0-15,8 34 5 16,-3 5-2-16,-16 1-3 16,-16 4 1-16,-22 6 3 0,-20 16 11 15,-18 16 21-15,-20 17 5 16,0 8-2-16,-31 6 3 15,-20-5-7-15,-10-6-6 16,-1-19-10-16,4-29-7 16,0-20 0-16,-7-22-2 15,-8-12-2-15,-7-3-5 16,-7-8-3-16,11 0 0 16,10-6 0-16,16-1 4 15,15 0-3-15,10 0 0 0,14 0 0 16,7 0-1-16,2 0-4 15,-1 0-2-15,3 0 1 16,0 0 3-16,0 0-1 16,0 0 1-16,0 0 0 15,0 0 2-15,0 0 0 16,0 0-2-16,0 0 0 16,0 0-4-16,0 0 0 15,0 0-6-15,0 0-7 16,0 0-6-16,0-1-3 15,0 1 7-15,0 0 2 16,0-3 3-16,0 3 3 16,0 0 4-16,0 0 3 15,0 0 3-15,0 0 1 16,0 0 0-16,0 0 2 0,0 0-2 16,0 0-1-16,0-1-1 15,-3 1 2-15,3 0-1 16,0 0 3-16,0 0 1 15,0 0-1-15,-2 0 0 16,0-3 0-16,2 3 0 16,0 0-3-16,0 0-2 15,0 0-10-15,0 0-13 16,0 0-20-16,0 0-12 16,0 0-19-16,0 0-70 15,0 0-77-15,0 0-92 16</inkml:trace>
  <inkml:trace contextRef="#ctx0" brushRef="#br0" timeOffset="29622.38">18670 2704 754 0,'0'0'80'0,"0"0"-13"16,0 0 4-16,-133 95-14 15,73 5-27-15,-2 24-18 16,10 9 3-16,12-13-9 16,15-15-3-16,17-23-3 15,8-20 0-15,0-18-4 16,20-12-4-16,8-14-12 15,9-11-24-15,3-7-21 0,9 0-33 16,-1-30-41 0,-32 7-113-16,-3-4-213 15</inkml:trace>
  <inkml:trace contextRef="#ctx0" brushRef="#br0" timeOffset="29967.47">18816 2921 758 0,'0'0'16'16,"0"0"11"-16,0 0-8 16,0 0-8-16,-40 143 20 15,40-88-6-15,19-14-6 0,8-15-3 16,11-12-6-1,5-14-2-15,5-8 0 0,10-42-1 16,-4-16-1-16,-10-3-2 16,-21 18-1-16,-21 12 15 15,-2 16 70-15,-18 2-27 16,-18 5-36-16,-2 5-8 16,1 9-17-16,1 2-2 15,9 0-33-15,9 21-23 16,9 12-27-16,9-4-50 15,0-15-60-15,0-2-90 16</inkml:trace>
  <inkml:trace contextRef="#ctx0" brushRef="#br0" timeOffset="30174.75">19368 3320 870 0,'0'0'78'16,"-2"103"-57"-16,-21-57 32 16,3-2-8-16,3 0-39 15,1-5-6-15,7-6-15 16,5-5-55-16,0-12-43 16,-3-5-34-16,7-11-58 0,-3 0-82 15</inkml:trace>
  <inkml:trace contextRef="#ctx0" brushRef="#br0" timeOffset="30814.51">19715 2985 574 0,'0'0'88'0,"0"0"21"16,0 0-14-16,0 0-54 15,0 0-14-15,-108 113-2 16,92-57-2-16,9 4-3 15,7-1-6-15,0-5-1 16,5-8-2-16,26-8-1 16,9-12-7-16,5-17-3 15,3-9-6-15,2-9-7 16,-6-36 7-16,-4-10 6 16,-8 0 0-16,-15 11 4 15,-10 8 6-15,-7 10 11 0,0 4 0 16,0 4-6-16,0 3 4 15,0 2-3-15,-9-3-10 16,-2 1-3-16,-7-2-1 16,-2 3-2-16,2 4-10 15,5 1 9-15,4 9 1 16,2-1 0-16,1 1 0 16,-1 0 0-16,3 0-4 15,-1 0 2-15,5 0 1 16,-3 0-2-16,3 0-5 15,0 0-4-15,0 0-3 16,0 0-2-16,0 0-14 16,0 0-7-16,0 0-15 15,0 0-15-15,0 0-13 16,0 0-10-16,0 0-3 0,0 0-5 16,0 0 36-16,0 0 14 15,0 0-38-15,0 0-17 16,0 0-62-16</inkml:trace>
  <inkml:trace contextRef="#ctx0" brushRef="#br0" timeOffset="32652.33">19992 3094 310 0,'0'0'109'0,"0"0"-39"0,0 0 16 16,0 0-8-16,0 0-42 15,0 0-6-15,0 0-24 0,-107 136 5 16,67-72 1 0,0-4 12-16,2-10-5 15,7-6-4-15,8-17-1 0,13-13-1 16,5-8-8-16,3-6-5 16,2 0-4-16,0-6-13 15,0-29 11-15,17-8 6 16,6-8 9-16,-1 4-5 15,-2 3 7-15,-2 3 3 16,-1 7-3-16,-1 6-8 16,-3 12-1-16,-3 8-2 15,-6 4-2-15,-2 4-2 16,5 0 1-16,-1 8 3 16,4 17 1-16,-4 13 12 15,-6 5 0-15,0 6 4 0,0 4-6 16,-29 2 1-16,-4-5-1 15,-8-7 9-15,8-10-4 16,6-17-4-16,12-10-2 16,4-6 1-16,4 0-11 15,0-34-7-15,5-20-5 16,2-20 5-16,0-12 6 16,16-3 1-16,10 1-1 15,5 12 2-15,0 12-1 16,-1 13 0-16,-6 19 0 15,-1 12 0-15,-5 14-3 16,-5 6-4-16,2 5 1 16,-1 33 6-16,-5 15 19 0,-9 18-7 15,0 9 3-15,-9 0-2 16,-24-2-3-16,-3-3-5 16,-5-9 1-16,6-11-4 15,6-18 4-15,9-17-5 16,11-10 1-16,7-10 0 15,-1 0-2-15,1 0-2 16,-2-10-4-16,-2-24-4 16,-4-14-2-16,3-16 11 15,5-7 0-15,2-5 1 16,0 4 0-16,9 6 0 16,13 18 0-16,-1 18 0 0,-8 14-1 15,-9 14 0 1,-2 2 1-16,-2 7 0 0,0 42 7 15,0 23 16-15,-28 20-6 16,-13 2-9-16,-3-1-5 16,1-13-1-16,6-18-1 15,8-20 2-15,14-21-2 16,8-15 5-16,7-6-6 16,0 0-12-16,0-9-2 15,0-25 5-15,0-10 9 16,11-16 3-16,4 0-1 15,1 6 0-15,-5 6-1 16,-1 16 2-16,-6 7-2 16,-4 7-1-16,0 2-17 0,0 0-77 15,-12 14-115 1,-1 2-315-16</inkml:trace>
  <inkml:trace contextRef="#ctx0" brushRef="#br0" timeOffset="36620.42">21115 2791 932 0,'0'0'6'0,"-141"171"-1"15,79-63 3-15,11 6 44 16,11 0-36-16,21-10-14 16,19-11-2-16,0-19-5 15,19-16-20-15,21-18-2 0,2-12 3 16,3-20-8-16,0-8-28 15,-3-12-8-15,-3-31-10 16,0-16 4-16,-30 25-89 16,-5 2-87-16</inkml:trace>
  <inkml:trace contextRef="#ctx0" brushRef="#br0" timeOffset="36925.16">21259 3094 423 0,'0'0'263'16,"0"0"-213"-16,0 0 7 0,-44 146 7 16,42-94-8-16,2-6-24 15,0-7-14-15,15-14-1 16,12-10-8-16,4-15-2 16,12 0-5-16,6-43-2 15,2-15-10-15,-4-7 5 16,-14 6 5-16,-17 13 2 15,-16 10 14-15,0 8 21 16,-4 2 4-16,-25 2-19 16,2 8-14-16,-2 7-8 15,2 9-2-15,4 0-32 16,4 13-38-16,5 19-33 16,5 6-53-16,9-22-125 0,0-3-43 15</inkml:trace>
  <inkml:trace contextRef="#ctx0" brushRef="#br0" timeOffset="37132.75">21631 3421 777 0,'0'0'75'15,"-29"104"-47"-15,-4-52 28 16,2 3-13-16,7-5-31 15,8-11-12-15,10-7-24 16,6-9-51-16,0-22-64 16,15-1-68-16,28-21 7 0,13-32 158 15,-31 23-71-15</inkml:trace>
  <inkml:trace contextRef="#ctx0" brushRef="#br0" timeOffset="37443.25">22036 3216 27 0,'0'0'664'0,"0"0"-626"16,-104 158 41-16,89-95-25 16,8-7 11-16,7-8-23 15,0-10-12-15,18-12-9 0,9-14-9 16,8-12-7-16,5 0 3 15,10-28-8-15,1-23-1 16,-7-10-2-16,-12 2-1 16,-16 8 4-16,-16 12 1 15,0 7 9-15,-8 2-3 16,-19 4 0-16,-1 6-7 16,1 4-3-16,9 8-20 15,5 8-18-15,11 0-42 16,2 0-76-16,0 4-197 15</inkml:trace>
  <inkml:trace contextRef="#ctx0" brushRef="#br0" timeOffset="37681.28">22423 3626 875 0,'0'0'33'16,"-54"101"-15"-16,32-46 26 15,0 1-16-15,4-4-28 16,5-12 0-16,11-6-36 16,2-20-50-16,0-14-69 0,4 0-78 15,7-28-31-15</inkml:trace>
  <inkml:trace contextRef="#ctx0" brushRef="#br0" timeOffset="38083.18">22780 3138 887 0,'0'0'83'0,"0"0"-66"15,0 0-11-15,0 0 11 0,0 0-9 16,126-2-2 0,-94 16-3-16,-10 2-3 0,-13 4-2 15,-9 10 2-15,-12 6 12 16,-30 10 1-16,-2-3-7 16,13-15-4-16,15-8-1 15,11-17-1-15,5-3-22 16,5 0-37-16,24 0-4 15,8 3 35-15,1 4 27 16,-4 8 2-16,-8 9 3 16,-7 2 31-16,-13 9-1 15,-6 14 19-15,-6 3-14 16,-34 2-16-16,-10-5-10 16,8-16-11-16,11-10-2 15,9-18-30-15,11-5-39 0,3-11-44 16,8-29-103-16,0 13-99 15,0-3-32-15</inkml:trace>
  <inkml:trace contextRef="#ctx0" brushRef="#br0" timeOffset="38331.44">23236 2979 731 0,'0'0'16'0,"0"0"32"16,0 0 46-16,0 0-30 0,125 113-11 16,-107-36-3-16,0 11-3 15,-10 6 11-15,-8 0-17 16,0 0-8-16,-20-1-7 16,-22-2-11-16,-14-7-12 15,-6 1-3-15,2-17-32 16,6-18-62-16,39-50-76 15,4 0-173-15</inkml:trace>
  <inkml:trace contextRef="#ctx0" brushRef="#br0" timeOffset="38864.78">20885 4137 615 0,'0'0'211'16,"0"0"-159"-16,0 0 14 15,-62 126-20-15,29-36-29 16,1 10-5-16,10 1-2 15,11-17-2-15,11-13 3 16,0-21-1-16,23-23 0 16,19-16-10-16,13-11-2 15,10-31-2-15,-3-26 4 16,-6-12 8-16,-20-1-1 16,-21 3 0-16,-15 12 13 15,0 6 2-15,-13 11-5 0,-16 11-17 16,2 8-12-1,8 13-34-15,2 6-34 0,7 6-56 16,8 14-67-16,-4 4-137 16</inkml:trace>
  <inkml:trace contextRef="#ctx0" brushRef="#br0" timeOffset="39518.26">20921 4041 494 0,'0'0'153'15,"0"0"-50"-15,-150 116-4 16,84-37-26-16,1 14-26 16,11 6-11-16,17-4-12 15,10-4-14-15,14-11-4 16,13-6-5-16,0-11-1 15,2-8-5-15,23-12-1 16,4-7-37-16,6-9-16 16,3-10-33-16,9-13-83 15,-30-4-87-15,2-10-14 0</inkml:trace>
  <inkml:trace contextRef="#ctx0" brushRef="#br0" timeOffset="39730.62">21346 4935 915 0,'0'0'1'16,"0"0"-2"-16,-60 113 1 15,54-83-51-15,6-11-105 16,0-19-157-16,0 0-78 0</inkml:trace>
  <inkml:trace contextRef="#ctx0" brushRef="#br0" timeOffset="40265.65">21949 4339 459 0,'0'0'373'0,"0"0"-343"0,0 0-8 15,0 0 10-15,0 0-17 16,0 0-2-16,75-22-9 16,-30 37 1-16,-12 6-2 15,-11 10-2-15,-20 2 7 16,-2 11 14-16,-26 9 4 16,-23-1-12-16,-9-7-4 15,6-12-9-15,14-17-1 16,17-9 0-16,11-4-7 15,10-3-3-15,0 0-3 16,0 0-11-16,14 0 1 16,20 0 20-16,1-3 2 0,3 3 1 15,-5 0 0-15,-6 9 7 16,-5 11 2-16,-13 10 9 16,-9 8 24-16,-2 9 3 15,-36 9-2-15,-9-6-18 16,-6-6-6-16,8-13-10 15,7-10-9-15,9-9-2 16,11-9-21-16,10-3-22 16,8 0-17-16,0 0-68 15,0 0-86-15,0-7-30 16,6-1-52-16</inkml:trace>
  <inkml:trace contextRef="#ctx0" brushRef="#br0" timeOffset="40450.19">22188 5011 849 0,'0'0'47'0,"0"0"50"15,-15 117-32-15,-20-67-32 16,-3 0-22-16,9-5-11 16,7-7-18-16,15-15-51 15,7-11-45-15,0-12-47 16,4 0-122-16,9-18 35 15</inkml:trace>
  <inkml:trace contextRef="#ctx0" brushRef="#br0" timeOffset="40853.92">22460 4630 918 0,'0'0'0'16,"0"0"-1"-16,0 0 1 16,0 0 15-16,164-14-5 15,-114 14-4-15,-12 0-6 16,-18 14 0-16,-15 6 9 16,-5 10 63-16,-20 12-28 0,-25 0-21 15,1-5-6 1,9-14-8-16,16-9-6 0,13-10-3 15,6-4-14-15,0 0-44 16,8 0-8-16,17 5 32 16,2 1 32-16,0 8 2 15,-6 5 9-15,-4 5 35 16,-7 7 0-16,-10 3 0 16,0 6 4-16,-15 4-22 15,-20-2-13-15,0-9-13 16,12-16-8-16,7-11-38 15,7-6-20-15,7-2-37 16,2-31-78-16,0 10-109 16</inkml:trace>
  <inkml:trace contextRef="#ctx0" brushRef="#br0" timeOffset="41106.14">22977 4526 983 0,'0'0'12'0,"0"0"-11"16,0 0 39-16,0 0 20 15,0 0-8-15,119 168-26 16,-106-86-6-16,-11 9-2 0,-2 9 5 16,-9 6-18-1,-33 2 42-15,-14 0-36 0,-10-11-11 16,-1-17-7-1,9-18-39-15,13-26-53 0,38-36-85 16,7-10-230-16</inkml:trace>
  <inkml:trace contextRef="#ctx0" brushRef="#br0" timeOffset="41600.61">20781 5547 429 0,'0'0'293'16,"0"0"-255"-16,-94 124 48 15,54-48-17-15,4 18-42 16,3 6-14-16,10-3 1 16,12-5 3-16,9-19-12 15,2-17-3-15,9-9-2 16,26-19-11-16,11-15-24 15,3-13-34-15,2-6-27 16,-35-24-149-16,-6-3-160 16</inkml:trace>
  <inkml:trace contextRef="#ctx0" brushRef="#br0" timeOffset="41900.21">20981 5809 741 0,'0'0'204'0,"0"0"-194"16,0 0 25-16,0 146 6 16,0-78-23-16,0-7-11 15,12-13 4-15,9-21-11 16,13-25 0-16,9-2-17 16,7-51 9-16,4-25 8 15,-9-3 3-15,-16 10 7 0,-18 18 12 16,-11 17 17-16,-9 11 24 15,-26 6-36-15,-6 13-27 16,1 4-19-16,7 4-25 16,4 27-45-16,13 6-14 15,13 3-74-15,3-23-61 16,0-4-54-16</inkml:trace>
  <inkml:trace contextRef="#ctx0" brushRef="#br0" timeOffset="42085">21425 6288 690 0,'0'0'204'0,"-8"115"-118"0,-17-70 22 16,6-1-59-16,6-5-40 16,2-3-9-16,6-8-8 15,1-10-58-15,4-6-45 16,0-12-39-16,0 0-114 15,0-8-109-15</inkml:trace>
  <inkml:trace contextRef="#ctx0" brushRef="#br0" timeOffset="42418.26">21966 5857 644 0,'0'0'309'15,"0"0"-295"-15,0 0 58 16,-76 104-31-16,52-33-18 16,1 6-10-16,8 0-8 15,6-4-1-15,6-16-1 16,3-17 4-16,0-19-7 16,3-20-6-16,19-1-18 15,11-22 3-15,10-25 7 16,-1-12 1-16,-8 3 7 15,-16 16 1-15,-18 14 5 16,0 12 1-16,-23 11 14 16,-14 3-15-16,-8 0-12 0,3 17-18 15,8 11-37-15,10 6-33 16,15-4-46-16,9-20-119 16,0-2-46-16</inkml:trace>
  <inkml:trace contextRef="#ctx0" brushRef="#br0" timeOffset="42612.45">22182 6364 776 0,'0'0'162'16,"0"0"-118"-16,10 104 38 0,-18-53-26 15,-9 9-25-15,-1 6-24 16,-5-6-7-16,10-13-35 15,2-21-34-15,11-25-51 16,0-1-81-16,0-26-145 16,13-5 121-16</inkml:trace>
  <inkml:trace contextRef="#ctx0" brushRef="#br0" timeOffset="43016.86">22605 5966 925 0,'0'0'64'0,"0"0"-54"15,0 0 17-15,0 0-21 16,0 0-2-16,119-21 0 16,-84 21-4-16,-12 16 0 15,-8 8 1-15,-15 8 6 16,0 8 17-16,-17 5-9 15,-22-5-9-15,10-12-6 16,7-12-2-16,16-10-6 16,6-6-16-16,0 0-25 15,21-6-48-15,27-10 53 16,10 6 40-16,-3 10 4 0,-6 0 31 16,-16 13-5-16,-14 23 10 15,-19 5 24-15,0 12-13 16,-16 3-6-16,-24-1-33 15,-2-8-8-15,1-11-16 16,10-16-16-16,8-18-28 16,8-2-43-16,9-27-71 15,6 3-132-15,0-2-110 16</inkml:trace>
  <inkml:trace contextRef="#ctx0" brushRef="#br0" timeOffset="43265.24">23011 5989 778 0,'0'0'3'0,"0"0"25"16,0 0 44-16,127 31-3 16,-100 21 11-16,-5 8-15 15,-9 12-4-15,-13 8-7 16,0 4 2-16,-11 5-2 15,-22-1-18-15,-12 1-19 16,1-7-17-16,0-19-18 16,9-17-36-16,14-25-48 15,21-21-71-15,0-12-189 0</inkml:trace>
  <inkml:trace contextRef="#ctx0" brushRef="#br0" timeOffset="43932.34">21024 6793 490 0,'0'0'116'15,"0"0"-24"-15,0 0 20 16,0 0-4-16,0 0-29 16,-116 103-36-16,64 11-35 15,4 18 1-15,14 7-4 16,16-9 0-16,12-19 0 15,6-22-4-15,0-16-1 16,29-19-1-16,2-20-3 16,2-13-3-16,-2-11-7 0,-6-10-11 15,-8 0-9 1,-5 0-16-16,-12-13-119 16,0-5-232-16</inkml:trace>
  <inkml:trace contextRef="#ctx0" brushRef="#br0" timeOffset="44493.17">21226 6974 791 0,'0'0'123'0,"0"0"-92"15,0 0-8 1,0 0 9-16,0 0-8 0,118-21-14 16,-89 21-6-16,-10 1-1 15,-11 23 14 1,-8 8 2-16,0 14-7 0,-14 2-9 16,-12-8-3-16,2-13-15 15,5-13 4-15,11-11 7 16,4-3-5-16,4 0-6 15,0 3-16-15,0-2 11 16,0 10 0-16,12 4-12 16,17 8 19-16,1 11 13 15,-1 4 1-15,-9 2 7 16,-9 2 7-16,-11-1 19 16,0 1 15-16,-13-1-6 0,-22-4 3 15,0-10-7 1,2-10-12-16,4-13-10 0,7-4-17 15,6 0-10-15,5 0-24 16,7-2-50-16,4-10-60 16,0 5-137-16,0 7-335 15</inkml:trace>
  <inkml:trace contextRef="#ctx0" brushRef="#br0" timeOffset="44685.79">21550 7699 1049 0,'0'0'17'16,"0"0"14"-16,-43 137 17 0,34-96-38 15,5-5-10-15,2-5-14 16,-5-7-26-16,5-10-24 16,-1-5-25-16,3-9-21 15,0 0-68-15,0-12-132 16</inkml:trace>
  <inkml:trace contextRef="#ctx0" brushRef="#br0" timeOffset="44984.64">21853 7382 901 0,'0'0'1'0,"-54"113"19"15,54-52 23-15,0-6-22 16,20-5-2-16,18-11-9 16,8-19-5-16,2-20-5 15,-2 0-17-15,-3-48 11 16,-10-17-1-16,-11-4-6 16,-15 3 13-16,-7 9 3 15,0 17 12-15,-16 10 0 16,-9 10-2-16,-6 14-13 15,-2 6-11-15,0 0-33 16,4 36-61-16,24-10-82 0,5 0-168 16</inkml:trace>
  <inkml:trace contextRef="#ctx0" brushRef="#br0" timeOffset="45174.22">22347 7824 1021 0,'0'0'26'16,"0"0"12"-16,-36 126 15 15,27-83-38-15,5-5-15 16,4-4-27-16,0-14-49 0,0-6-75 16,0-14-130-16,0 0-200 15</inkml:trace>
  <inkml:trace contextRef="#ctx0" brushRef="#br0" timeOffset="45537.53">22653 7379 407 0,'0'0'579'15,"0"0"-559"-15,0 0-12 16,0 0 18-16,124-47-9 15,-84 47-12-15,-6 0-5 16,-14 13-3-16,-14 16 3 16,-6 6 3-16,-4 11 13 0,-23 2-6 15,3-16-3-15,5-11-4 16,13-14-3-16,6-7-20 16,0 0-49-16,20-16-26 15,18-3 53-15,7 4 36 16,-3 12 6-16,-9 3 33 15,-10 0-7-15,-14 19 16 16,-9 19 21-16,0 11-31 16,-9 7-13-16,-22-4-19 15,0-12-26-15,6-11-29 16,4-22-49-16,17-7-91 16,2-1-163-16</inkml:trace>
  <inkml:trace contextRef="#ctx0" brushRef="#br0" timeOffset="45769.25">23062 7235 742 0,'0'0'40'0,"0"0"12"16,0 0 44-16,134 64-19 15,-110 4-10-15,-8 20-13 16,-11 14-12-16,-5 11-9 15,-8 5 7-15,-25-2-2 16,-5-9-13-16,-6-17-25 0,6-22-16 16,2-24-52-1,3-19-63-15,22-25-109 0,-5-3-264 16</inkml:trace>
  <inkml:trace contextRef="#ctx0" brushRef="#br0" timeOffset="46171.32">20970 8122 63 0,'0'0'754'16,"0"0"-684"-16,0 0 17 15,-131 175-23-15,84-84-40 16,9 7-13-16,20 3 2 16,18-3-11-16,0-8-2 0,31-16-7 15,23-18-8-15,6-24-39 16,0-24-43-16,-8-8-13 16,-39-14-106-16,-11-12-191 15</inkml:trace>
  <inkml:trace contextRef="#ctx0" brushRef="#br0" timeOffset="46512.84">21146 8382 956 0,'0'0'30'0,"0"0"20"16,0 0-29-16,0 0 0 0,138-110-9 15,-93 100-9-15,-14 10 5 16,-13 0-5-16,-12 21 0 15,-6 28 9-15,0 15-1 16,-2-4-11-16,-15-16-18 16,5-16-10-16,10-18-11 15,2-10-16-15,0 0-51 16,2 0 30-16,12 0 76 16,-5 2 5-16,-5 8 25 15,-4 16 41-15,0 16 35 16,0 21-36-16,-15 5-45 15,-8-4-18-15,3-12-5 16,5-14-2-16,8-15-19 16,5-4-35-16,2-9-52 15,0-10-135-15,0 0-201 0</inkml:trace>
  <inkml:trace contextRef="#ctx0" brushRef="#br0" timeOffset="46677.32">21556 8951 857 0,'0'0'125'16,"0"0"-45"-16,0 0-8 16,0 0-45-16,9 131-18 15,-14-94-9-15,1 1-18 16,4-7-44-16,0-15-41 16,0-16-64-16,0 0-150 0,0-8-159 15</inkml:trace>
  <inkml:trace contextRef="#ctx0" brushRef="#br0" timeOffset="47005">21857 8488 741 0,'0'0'112'0,"0"0"-77"16,0 0 22-16,121-100-12 15,-84 94-8-15,-3 6-26 16,-12 0-8-16,-7 0 2 15,-8 19-1-15,-7 16 5 16,0 3 4-16,0-2-9 16,-13-14-4-16,6-7-9 0,7-13-10 15,0-2-22-15,0 0-39 16,15 0-10-16,12 0 81 16,-2 1 9-16,-8 11 1 15,-7 8 22-15,-6 11 57 16,-4 9-6-16,0 10-34 15,0 0-28-15,-14-2-12 16,-1-6-1-16,-1-4-30 16,3-6-48-16,11 2-77 15,2-32-139-15,0 0-93 16</inkml:trace>
  <inkml:trace contextRef="#ctx0" brushRef="#br0" timeOffset="47192.13">22325 8968 849 0,'0'0'153'0,"0"0"-61"16,0 0-6-16,0 0-71 15,0 0-10-15,-2 111-5 16,-7-83-20-16,6-5-38 16,1-11-27-16,2-8-7 15,0-4-45-15,0 0-105 16,0-4-205-16</inkml:trace>
  <inkml:trace contextRef="#ctx0" brushRef="#br0" timeOffset="47538.36">22684 8500 955 0,'0'0'35'0,"0"0"-1"16,0 0 3-16,0 0-16 15,0 0-2-15,138-68-10 16,-118 68-6-16,-5 17-2 16,-15 18 0-16,0 13 11 15,-2 8-12-15,-18-7-3 16,4-15-2-16,8-18-10 16,8-15-12-16,0-1-36 0,0 0-36 15,24 0 63-15,2-7 32 16,-3 1 4-16,-3 6 12 15,-7 0 18-15,-4 0 11 16,-4 25 0-16,-5 13 9 16,0 11-21-16,-9 5-29 15,-11-8-31-15,0-8-39 16,9-16-43-16,9-22-79 16,2 0-138-16</inkml:trace>
  <inkml:trace contextRef="#ctx0" brushRef="#br0" timeOffset="47769.17">23140 8426 957 0,'0'0'8'16,"0"0"14"-16,0 0 4 15,0 0 15-15,96 128-10 16,-78-51-12-16,-14 14 0 15,-4 6 10-15,0 5 6 16,-29-4 0-16,-9-4-22 16,-4-15-13-16,7-17-32 15,-2-22-54-15,27-40-69 16,1 0-206-16</inkml:trace>
  <inkml:trace contextRef="#ctx0" brushRef="#br0" timeOffset="48221.4">21246 9426 625 0,'0'0'121'0,"0"0"-41"16,-131 89 32-16,84-9-49 16,5 12-44-16,11 17-1 15,10-1 1-15,13 0-14 16,8-8 4-16,0-16 1 0,0-13-3 16,0-17-6-16,13-16-1 15,5-10-18-15,5-14-45 16,5-14-29-16,6 0-60 15,-19-16-68-15,-4-12-103 16</inkml:trace>
  <inkml:trace contextRef="#ctx0" brushRef="#br0" timeOffset="49045.28">21346 9712 652 0,'0'0'145'16,"0"0"-41"-16,0 0-18 16,0 0-37-16,0 0-28 0,0 0-15 15,7 0 1-15,-5 0-7 16,-2 0 2-16,2 0-4 15,1 0 2-15,-3-3 0 16,0 3 5-16,0 0 7 16,0-2 5-16,0 2-3 15,3 0-4-15,-3 0-7 16,0 0-3-16,2 0-1 16,-2 0 1-16,0 0 0 15,0 0 0-15,0 0 4 16,0 0 3-16,0 0-1 15,0 0 3-15,0 0-1 16,0 0-3-16,0 0-1 0,0 0-1 16,0 0-3-16,0 0 0 15,2 0-3-15,2 0-3 16,9 0 0-16,5 0 6 16,5 0 1-16,-4 5 1 15,-3 7-1-15,-9 6 3 16,-7 14 1-16,0 12-3 15,-9 6-2-15,-20-2-14 16,-4-13-9-16,6-8 1 16,7-12 15-16,11-9 6 15,5-5-1-15,4-1-8 16,0 0-30-16,0 0-5 0,8-6 34 16,19 0 5-16,4 6 4 15,5 0 2-15,-5 2 7 16,-4 22 3-16,-7 11 15 15,-13 3 17-15,-7 7 2 16,0-1-13-16,0-5-16 16,-16-7-4-16,-6-8-6 15,-3-8-5-15,1-6-13 16,3-6-20-16,8-4-42 16,7 0-32-16,6 0-79 15,0 0-165-15</inkml:trace>
  <inkml:trace contextRef="#ctx0" brushRef="#br0" timeOffset="49225.09">21623 10293 839 0,'0'0'141'0,"0"0"-43"16,0 0-46-16,20 119-24 16,-20-90-20-16,0-7-8 15,-2-9-10-15,0-8-34 16,2-5-36-16,0 0-48 15,0-12-88-15,2-6-21 16,7-7 35-16</inkml:trace>
  <inkml:trace contextRef="#ctx0" brushRef="#br0" timeOffset="49508.25">22142 9742 948 0,'0'0'10'16,"0"0"62"-16,-62 171-37 16,39-68-6-16,12-2-7 15,7-7-9-15,4-17 0 16,0-18-6-16,13-27-7 16,14-30-5-16,4-2-19 15,2-36-17-15,-4-22 14 16,-12-3 7-16,-11 10 10 15,-6 8 10-15,0 15 1 16,-23 14-1-16,-8 12-16 0,0 2-64 16,18 0-147-16,4 13-159 15</inkml:trace>
  <inkml:trace contextRef="#ctx0" brushRef="#br0" timeOffset="49675.83">22376 10288 1001 0,'0'0'69'16,"0"0"-45"-16,-18 144 6 15,-2-93-30-15,7-13-5 16,6-12-46-16,7-14-38 0,0-12-92 16,0-3-141-16,0-25-105 15</inkml:trace>
  <inkml:trace contextRef="#ctx0" brushRef="#br0" timeOffset="50019.61">22657 9821 273 0,'0'0'767'0,"0"0"-744"15,0 0 1-15,0 0-24 16,0 0 0-16,129-20 8 15,-87 20-5-15,-9 11 1 0,-6 13-2 16,-18 9-2 0,-9 14 13-16,0 3-8 0,-15 0-5 15,-6-12-8-15,6-18-23 16,11-12-5-16,4-8-26 16,2 0-76-16,23-12 51 15,8-1 71-15,-4 7 16 16,-5 6 47-16,-6 0 21 15,-9 13-13-15,-9 16 6 16,0 10 0-16,-20 10-39 16,-16-1-22-16,3-6-40 15,4-10-49-15,11-16-42 16,14-16-67-16,4 0-120 16</inkml:trace>
  <inkml:trace contextRef="#ctx0" brushRef="#br0" timeOffset="50270.39">23140 9739 783 0,'0'0'224'16,"0"0"-216"-16,0 0 33 16,0 0-21-16,143 118 46 15,-108-37-37-15,-4 9-20 16,-8 13 6-16,-16 3 5 15,-7 6 1-15,-7-4 18 0,-33-15-13 16,-5-15-24-16,-1-26-2 16,-6-25-48-16,-4-25-58 15,32-2-99-15,2-25-223 16</inkml:trace>
  <inkml:trace contextRef="#ctx0" brushRef="#br0" timeOffset="50875.4">21195 10830 821 0,'0'0'21'0,"-121"96"-6"16,77-28 71-16,9 16-42 16,10 10-30-16,11 9-9 0,14-5-4 15,0-12-2-15,0-15-2 16,25-23-24-16,6-18-20 15,8-18-56-15,5-12 7 16,7-23-71-16,-31-10-67 16</inkml:trace>
  <inkml:trace contextRef="#ctx0" brushRef="#br0" timeOffset="51198.32">21531 10937 800 0,'0'0'111'0,"0"0"-47"0,0 0 15 16,-87 162-54-16,52-62-14 15,10 4-6-15,12-13-2 16,13-17 2-16,0-28-4 16,0-16-2-16,13-16-9 15,12-14-16-15,10 0 3 16,1-30 5-16,-5-14 4 15,-11 0-2-15,-13 10 16 16,-7 10 13-16,0 10 29 16,-27 5 8-16,-8 9-18 15,-3 0-32-15,0 0 0 16,9 9-38-16,9 5 8 16,11 0-33-16,7-2-25 0,2-1-51 15,0-2-89-15,11-7-24 16,3-2 73-16</inkml:trace>
  <inkml:trace contextRef="#ctx0" brushRef="#br0" timeOffset="51349.99">21581 11493 88 0,'0'0'251'0,"0"0"-5"16,0 0-39-16,0 0-69 16,33 113-44-16,-33-79-35 15,-2 0-28-15,-2-5-19 16,-2-6-12-16,6-12-27 15,0-4-64-15,0-7-108 0,0 0-272 16</inkml:trace>
  <inkml:trace contextRef="#ctx0" brushRef="#br0" timeOffset="52053.66">22104 11171 944 0,'0'0'24'16,"-43"108"30"-16,37-31-18 0,6 7-22 16,0-12-4-16,0-16-6 15,20-20-4-15,12-24-2 16,3-12-6-16,9-44 5 15,8-35 3-15,-10-24 6 16,-13 2 5-16,-17 19 4 16,-12 22 20-16,-10 18-5 15,-34 15-5-15,-14 16-25 16,0 11-28-16,2 0-54 16,18 38-31-16,32-11-87 15,6 6-214-15</inkml:trace>
  <inkml:trace contextRef="#ctx0" brushRef="#br0" timeOffset="52237.49">22612 11583 844 0,'0'0'217'15,"0"0"-174"-15,-31 120 46 16,18-84-61-16,3 6-28 15,2 8-8-15,1 6-57 16,5 0-54-16,2-41-78 16,0-9-219-16</inkml:trace>
  <inkml:trace contextRef="#ctx0" brushRef="#br0" timeOffset="52605.38">22944 11253 1051 0,'0'0'9'15,"0"0"-8"-15,0 0 5 16,0 0 2-16,0 0-8 16,0 0 6-16,136-32-2 15,-118 56-2-15,-16 16 4 16,-2 14 13-16,-15 8-8 15,-24-4-6-15,4-14-5 0,6-14-5 16,16-17-8 0,6-12-12-16,7-1-31 0,0-1-54 15,24-12 36-15,5 0 59 16,-2 9 15-16,-7 4 12 16,-5 0 35-16,-5 23 21 15,-8 8 1-15,-2 7-21 16,0 4-48-16,-18 1-7 15,-5-5-85-15,6-15-68 16,11-23-139-16,0 0-134 16</inkml:trace>
  <inkml:trace contextRef="#ctx0" brushRef="#br0" timeOffset="52832.23">23220 11153 802 0,'0'0'120'16,"0"0"-72"-16,0 0 33 16,0 0-25-16,150 80 0 15,-123 5-22-15,-10 11-7 16,-15 6-4-16,-2 4-12 16,-4-7 0-16,-29-5-3 15,-5-14-8-15,0-24-37 16,0-20-61-16,22-36-101 15,0-4-252-15</inkml:trace>
  <inkml:trace contextRef="#ctx0" brushRef="#br0" timeOffset="53251.85">21182 11993 792 0,'0'0'109'0,"0"0"-50"16,-83 125 48-16,52-35-85 15,8 8-18-15,13 2-4 0,10-5 0 16,0-15-5-1,20-22-8-15,13-22-20 0,3-18-35 16,4-18-17-16,3 0-41 16,-30-27-99-16,-3-2-81 15</inkml:trace>
  <inkml:trace contextRef="#ctx0" brushRef="#br0" timeOffset="53498.18">21569 12228 966 0,'0'0'14'0,"0"0"61"16,-55 126-21-16,37-49-35 15,9 0-10-15,9-7-9 16,0-11 0-16,0-21-1 0,7-18-4 16,6-18-9-16,1-2-21 15,1-16-2-15,-1-26-5 16,-6-13 26-16,-8 5 6 15,0 10-13-15,0 12-14 16,-13 16-12-16,-7 12-53 16,11 0-100-16,2 3-112 15</inkml:trace>
  <inkml:trace contextRef="#ctx0" brushRef="#br0" timeOffset="53682.01">21816 12675 955 0,'0'0'57'0,"3"118"38"16,-21-65-17-16,4-9-51 15,6-12-14-15,6-17-13 16,2-8-6-16,0-7-41 16,0 0-68-16,6-32-64 15,6 7-16-15,-1-3-151 16</inkml:trace>
  <inkml:trace contextRef="#ctx0" brushRef="#br0" timeOffset="53987.25">22082 12384 363 0,'0'0'604'0,"0"0"-601"16,0 0 36-16,-25 123-4 15,37-65-16-15,12-4 0 16,3-9-8-16,4-16 3 16,0-14-14-16,0-15-4 15,2-11-13-15,-1-33-9 16,-6-16 10-16,-7-6 0 16,-17 5 12-16,-2 16 4 15,-9 13 3-15,-27 9 10 16,-6 13-13-16,-4 10-7 15,3 0-59-15,9 2-43 0,14 29-58 16,20-14-132 0,0 1-28-16</inkml:trace>
  <inkml:trace contextRef="#ctx0" brushRef="#br0" timeOffset="54191.18">22505 12749 1014 0,'0'0'14'0,"0"0"2"15,0 127 47-15,-2-73-56 16,0 6-7-16,0 6-11 0,-3-6-41 16,-2-18-51-16,7-20-77 15,0-22-93-15,0-12-111 16</inkml:trace>
  <inkml:trace contextRef="#ctx0" brushRef="#br0" timeOffset="55211.5">21939 12144 636 0,'0'0'99'16,"0"0"-51"-16,5-136 46 16,21 113-35-16,3 9-22 15,4 8-18-15,6 6 5 16,-3 0-2-16,-7 22-2 0,-8 14 7 16,-9 6 3-16,-10 7-5 15,-2-5-13-15,0-6-6 16,-14-10-1-16,-5-11-5 15,1-5-11-15,2-5-3 16,3-5-5-16,4-2 8 16,2 0 0-16,7 0 4 15,0 0-1-15,0 0 2 16,0 0-2-16,0 0-3 16,9 0-18-16,16 0 11 15,6 0 18-15,4 16 0 16,-1 8 5-16,-10 13 3 15,-13 11 7-15,-11 4 13 16,0 3-4-16,-23-2-1 0,-10-9-12 16,-2-14 1-16,2-10-5 15,1-10-1-15,1-6 4 16,4-4-10-16,4 0 0 16,4 0-6-16,6 0-2 15,4 0-9-15,2 0-20 16,5 0-45-16,2 0-61 15,0 0-64-15,0 0-180 16</inkml:trace>
  <inkml:trace contextRef="#ctx0" brushRef="#br0" timeOffset="55689.25">22813 12310 874 0,'0'0'50'15,"0"0"-36"-15,0 0-11 16,127-24 25-16,-73 18 10 16,3 4-25-16,-6 2-9 15,-11 0 0-15,-13 0 2 16,-13 8 1-16,-14 22 13 15,0 10 4-15,-25 8 1 0,-19-2-18 16,-3-6-7-16,3-14-1 16,9-11-7-16,12-9-5 15,9-4 3-15,11-2 0 16,3 0-5-16,0 0-7 16,0 0 4-16,7-5 0 15,15 4 5-15,5 1 11 16,7 0 2-16,-3 20 4 15,-4 11 1-15,-7 7 2 16,-11 4 3-16,-9-3 11 16,0-1 18-16,-14-8-14 15,-15-8-7-15,-2-7-13 16,-3-15-5-16,-1 0-26 0,-1-2-10 16,5-26-35-16,11-9-42 15,20 17-89-15,0 0-164 16</inkml:trace>
  <inkml:trace contextRef="#ctx0" brushRef="#br0" timeOffset="55927.18">23296 12232 823 0,'0'0'3'0,"0"0"11"16,122 7 60-16,-87 28-27 0,-7 11 1 15,-12 12 1 1,-10 18 9-16,-6 14 5 16,0 11-23-16,-29-3-12 0,-11-4 4 15,1-17-32-15,0-21-11 16,8-23-62-16,0-18-80 16,22-15-132-16,-4-10-323 15</inkml:trace>
  <inkml:trace contextRef="#ctx0" brushRef="#br0" timeOffset="56423.87">21184 13216 315 0,'0'0'375'16,"0"0"-337"-16,0 0 39 15,-49 169-22-15,24-59-16 16,-1 13-9-16,1 3-7 15,11-12 2-15,10-18-5 16,4-17-11-16,14-19-9 16,28-12 0-16,10-12-4 15,6-10-17-15,-6-13-49 16,-4-13-54-16,-38 0-65 16,-7-15-186-16</inkml:trace>
  <inkml:trace contextRef="#ctx0" brushRef="#br0" timeOffset="56791.28">21606 13464 844 0,'0'0'57'0,"0"0"-46"15,-95 105 68-15,80-15-47 16,6 7-26-16,9-1 1 0,0-7-3 15,0-9-2-15,11-24 3 16,7-14-3-16,2-16-2 16,4-10-4-16,8-8-2 15,5-8-6-15,4 0-7 16,-3-14-28-16,-7-20 7 16,-14-7 8-16,-7-2 6 15,-10 3 22-15,0 5 4 16,-23 6 23-16,-19 12 49 15,-9 9-13-15,-5 8-35 16,0 0-11-16,12 2-13 16,8 16-24-16,14-2-21 15,17 2-5-15,5-2-39 0,9-1-84 16,31-6-21 0,-13-9 3-16,0 0-55 0</inkml:trace>
  <inkml:trace contextRef="#ctx0" brushRef="#br0" timeOffset="56977.31">22024 14024 119 0,'0'0'669'16,"0"0"-590"-16,0 0 11 16,0 0-17-16,20 111-51 15,-28-57-17-15,-13 4-5 0,3-8-34 16,7-14-63-1,9-20-35-15,2-16-60 0,0-3-185 16</inkml:trace>
  <inkml:trace contextRef="#ctx0" brushRef="#br0" timeOffset="57539.53">22487 13466 664 0,'0'0'163'15,"0"0"-102"-15,0 0 55 16,0 0-75-16,-66 160-25 0,45-74-12 16,8-1-1-16,7-5-3 15,6-9 0-15,0-7 4 16,0-11-1-16,0-13-1 15,6-14-2-15,9-12-2 16,4-10-8-16,3-4-11 16,3 0-22-16,6-18 10 15,-7-12 10-15,-4-10 3 16,-5 1 17-16,-7 7 3 16,-8 4 1-16,0 5 14 15,0 2 12-15,0 7-14 16,0 4-4-16,0 6 0 0,0 3-2 15,0 1 6-15,0 0 1 16,0 0 3-16,0 0 3 16,0 0 10-16,0 0-7 15,0 0-7-15,0 0-3 16,-2 0-3-16,-1 0 1 16,0 0-10-16,-1 0-1 15,-5 0-8-15,-6-3 8 16,-7-3 1-16,-1-2 4 15,1 4-1-15,0 4-1 16,-1 0-1-16,3 0 0 16,1 0-2-16,-4 0 0 15,-6 9-13-15,-4 5-45 16,1 7-65-16,22-15-97 16,7 0-220-16</inkml:trace>
  <inkml:trace contextRef="#ctx0" brushRef="#br0" timeOffset="57883.59">22826 14039 680 0,'0'0'15'0,"0"0"67"16,0 0 1-16,0 0-74 15,0 0-9-15,0 0-7 16,-73 120-40-16,63-98-88 16,2-2-55-16,8-13-11 15,0-7-76-15</inkml:trace>
  <inkml:trace contextRef="#ctx0" brushRef="#br0" timeOffset="58315.14">23129 13469 745 0,'0'0'85'0,"0"0"-75"16,0 0 42-16,0 0-28 16,0 0-1-16,141-34-10 15,-108 34-10-15,-4 2 0 16,-12 20 2-16,-8 16 18 0,-9 14 23 15,-9 17-33 1,-30 7-1-16,-13-10-7 0,6-12-5 16,7-14-1-16,15-17-1 15,11-11-1-15,10-12 1 16,3 0-16-16,0 0-12 16,9-9 20-16,16-5 6 15,2 12 4-15,8 2 3 16,4 0 18-16,1 22-10 15,-5 14-3-15,-6 4-1 16,-12 10 2-16,-11 3 0 16,-6 1 3-16,0-9-3 15,-32-8-6-15,-1-11 6 16,-6-12-9-16,2-10-9 16,-1-4-9-16,0-6-27 0,12-25-34 15,21 6-64-15,5 6-185 16</inkml:trace>
  <inkml:trace contextRef="#ctx0" brushRef="#br0" timeOffset="58570.34">23534 13622 883 0,'0'0'0'16,"0"0"3"-16,0 0 61 15,141 36-29-15,-101 15 21 0,-7 12-13 16,-12 15 1-16,-19 8 19 16,-2 6-18-16,-12 2 7 15,-23-5-15-15,-3-13-24 16,-4-11-13-16,1-20-24 16,10-19-22-16,5-19-44 15,-1-7-51-15,20-16-99 16,-4-12-261-16</inkml:trace>
  <inkml:trace contextRef="#ctx0" brushRef="#br0" timeOffset="60522.58">9540 5524 531 0,'0'0'20'0,"0"0"-1"16,0 0 1-16,0 0 7 15,0 0 11-15,0 0-9 16,98-102-5-16,-44 41 2 16,10-4-3-16,16-3-2 15,14-7 1-15,13-5 13 0,18-7 5 16,8-1-15-16,12-4 0 16,7 3-5-1,8 0-3-15,12 3-3 0,17 0-2 16,9 1 3-16,23 3-6 15,19-4-2-15,17-7 4 16,28-8 11-16,29-8 1 16,25-2-13-16,26 6-4 15,16 5-1-15,-2 7 6 16,4 13-3-16,-13 15 4 16,-13 20 2-16,-26 17-7 15,-30 18-2-15,-37 10-3 16,-25 0 0-16,-21 3 0 0,-21 15-1 15,-7 5-1 1,-23-3-1-16,-6-1 1 0,-22 2 0 16,-16-1 0-16,-25-6 0 15,-31-1 0-15,-25-4 0 16,-23-7-3-16,-13 4 3 16,-6-5 5-16,0-1 1 15,2 3-1-15,0-3-1 16,1 0 0-16,-3 0-3 15,2 0-1-15,-2 0-1 16,2 2-16-16,-2-2-23 16,0 4-48-16,0 9-22 15,-2 18-34-15,-9-9-156 16,-3 5-48-16</inkml:trace>
  <inkml:trace contextRef="#ctx0" brushRef="#br0" timeOffset="61257.29">18165 3121 475 0,'0'0'43'0,"0"0"11"16,0 0-3-16,0 0 25 16,0 0-8-16,0 0-36 15,0 0-26-15,44 61 11 16,-13-17 5-16,5 4-6 0,3-2-6 15,0-2-8 1,1-7 0-16,1-3-1 0,-8-10 0 16,-9-8 4-16,-14-6-1 15,-10-6 17-15,0 8 56 16,-45 14 29-16,-39 18-19 16,-33 20-56-1,-19-1-15-15,7-1-1 0,25-16-6 16,30-16-7-16,34-10-2 15,21-13-14-15,19-7-44 16,0 0-56-16,0 0-77 16,6 0-165-16</inkml:trace>
  <inkml:trace contextRef="#ctx0" brushRef="#br0" timeOffset="64758.55">21779 5550 543 0,'0'0'35'16,"0"0"21"-16,-140 38 17 15,49-23 0-15,-15-8-32 16,-12-7-29-16,-5 0-8 16,-6-28-3-16,-13-18 2 15,-7-12-3-15,-5-17 5 16,5-6 0-16,8-3 5 0,21 1-3 16,24 7 1-16,25 4 12 15,35-3-4-15,26-6-13 16,10-16-1-16,37-15-2 15,47-16 2-15,32-8-2 16,29 0 1-16,16 7-1 16,6 6 0-16,2 21-1 15,1 14 0-15,-10 20 1 16,-6 21 0-16,-3 19 0 16,-1 19 0-16,14 9 1 15,11 18 7-15,0 33 3 16,5 18-4-16,-3 9-5 15,-11 6 1-15,-5 6 0 0,-14 0 3 16,-15 1-5-16,-15-1 1 16,-16-4-1-16,-21-2 0 15,-18 1 1-15,-26 1 5 16,-20 8 4-16,-16 9 9 16,-2 4 12-16,-36 6-8 15,-16-4-4-15,-8-7-7 16,-2-14 12-16,-8-6 3 15,-10-8 8-15,-19-10 8 16,-19 3-9-16,-16-16-12 16,-14-2-15-16,4-10-1 15,10-10-2-15,13-11-1 16,25-6-1-16,13-12 1 16,19 0-4-16,16 0-1 0,17 0-1 15,14-4-4-15,7-2-11 16,5 1-5-16,5 5-19 15,2-1-10-15,0 1-22 16,0 0-20-16,0-7-22 16,0-16-47-16,2-7-78 15,7 12-6-15</inkml:trace>
  <inkml:trace contextRef="#ctx0" brushRef="#br0" timeOffset="66161.5">19948 4935 445 0,'0'0'39'15,"0"0"16"-15,0 0 18 16,0 0 8-16,0 0-1 16,0 0-26-16,0 0-18 15,15 6 23-15,-17-22 11 16,-16-17-13-16,-11-11-29 15,-7-6 0-15,-8 3-4 16,-8-6-1-16,-3 3-4 16,-7-2-8-16,-10-1-3 15,-10-1 3-15,-15-3-4 16,-18-4-2-16,-23-3-1 16,-16 2-3-16,-19 6 8 0,-12 4 5 15,-10 16-9-15,-9 9-3 16,-8 13 0-16,-8 14 1 15,-12 0-1-15,-5 0 0 16,-6 6 1-16,3 2-2 16,8-5 2-16,1-3-3 15,10 0-4-15,0 0 4 16,3 0 3-16,0 0-3 16,-5 0 2-16,0 11-2 15,5 18 0-15,11 7-4 16,17 7-1-16,27-4 2 0,32 4 3 15,31-14 1-15,35-8-1 16,25-8 1-16,22-8-1 16,12 2-1-16,2-3-3 15,-8 17-2-15,-9 14 1 16,-4 8-1-16,-5 0 1 16,10-10 3-16,7-17 1 15,6-10-4-15,5-6-3 16,2 0-2-16,0 0 5 15,0 0 2-15,0 0 3 16,0 0 0-16,0 0 0 16,0 0 1-16,0 0 0 15,0 0 0-15,0 0 0 16,0 0 0-16,0 0 0 0,-3 0 0 16,3 0-1-16,0 0 0 15,0 0-1-15,0 0 1 16,0 2-2-16,-2 2 0 15,-6 8-1-15,-15 16 1 16,-10 14-5-16,-9 10 2 16,-8 7 2-16,2-1 1 15,-2 4 2-15,1 7-3 16,1-4 3-16,-2-1-1 16,2-1 1-16,3-4-3 15,-4 8 0-15,-5 5-3 16,3 0 0-16,2-10 1 15,18-19 1-15,13-20 3 0,9-14-1 16,7-6-9 0,-1-3-12-16,1 0 8 0,0 3 3 15,0-3 8-15,-3 1 2 16,3-1 2-16,0 0-3 16,0 5 1-16,2-5 1 15,0 0-4-15,0 0 4 16,0 0-1-16,0 3-1 15,-2-3 2-15,2 0-1 16,0 0 0-16,0 0-3 16,0 0-7-16,0 0-20 15,-2 0-24-15,2 0-37 0,0 0-42 16,0 0-42-16,0 0-37 16,0-12-69-16</inkml:trace>
  <inkml:trace contextRef="#ctx0" brushRef="#br0" timeOffset="66719.45">13133 5217 559 0,'0'0'9'16,"0"0"-7"-16,-50 106 14 0,7-15 31 15,-3 11-13-15,-2 2-12 16,9-15 2-16,7-20-4 16,12-26-1-16,11-25-2 15,9-12-17-15,0-6-16 16,40 0 16-16,20-10 10 16,17-8 9-16,0-1-9 15,4 6-5-15,-10-1-3 16,-13 2 0-16,-4 4-1 15,-13 2 1-15,-7 2-1 16,-12 2-1-16,-8-2 0 16,-7 3 1-16,-5-2 0 15,-2 1 6-15,0 0 9 16,0 0 19-16,0-2 13 0,0-13-11 16,-14-5-28-16,-8-12-9 15,-4-8 1-15,-3-8 0 16,-3-9-1-16,6 0 0 15,5 9-1-15,10 18 2 16,9 16 0-16,2 12 3 16,0 4-1-16,0 0 6 15,0 0-9-15,0 4-2 16,0 29 2-16,0 14 1 16,-11 5 2-16,-3-13 0 15,2-9 1-15,0-11 1 16,3-11-4-16,3-3-1 15,-13-5-49-15,9 0-85 16,-11-17-313-16</inkml:trace>
  <inkml:trace contextRef="#ctx0" brushRef="#br0" timeOffset="70549.28">2856 12766 941 0,'0'0'0'0,"-114"146"11"16,68-34 30-16,7 10-24 15,20-7-4-15,15-11-5 16,4-22-7-16,21-24-1 16,20-17-5-16,3-29-6 15,2-12-2-15,-1-31-4 16,0-27 7-16,-16-10 10 15,-18 6 4-15,-11 16 11 16,-2 11 29-16,-29 13 7 16,-8 13-19-16,-3 4-20 0,5 5-12 15,6 0-35-15,14 0-12 16,15 11-33-16,2 7-45 16,2-8-113-16,15 0-99 15</inkml:trace>
  <inkml:trace contextRef="#ctx0" brushRef="#br0" timeOffset="70761.41">3261 13333 1091 0,'0'0'11'0,"-45"102"-3"16,16-34 44-16,8 8-47 15,5-8-5-15,9-18-14 0,7-20-42 16,0-23-35-16,0-7-72 16,7-31-89-16,2 0 34 15,0-5-88-15</inkml:trace>
  <inkml:trace contextRef="#ctx0" brushRef="#br0" timeOffset="71095.52">3491 12932 1060 0,'0'0'11'0,"-40"114"-10"16,40-42 48-16,0 0-33 15,4-11 4-15,25-15-8 16,9-15-12-16,5-16-4 15,1-15-10-15,1-18-4 16,-3-38 2-16,-7-23 10 16,-14-3 5-16,-13 13 1 15,-8 16 0-15,-2 20 9 16,-31 16 36-16,-17 11 12 16,-8 6-20-16,-6 0-9 15,-1 16-22-15,15 10-6 16,9 2-6-16,14-2-38 0,16 2-42 15,11-18-70 1,0-4-210-16</inkml:trace>
  <inkml:trace contextRef="#ctx0" brushRef="#br0" timeOffset="71649.96">3874 12775 861 0,'0'0'136'15,"0"0"-68"-15,0 0 6 0,0 0-31 16,0 0-39-16,0 0-3 16,129 54 9-16,-62-27-2 15,-5 3-6-15,-10 12 0 16,-17 19 3-16,-14 20 3 16,-21 27 4-16,-4 26 12 15,-44 9 8-15,-10-2-13 16,-6-19-13-16,6-32-6 15,6-28-2-15,10-24-9 16,13-18-11-16,12-9-12 16,9-11-11-16,4 0-15 15,4 0-52-15,-2 0-37 0,2-12-45 16,0-3-124-16</inkml:trace>
  <inkml:trace contextRef="#ctx0" brushRef="#br0" timeOffset="72419.17">3802 13766 376 0,'0'0'677'16,"0"0"-654"-16,0 0 20 16,0 0-1-16,0 0-25 15,-15 106-4-15,17-51 8 16,5-11-17-16,-1-13-3 0,2-12-1 15,-4-16-2 1,3-3-7-16,3 0-1 0,15 0 7 16,11-2 3-16,13-13 0 15,7-2 3-15,-2 5-3 16,-4 0 0 0,-7 4-8-16,-10-2-3 0,-7 1 3 15,-7-2-2-15,-9 5 2 16,-4-2 5-16,-6 2-5 15,0-4-1-15,0-2 9 16,-25 0 16-16,-18 2 3 16,-14-2-4-16,-1 6-15 0,0 0 4 15,4 0-1 1,8 2 0-16,5-2-2 0,16-2-2 16,15 6-1-16,7 0-2 15,3 2 0-15,0 0-5 16,0 0-6-16,19 12 4 15,16 10 11-15,5 6 5 16,-5 2-1-16,-6-4-1 16,-8-8 1-16,-15-8 1 15,-4-6 1-15,-2-4-2 16,0 0-4-16,-2-4 0 16,-22-18-26-16,-10-8 3 15,1-2 8-15,2 4 12 16,13 6 3-16,7 12 1 15,9 8 3-15,2 2 1 0,0 0-3 16,0 0-2-16,4 12-8 16,18 8 8-16,3 2 7 15,2 1-3-15,-8-8-2 16,-5-9 6-16,-5-4 1 16,-9-2 5-16,0 0 2 15,0 0 4-15,0 0-6 16,0 0-6-16,-4-14 0 15,-10 0-4-15,1 2-4 16,9 4-5-16,1 8-4 16,3 0-10-16,0 0-10 15,0 0 3-15,0 0-8 16,0 0-2-16,0 0 4 16,0 0-32-16,0 0-71 0,0 0-176 15</inkml:trace>
  <inkml:trace contextRef="#ctx0" brushRef="#br0" timeOffset="73003.1">4282 13615 888 0,'0'0'68'0,"0"0"12"16,0 0 5-16,0 0-46 16,0 0-36-16,0 0 4 15,156 3 30-15,-40-3-13 16,11 0-9-16,2 0-5 16,-5 0 0-16,-14 0-10 0,-21 0 1 15,-26 0-1 1,-30 0 3-16,-18 0-2 0,-11 0 0 15,0 0-1-15,-4 0-18 16,0 0-19-16,0 0-34 16,-19-4-29-16,3-1-88 15,3 1-166-15</inkml:trace>
  <inkml:trace contextRef="#ctx0" brushRef="#br0" timeOffset="73297.37">5138 13453 1039 0,'0'0'27'0,"0"0"-16"0,0 0 37 16,0 0-34-16,0 0-12 16,0 0-2-16,35 40 3 15,-4-4 1-15,-6 12-1 16,-10 11 19-16,-3 10 6 15,-10 10-1-15,-2-3-17 16,0-3-7-16,0-17-3 16,0-21-2-16,0-16-16 15,0-15-27-15,0-4-61 16,0-8-48-16,0-29-78 16,0 9-6-16,0 4-123 15</inkml:trace>
  <inkml:trace contextRef="#ctx0" brushRef="#br0" timeOffset="81720.07">3154 13952 623 0,'0'0'90'16,"-229"14"-89"-16,100-3 3 16,-16-11 44-16,-7-36-6 15,5-35-13-15,16-33-29 16,31-22 14-16,33-9 8 16,32 7-4-16,21 16 7 15,14 11 3-15,0 5-6 16,14-6-1-16,36-6 4 15,33-3-9-15,35 1-8 16,34 6-5-16,27 15-1 0,25 19-2 16,10 24-1-16,8 20 1 15,-6 18 0-15,-17 8 4 16,-18 0-2-16,-23 36 1 16,-27 21 1-16,-25 27 45 15,-31 29-9-15,-40 40 9 16,-31 26 7-16,-4 9-7 15,-46-1-17-15,-22-20-11 16,-16-28-5-16,-13-24-11 16,-11-33-1-16,-6-22-4 15,-11-20-3-15,-6-10-1 16,-4-6 0-16,7-8-4 16,24-6 4-16,28-4 1 15,31-6-10-15,28 0-39 0,12 0-46 16,5-18-37-16,29-38-122 15,4 16-57-15,14-8-54 16</inkml:trace>
  <inkml:trace contextRef="#ctx0" brushRef="#br0" timeOffset="82256.41">5042 13345 903 0,'0'0'26'0,"0"0"5"16,0 0 0-16,-105-192-10 15,78 72-13-15,3-11-3 16,8 12 1-16,5 25-5 16,7 32 1-16,4 32 2 0,0 22 3 15,0 8 4-15,0 0 5 16,11 42-4-16,28 20-2 15,15 20 25-15,9 11-20 16,-1-11-10-16,0-12-1 16,-4-20 0-16,-10-16 5 15,-15-18 14-15,-9-16 3 16,-10 0 0-16,-4-31 8 16,-5-32 17-16,-5-11 0 15,0-9-23-15,0 5-14 16,-9 18-7-16,0 18-7 15,3 19-1-15,6 15-37 16,0 8-43-16,0 0-62 0,0 0-40 16,6 0-70-1,3 0-37-15,-3 6-113 0</inkml:trace>
  <inkml:trace contextRef="#ctx0" brushRef="#br0" timeOffset="82479.39">5523 12861 1035 0,'0'0'41'0,"0"0"-4"15,0 0-7-15,0 0-29 16,0 0 4-16,0 0-5 0,122-2 10 16,-72-10-3-1,-6 4-6-15,-11 5-1 0,-10 0 0 16,-10 3-1-16,-6 0-43 15,-7 0-50-15,0 4-90 16,-7 12-301-16</inkml:trace>
  <inkml:trace contextRef="#ctx0" brushRef="#br0" timeOffset="82683.28">5578 13089 1232 0,'0'0'14'15,"0"0"16"-15,0 0-19 0,0 0-8 16,0 0-3-16,114 2 10 16,-47-13-5-16,-7-1-2 15,-10 4-3-15,-17 6-6 16,-16 2-36-16,-5 0-33 16,-8-2-36-16,5-2-63 15,-9-1-155-15,0-2-193 16</inkml:trace>
  <inkml:trace contextRef="#ctx0" brushRef="#br0" timeOffset="83168.39">6075 12697 1155 0,'0'0'19'0,"0"0"11"16,0 0 12-16,0 0-39 15,0 0-2-15,0 0-1 16,98-39 4-16,-49 39-1 16,-9 0-1-16,-11 21-2 15,-15 22 4-15,-9 14 5 16,-5 3-9-16,-3-8-13 16,-21-11-9-16,-5-15-10 15,0-10-2-15,2-10 17 16,5-6 6-16,6 0 5 15,10 0 6-15,3 0 0 16,3 0-1-16,0 0-2 0,7 0-13 16,26 0 16-16,11 4 9 15,10 12 5-15,-2 6-1 16,-8 2 0-16,-9 2 7 16,-14 4 3-16,-19 9 9 15,-2 13 31-15,-33 6-10 16,-19-4-30-16,-5-14-4 15,1-16-5-15,4-16-2 16,8-8-4-16,11 0-8 16,10-18-7-16,13-4-7 15,10 1-27-15,0 3-40 16,0 9-43-16,4 9-20 0,5 0-89 16,1 4-127-1</inkml:trace>
  <inkml:trace contextRef="#ctx0" brushRef="#br0" timeOffset="83866.88">6220 13740 278 0,'0'0'327'0,"0"0"-176"16,-164 74-16-16,63-49-38 15,-20-10-30-15,-16-15-24 16,-19 0-20-16,-18-26-11 16,-18-28-4-16,-13-17-7 15,7-10 0-15,22-4-1 16,38 9 3-16,37 10 6 15,34 5-2-15,30-4-7 16,28-20-3-16,9-21-2 16,40-20 5-16,38-12 2 15,31-4 0-15,25 9 3 0,22 12-5 16,11 21 0 0,7 22 1-16,-3 28-2 0,-1 26-1 15,-1 22 1 1,1 2 1-16,-8 20 5 0,-13 16-1 15,-17 4-3-15,-21 8 3 16,-17 6 10-16,-17 11 14 16,-19 15 0-16,-22 16 7 15,-22 17 17-15,-14 18-9 16,-7 8-7-16,-33 2-16 16,-11-7-2-16,-7-14-9 15,0-22-5-15,0-16-1 16,0-21-3-16,-5-19 0 15,3-10-3-15,2-10-4 0,4-6 7 16,6-3-2-16,8-4 1 16,9-3-1-16,11-2-1 15,6-4-6-15,7 0-3 16,1 0 5-16,1 0 1 16,5 0-3-16,-2 0 1 15,2 0 2-15,0-4 1 16,0-6-2-16,0-1 2 15,0 6-18-15,0-1-33 16,2-4-30-16,23-11-43 16,6-10-57-16,-16 10-116 15</inkml:trace>
  <inkml:trace contextRef="#ctx0" brushRef="#br0" timeOffset="87286.32">8544 11784 672 0,'0'0'24'0,"0"0"-18"0,43 132 15 16,-33-59 40-16,-5 2-32 15,-5-10-9-15,0-21 8 16,2-17 5-16,0-24 2 16,3-3-8-16,4-7-3 15,4-48-2-15,9-22-1 16,10-22-2-16,1 6-9 16,-2 19-3-16,-2 30-7 15,-6 21 1-15,-6 14 1 16,1 9-1-16,1 0 11 15,-2 25 7-15,1 12 11 16,-3 10-11-16,-5-2-10 16,-4-2-5-16,-2-4-4 15,-1-14-6-15,-1-11-20 0,0-3-38 16,4-11-66-16,-6 0-81 16,5 0-126-16</inkml:trace>
  <inkml:trace contextRef="#ctx0" brushRef="#br0" timeOffset="87899.72">9306 11414 681 0,'0'0'135'15,"0"0"-40"-15,0 0 8 16,-40 196-24-16,-9-67-24 16,-2 4-12-16,4-4-19 15,7-16-19-15,9-25 2 0,8-20-6 16,10-22 0-1,8-16-1-15,5-16-1 0,0-12-4 16,0-2-26-16,0 0-52 16,0-12-85-16,18-26-60 15,-5 10 28-15,1-4-153 16</inkml:trace>
  <inkml:trace contextRef="#ctx0" brushRef="#br0" timeOffset="88098.19">9489 11562 592 0,'0'0'355'0,"0"0"-243"16,0 0-33-16,-31 122-39 0,-19-3-3 15,0 13-8 1,2-8-6-16,13-7-17 0,6-21-6 16,12-22 0-16,5-24-5 15,10-24-13-15,2-17-22 16,0-9-50-16,4-4-98 15,12-23-108-15,1-5 11 16</inkml:trace>
  <inkml:trace contextRef="#ctx0" brushRef="#br0" timeOffset="88538.23">9736 11728 1064 0,'0'0'74'15,"0"0"-51"-15,0 0-9 16,0 0-12-16,0 0 2 16,0 0-4-16,174-120 4 15,-118 106-3-15,-14 7 1 16,-19 7-2-16,-19 0 4 16,-4 33 20-16,-25 31 13 15,-29 19-30-15,-4-5-7 16,6-15 0-16,11-20-13 15,15-19-2-15,12-18 4 16,8-6 2-16,6 0-15 16,0 0-25-16,0 0 21 15,15 0 20-15,16 0 8 0,7 8 16 16,7 17 4-16,0 8-1 16,-8 7-1-16,-10 10 4 15,-18-1 14-15,-9-1-4 16,-2-4-20-16,-36-8 4 15,-14-9 2-15,-8-8 0 16,-2-13 10-16,6-6-19 16,14 0-9-16,13 0-16 15,20-12-25-15,9-18-65 16,9-11-64-16,14 16-51 16,2 1-152-16</inkml:trace>
  <inkml:trace contextRef="#ctx0" brushRef="#br0" timeOffset="88761.55">10206 11809 1215 0,'0'0'35'16,"0"0"-10"-16,0 0 4 15,0 0-28-15,0 0 5 16,145-2 12-16,-91 0-7 15,-6 0-6-15,-11 2-3 16,-16 0-2-16,-9 0-15 16,-10 0-60-16,-2 4-52 0,0 8-62 15,-9 6-358 1</inkml:trace>
  <inkml:trace contextRef="#ctx0" brushRef="#br0" timeOffset="88969.94">10384 12083 1253 0,'0'0'55'0,"0"0"-8"16,0 0-17-16,0 0-30 15,0 0-7-15,0 0 7 16,106 13 5-16,-58-13-4 16,-5-10-1-16,-7 3 0 15,-7-1-14-15,-6 2-35 16,0-6-36-16,2-6-29 0,1-9-44 15,-21 10-54-15,1 1-119 16</inkml:trace>
  <inkml:trace contextRef="#ctx0" brushRef="#br0" timeOffset="89558.39">10995 11476 960 0,'0'0'226'16,"0"0"-137"-16,0 0 8 15,0 0-3-15,20 155-44 16,-20-55-11-16,3 2-3 16,1-4-17-16,4-6-17 15,-1-9-1-15,0-21 0 16,2-12-1-16,-2-15-2 15,-3-12-2-15,0-13-5 16,-2-6-3-16,-2-4-1 16,0 0-3-16,3 0-16 0,-3 0-9 15,0 0-17 1,0 0-26-16,0 0-38 0,0-1-23 16,0-5-37-16,0 1-88 15,0 3-145-15</inkml:trace>
  <inkml:trace contextRef="#ctx0" brushRef="#br0" timeOffset="90136.68">10752 12653 177 0,'-133'66'782'0,"14"-29"-778"16,-5-10 106-16,-15-11-28 15,-9-16-49-15,-16 0-17 16,-16-47-4-16,-3-24-9 16,10-11-3-16,17-9-5 15,29 4 4-15,24 5 0 16,21 7-4-16,18 11 3 16,18 5 1-16,20-3-3 15,17-9-1-15,9-21-5 16,20-12 8-16,41-14 2 15,25-6 0-15,28 0 6 16,31 7-3-16,28 14 0 16,21 26 2-16,20 21 0 15,9 28-4-15,-3 24 2 0,1 4-2 16,-14 36 5 0,-20 16 2-16,-22 6 5 0,-27 3 0 15,-27-6 8-15,-24 0 1 16,-27-3 2-16,-17 8 4 15,-25 20 6-15,-18 26 0 16,-7 34-1-16,-53 25 1 16,-17 7 1-16,-15-5-15 15,-1-23-10-15,8-27-2 16,11-32-5-16,5-26-2 16,6-23-1-16,-5-16-5 15,1-8-4-15,5-12-3 0,10 0-2 16,19 0 3-1,14 0-4-15,15 0-14 0,4 0-24 16,0 0-21-16,0-10-32 16,0-17-48-16,7 6-6 15,4 1-166-15</inkml:trace>
  <inkml:trace contextRef="#ctx0" brushRef="#br0" timeOffset="91172.76">8747 12658 932 0,'0'0'52'0,"0"0"-47"16,0 0-2-16,-27-143 41 16,-19 90-20-16,-14-1 1 15,-17 4 10-15,-18 4-2 16,-17 8-17-16,-15 16 8 15,-13 17 2-15,-9 5 21 16,-12 55-8-16,-4 37-18 16,-6 35-21-16,5 27 0 15,8 7 0-15,16-11 0 16,28-20 0-16,27-30 2 0,23-23-1 16,22-19 0-16,9-12-1 15,8-6-1-15,7 0 1 16,-2-1 0-16,6-2-2 15,6-7-2-15,3-10 3 16,3-9-8-16,2-7-1 16,0-3-6-16,0-1-12 15,0 0-2-15,0 0-14 16,0 0-31-16,0 0-34 16,0-5-57-16,-4-7-159 15</inkml:trace>
  <inkml:trace contextRef="#ctx0" brushRef="#br0" timeOffset="92560.48">6594 13230 1048 0,'0'0'1'16,"0"0"29"-16,-124 115 11 15,70-35-30-15,8 0-11 16,12-16 0-16,16-28 0 15,16-19 0-15,2-16-5 16,0-1-11-16,0 0-2 0,29 4 3 16,15 2 14-16,18 1 1 15,8 0 4 1,-3 1 0-16,-5-1-4 16,-4-1 2-16,-9-6 1 15,-11 0-3-15,-16 0 0 0,-10 0 0 16,-12 0 1-16,0 0-1 15,0-31 1-15,-10-3 2 16,-16-14 1-16,-10-2 1 16,-6 0 0-16,-4 0-3 15,-4 6-2-15,15 11 0 16,12 17 1-16,12 13 1 16,9 3-2-16,2 0-5 15,0 0-2-15,0 24-1 0,20 15 7 16,4 14 1-16,1 5 4 15,-10-4 1-15,-3-9 1 16,-6-16 3-16,-1-13-3 16,-3-11 2-16,-2-5 3 15,0 0-3-15,0 0-8 16,-17-10-4-16,-18-12-18 16,0-9 8-16,4-1 7 15,7 4-3-15,8 10 3 16,7 10 2-16,9 8 0 15,0 0-2-15,0 0-9 16,0 10 4-16,2 11 12 16,18 4 5-16,-2 7 5 15,-2-3 1-15,-7-6 4 16,-3-6-2-16,-4-10-2 16,-2-7-3-16,2 0-4 0,-2 0-2 15,0-11-2-15,-8-20-8 16,-15-9-1-16,1 0 4 15,4 6 4-15,8 8 0 16,2 14-1-16,6 8 1 16,2 4-1-16,0 0-7 15,0 9 2-15,20 12 7 16,9 8 5-16,0 2 3 16,-4-6-4-16,-10-7 2 15,-6-9 2-15,-5-9 1 16,-1 0-2-16,-3 0 0 0,0 0 1 15,0 0-1-15,0-16-7 16,0-4 0-16,-14 0-3 16,6 6 1-16,1 8 1 15,7 5-1-15,-2 1-3 16,2 0-6-16,0 0-3 16,7 7 2-16,22 13 12 15,2 0 4-15,2 1 0 16,-6-6-3-16,-12-3 3 15,-8-3 0-15,-7 0 11 16,0 8 11-16,-22 7 7 16,-21-1-33-16,-7-2 0 15,0-13-17-15,-1-8 5 0,2 0 5 16,4-18-1-16,7-8 2 16,14 0 0-16,15 9 2 15,9 11-6-15,0 5 4 16,2 1-12-16,25 0 15 15,13 0 3-15,7 0 2 16,-1 14 2-16,-1-2-2 16,-7-5-1-16,-13 2-2 15,-12-9 3-15,-11 0-1 16,-2 0 8-16,0 0 10 16,-4 0 4-16,-21 0-17 15,-8 0-6-15,-1-10-10 0,3-4 0 16,9-3 0-16,6 5 5 15,12 6 1-15,4 2-2 16,0 4-3-16,0 0-4 16,9-3 1-16,15 1 12 15,12 2 4-15,-1 0 1 16,-1 0 0-16,-7 0 0 16,-11 0-1-16,-10 0 7 15,-6 0 6-15,0 0 17 16,0 2 2-16,-4-1 3 15,-25 1-21-15,-2-2-18 16,-5 0-1-16,9 0-4 16,7-8-4-16,7-2 4 15,9 5-1-15,4 0 0 0,0 5-6 16,0 0-9-16,0-2-41 16,0-2-28-16,21 2-70 15,-5-3-69-15,-1 2-213 16</inkml:trace>
  <inkml:trace contextRef="#ctx0" brushRef="#br0" timeOffset="97159.19">26181 7949 877 0,'0'0'21'0,"0"0"-21"16,-151 212 36-16,62-67 17 15,7 9 21-15,17-1-42 16,29-19-17-16,27-20-4 0,9-22-10 15,21-24-1-15,18-18-5 16,11-17-16-16,0-21-22 16,4-12-46-16,-2-30-33 15,-35-13-69-15,-5-5-200 16</inkml:trace>
  <inkml:trace contextRef="#ctx0" brushRef="#br0" timeOffset="97437.2">26453 8076 896 0,'0'0'39'0,"0"0"-4"0,-95 216 16 16,39-72 4-16,12-2-6 16,15-16-23-16,21-19-12 15,8-37 1-15,23-30-10 16,33-35-5-16,12-7-3 15,11-59-6-15,-8-26 1 16,-22-2 0-16,-25 12 8 16,-24 18 1-16,-17 26 19 15,-39 15-4-15,-13 17-16 16,-3 1-27-16,15 17-20 16,18 18-51-16,31 5-66 15,8-23-143-15,4-5-175 16</inkml:trace>
  <inkml:trace contextRef="#ctx0" brushRef="#br0" timeOffset="97623.37">26774 8809 925 0,'0'0'79'0,"0"0"13"15,-51 146-23-15,0-77-39 16,-1 7-19-16,6 0-11 15,15-12-20-15,15-20-42 16,16-22-66-16,0-22-88 0,11-18-148 16,7-20-44-1</inkml:trace>
  <inkml:trace contextRef="#ctx0" brushRef="#br0" timeOffset="97959.14">27243 8239 658 0,'0'0'168'16,"0"0"-141"-16,-92 155 34 16,49-48 14-16,3 10-4 15,7 0-32-15,15-17-16 16,11-20 4-16,7-24-12 0,0-26-12 15,34-25-3-15,11-5-6 16,3-49-10-16,6-17 0 16,-14-6 0-16,-18 8 10 15,-20 16 6-15,-2 16 7 16,-31 11 16-16,-18 17 1 16,-6 4-24-16,3 4-6 15,15 20-19-15,16 6-40 16,21-1-76-16,0-17-130 15,0-4-219-15</inkml:trace>
  <inkml:trace contextRef="#ctx0" brushRef="#br0" timeOffset="98149.28">27440 8951 979 0,'0'0'57'16,"-39"117"40"-16,-9-53-46 15,4 3-14-15,13-17-23 16,15-15-14-16,9-19-20 16,7-16-69-16,17 0-61 15,27-36-24-15,-13 6-45 16,2-5-43-16</inkml:trace>
  <inkml:trace contextRef="#ctx0" brushRef="#br0" timeOffset="98557.99">27886 8416 592 0,'0'0'35'15,"0"0"1"-15,0 0 2 16,0 0 30-16,-22 121-3 15,4-78-34-15,0 3 8 16,-2-5 9-16,2-14-10 0,11-10-7 16,3-15-8-1,4-2-11-15,0-17-12 0,29-30-8 16,23-15 8-16,10-7 0 16,3 7-2-16,-10 13-5 15,-17 20 5-15,-13 13-1 16,-12 16 3-16,-9 0 15 15,-2 51 15-15,-2 30 15 16,0 19-14-16,-4 10-16 16,-9-1-11-16,3-13-3 15,6-8-1-15,4-10 0 16,0-11 0-16,0-19-12 16,0-22-47-16,0-18-54 15,-2-8-80-15,0-23-231 16</inkml:trace>
  <inkml:trace contextRef="#ctx0" brushRef="#br0" timeOffset="98808.52">28414 8147 940 0,'0'0'1'0,"0"0"25"16,0 0 35-16,125 122 13 15,-85-59-27-15,-5 9-17 16,-8 6 6-16,-18 16-3 16,-9 17 7-16,-19 13 7 0,-35 12-14 15,-15 3-18 1,-7-9-15-16,9-16-4 0,13-30-34 16,27-37-60-16,27-47-77 15,0-17-174-15</inkml:trace>
  <inkml:trace contextRef="#ctx0" brushRef="#br0" timeOffset="99249.53">25926 9783 814 0,'0'0'10'0,"-119"176"27"16,72-59 14-16,14 3-25 16,13 1-9-16,16-14-12 15,4-22 1-15,0-19-6 16,17-26-1-16,12-15-4 15,5-19-26-15,5-6-9 16,4-24-54-16,-30-11-95 16,1-1-145-16</inkml:trace>
  <inkml:trace contextRef="#ctx0" brushRef="#br0" timeOffset="99531.92">26440 9846 1014 0,'0'0'8'16,"0"0"0"-16,-118 136 47 15,80-42-22-15,6 8 10 16,15 4-34-16,11-9-5 16,6-25-1-16,0-26-3 15,29-27-2-15,17-19-16 16,14-23-11-16,5-43 2 15,-7-16 2-15,-18 2 3 16,-24 13 13-16,-16 23 9 16,-3 20 2-16,-37 10-1 15,-7 14-1-15,-4 0-48 0,5 16-55 16,32 8-84-16,7-1-175 16</inkml:trace>
  <inkml:trace contextRef="#ctx0" brushRef="#br0" timeOffset="99727.5">26757 10539 970 0,'0'0'40'0,"0"0"31"16,-21 137-13-16,6-93-45 15,1 0-10-15,6-9-3 16,1-14-29-16,7-7-40 15,0-14-47-15,0 0-69 0,9-20-107 16,4-7 65 0</inkml:trace>
  <inkml:trace contextRef="#ctx0" brushRef="#br0" timeOffset="100039.72">27276 9966 794 0,'0'0'111'16,"0"0"-66"-16,0 0 37 0,-137 180-25 16,91-68 5-1,7 5-29-15,11-3-16 0,12-10 2 16,10-19-1-16,6-19-8 16,0-23-8-16,22-26-2 15,18-17-21-15,2-22-16 16,5-32 10-16,-5-17 18 15,-13 1-1-15,-12 11 4 16,-17 12 6-16,0 15 5 16,-17 12 9-16,-14 12-12 15,2 8-2-15,2 0-35 16,3 0-43-16,13 24-65 16,11-10-100-16,0 1-207 15</inkml:trace>
  <inkml:trace contextRef="#ctx0" brushRef="#br0" timeOffset="100234.2">27474 10650 981 0,'0'0'28'16,"0"0"30"-16,-44 110 4 15,17-58-47-15,2 0-12 16,7-2-3-16,7-11-27 15,9-17-38-15,2-19-71 16,0-3-71-16,0-11-182 16</inkml:trace>
  <inkml:trace contextRef="#ctx0" brushRef="#br0" timeOffset="100639.22">27891 10049 843 0,'0'0'20'0,"0"0"5"15,0 0 29-15,-5 105-6 16,0-59-3-16,1 1-34 16,0-3-2-16,-1-9-3 15,3-10-4-15,2-17-1 16,0-8-1-16,0 0-8 15,0-18-7-15,20-24 13 0,20-17 2 16,11-5 3-16,3 2-3 16,-1 8 2-16,-1 14-2 15,-12 14 3-15,-13 16 0 16,-14 10 6-16,-5 0 6 16,-2 38 16-16,-6 28 1 15,0 27-5-15,0 10-12 16,0 2-11-16,-10-7-3 15,1-14 1-15,1-13-2 16,1-14-3-16,2-20-8 16,3-17-31-16,0-20-36 15,2-5-70-15,0-24-143 0,0-7-259 16</inkml:trace>
  <inkml:trace contextRef="#ctx0" brushRef="#br0" timeOffset="100910.45">28394 9813 879 0,'0'0'20'16,"0"0"46"-16,0 0 31 16,77 165 1-16,-52-87-28 15,-4 6-30-15,-8 14 5 16,-11 13-9-16,-2 9-11 0,-15 14-1 15,-25 9-8-15,-12-2-7 16,-4-11-7-16,10-21-2 16,7-28-9-16,18-31-16 15,7-32-39-15,7-18-90 16,7-28-125-16,0-12-473 16</inkml:trace>
  <inkml:trace contextRef="#ctx0" brushRef="#br0" timeOffset="102289.11">4342 14997 464 0,'0'0'2'0,"-129"-12"-2"16,98-46 45-16,13-28 26 15,18-34-14-15,0-35-14 16,37-28-3-16,33-7-13 16,16 12-7-16,15 19-7 15,8 35 6-15,0 39-6 16,2 40-9-16,5 39 1 15,7 13 6-15,6 52 21 16,7 15-3-16,-2 6 1 16,-7-2-3-16,-16 5-16 15,-13-3-6-15,-17 4 0 0,-31 10 5 16,-29 14 23 0,-21 25 31-16,-44 9 19 0,-39 6-17 15,-19-5-22-15,-10-17-22 16,2-28-20-16,4-26-2 15,4-34-17-15,1-23 16 16,-10-15 1-16,-14-15-15 16,-16-23 11-16,-4-2-37 15,16 7-17-15,31 9-10 16,36 9-30-16,62 9-81 16,4 2-201-16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7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24575,'1'-1'0,"-1"0"0,0 0 0,1 0 0,-1 0 0,1 0 0,0 0 0,-1 0 0,1 0 0,0 0 0,0 0 0,-1 0 0,1 1 0,0-1 0,0 0 0,0 0 0,0 1 0,0-1 0,0 1 0,0-1 0,0 1 0,0-1 0,1 1 0,-1 0 0,0-1 0,0 1 0,0 0 0,2 0 0,38-5 0,-37 5 0,21-1 0,0 0 0,0 2 0,0 1 0,0 1 0,-1 1 0,0 1 0,1 1 0,45 18 0,-38-11 0,1-2 0,0-1 0,0-2 0,1-1 0,1-2 0,49 2 0,-45-2 0,0 1 0,0 2 0,0 1 0,64 26 0,-60-20 0,-23-9 0,1-2 0,-1-1 0,1 0 0,0-1 0,-1-2 0,30-2 0,48 3 0,-96-1-124,1 1 0,0-1 0,-1 0 0,1 1 0,0 0 0,-1-1-1,1 1 1,-1 0 0,0 1 0,4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8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304 855 24575,'-5'-2'0,"0"0"0,0-1 0,1 1 0,-1-1 0,1 0 0,0 0 0,0 0 0,0-1 0,0 1 0,-3-6 0,0 2 0,-5-5 0,0-1 0,-11-17 0,-3-5 0,14 19 0,0-1 0,2-1 0,-14-30 0,-7-13 0,17 40 0,2-1 0,1-1 0,1 1 0,1-2 0,-12-45 0,19 55 0,0 1 0,0 0 0,2-1 0,-1 1 0,2-1 0,0 1 0,0 0 0,2-1 0,-1 1 0,2 0 0,0 0 0,9-22 0,-2 13 0,0 0 0,1 0 0,1 2 0,1-1 0,25-27 0,-35 45 0,0 0 0,0 0 0,0 0 0,0 1 0,1-1 0,-1 1 0,1 0 0,-1 1 0,1-1 0,0 1 0,-1 0 0,1 0 0,0 0 0,6 1 0,12-1 0,41 4 0,-24-1 0,-39-1 0,16-2 0,1 2 0,-1 1 0,0 0 0,20 5 0,-31-5 0,-1 0 0,1 0 0,-1 1 0,0-1 0,0 1 0,0 1 0,0-1 0,-1 0 0,1 1 0,-1 0 0,0 0 0,0 1 0,0-1 0,-1 1 0,1-1 0,3 9 0,54 114 0,-51-105 0,-1 1 0,-1-1 0,-2 1 0,0 1 0,-1-1 0,2 39 0,-6 147 0,-4-97 0,3-109 0,0 1 0,0-1 0,0 1 0,0-1 0,-1 1 0,1-1 0,-1 1 0,0-1 0,0 0 0,0 0 0,-1 1 0,1-1 0,-1 0 0,0 0 0,-2 3 0,1-4 0,1 0 0,-1 0 0,0 0 0,0 0 0,0 0 0,0-1 0,0 0 0,0 1 0,0-1 0,0 0 0,-1-1 0,1 1 0,0 0 0,-1-1 0,-6 0 0,-90 11 85,-28 1-1535,107-12-5376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9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0 377 24575,'2'7'0,"0"1"0,1-1 0,-1 0 0,1-1 0,1 1 0,-1 0 0,1-1 0,0 0 0,0 0 0,7 7 0,0 2 0,70 91 0,-79-103 0,0 0 0,0 0 0,0 0 0,0 0 0,1-1 0,-1 1 0,1 0 0,0-1 0,0 0 0,0 0 0,0 0 0,0 0 0,0 0 0,0 0 0,5 1 0,-5-3 0,-1 0 0,0 0 0,1 0 0,-1 0 0,1-1 0,-1 1 0,0-1 0,1 1 0,-1-1 0,0 0 0,0 0 0,1 0 0,-1 0 0,0 0 0,0-1 0,0 1 0,0-1 0,0 1 0,-1-1 0,1 1 0,0-1 0,-1 0 0,1 0 0,1-3 0,9-14 0,-1 0 0,0-1 0,-1 0 0,-1-1 0,-1 0 0,5-24 0,12-27 0,15-24-682,75-132-1,-98 199-6143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1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24575,'0'4'0,"0"6"0,0 10 0,0 9 0,0 5 0,0 4 0,-4 1 0,-1-3 0,-5-3 0,0-2 0,2-3 0,2-2 0,2-1 0,1-5-8191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2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25 24575,'0'-1'0,"0"0"0,1 0 0,-1 0 0,1 0 0,-1 0 0,1 0 0,0 0 0,-1 0 0,1 0 0,0 0 0,0 0 0,0 1 0,0-1 0,0 0 0,0 1 0,0-1 0,0 0 0,0 1 0,0-1 0,0 1 0,0-1 0,0 1 0,0 0 0,0 0 0,0-1 0,1 1 0,1 0 0,37-5 0,-35 5 0,3 0 0,0-1 0,1 1 0,-1 1 0,0-1 0,0 2 0,1-1 0,-1 1 0,0 0 0,0 1 0,-1 0 0,1 0 0,8 5 0,-10-4 0,-2-1 0,1 1 0,0 0 0,-1 1 0,0-1 0,0 1 0,0 0 0,0 0 0,-1 0 0,0 0 0,0 0 0,0 1 0,-1 0 0,0-1 0,0 1 0,0 0 0,1 8 0,-2-7 0,0-1 0,0 0 0,0 1 0,-1-1 0,0 0 0,0 1 0,-1-1 0,0 0 0,0 1 0,0-1 0,-4 10 0,3-13 0,1 0 0,-1-1 0,0 1 0,0 0 0,0 0 0,0-1 0,0 1 0,0-1 0,-1 0 0,1 0 0,-1 0 0,0 0 0,0 0 0,0-1 0,1 1 0,-2-1 0,1 1 0,0-1 0,0 0 0,0 0 0,0-1 0,-1 1 0,-4 0 0,-43-1 0,41-1 0,1 0 0,-1 1 0,0 1 0,0 0 0,-10 2 0,20-3 0,0 0 0,0 0 0,-1 0 0,1 0 0,0 0 0,0 0 0,-1 0 0,1 1 0,0-1 0,0 0 0,-1 0 0,1 0 0,0 0 0,0 0 0,-1 1 0,1-1 0,0 0 0,0 0 0,0 0 0,0 1 0,-1-1 0,1 0 0,0 0 0,0 0 0,0 1 0,0-1 0,0 0 0,0 0 0,-1 1 0,1-1 0,0 0 0,0 1 0,0-1 0,0 0 0,0 0 0,0 1 0,0-1 0,0 0 0,0 0 0,0 1 0,1-1 0,-1 1 0,10 11 0,18 9 0,14 4 0,-7-4 0,-1 1 0,41 36 0,-71-54 0,-1 0 0,0 0 0,0 0 0,-1 0 0,1 1 0,-1 0 0,0-1 0,0 1 0,0 0 0,-1 0 0,1 0 0,-1 0 0,-1 0 0,1 0 0,-1 8 0,1 8 0,-2 1 0,-4 27 0,4-46 0,0 1 0,0 0 0,0 0 0,0-1 0,0 1 0,-1-1 0,0 1 0,0-1 0,0 1 0,0-1 0,0 0 0,0 0 0,-1 0 0,0 0 0,1-1 0,-1 1 0,0-1 0,0 0 0,-1 1 0,1-1 0,0 0 0,-1-1 0,1 1 0,-1-1 0,0 0 0,1 1 0,-1-2 0,0 1 0,0 0 0,-6 0 0,0-1 0,0 1 0,0-2 0,0 1 0,0-1 0,0-1 0,1 0 0,-1 0 0,0-1 0,1 0 0,-17-8 0,15 4-136,0 0-1,0 0 1,1-1-1,1 0 1,-1-1-1,1 0 1,1-1-1,0 0 0,-12-17 1,6 6-6690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3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1 281 24575,'1'-14'0,"1"0"0,1 1 0,0 0 0,1-1 0,0 1 0,1 0 0,9-16 0,13-41 0,-26 63 0,1 0 0,1 0 0,-1 0 0,1 1 0,0-1 0,0 0 0,6-6 0,-7 11 0,0-1 0,1 1 0,-1 0 0,1 0 0,-1 0 0,1 0 0,0 1 0,0-1 0,0 1 0,0 0 0,0-1 0,0 1 0,0 1 0,1-1 0,-1 0 0,0 1 0,0 0 0,5-1 0,3 1 0,-1-1 0,1 2 0,0-1 0,-1 2 0,1-1 0,-1 1 0,20 7 0,-22-6 0,0 1 0,-1 0 0,0 1 0,0 0 0,0 0 0,0 0 0,-1 1 0,0 0 0,0 0 0,7 10 0,10 12 0,-3 1 0,18 31 0,-32-49 0,0 0 0,-1 1 0,-1 0 0,0 0 0,-1 0 0,0 0 0,-1 0 0,0 1 0,0 17 0,-1-18 0,-2 0 0,1 1 0,-1-1 0,-5 21 0,4-29 0,1 0 0,-1 0 0,0 0 0,0 0 0,0-1 0,0 1 0,-1-1 0,1 0 0,-1 0 0,0 0 0,0 0 0,0 0 0,0 0 0,-1-1 0,1 1 0,-1-1 0,-5 3 0,-3 0 0,-18 13 0,30-18 0,-1 0 0,1 0 0,0 0 0,0 1 0,0-1 0,0 0 0,0 0 0,0 0 0,0 1 0,0-1 0,0 0 0,0 0 0,0 0 0,0 1 0,0-1 0,0 0 0,0 0 0,1 1 0,-1-1 0,0 0 0,0 0 0,0 0 0,0 1 0,0-1 0,0 0 0,0 0 0,1 0 0,-1 0 0,0 1 0,0-1 0,0 0 0,0 0 0,1 0 0,-1 0 0,0 0 0,0 0 0,0 0 0,1 0 0,-1 1 0,0-1 0,0 0 0,0 0 0,1 0 0,-1 0 0,0 0 0,0 0 0,1 0 0,-1 0 0,0 0 0,0 0 0,0 0 0,1 0 0,-1-1 0,0 1 0,1 0 0,14 2 0,108-3-1365,-100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C39A-A2BB-4F37-912C-DAE417C4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8DD5D-1DCF-4036-AAF5-D20A21E1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E999-234D-49E9-84A1-B2BA6A3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0D3C4-B923-4B4A-A6A8-DD2A573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11CE9-37F7-4A6C-9C98-44060557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F316-1F1A-4044-B546-7D90D0A2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A863-744F-4847-BE1C-CE5BBA54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30454-A275-4111-963C-DB043991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C0B0-56E6-4F22-A4F4-E66D512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F712-4924-469C-A294-EC743F4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C3A7B-4CE8-4DEB-B9AE-536CD81B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376B6-A6DD-4AF2-AC54-E38FF32B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DF1-F691-411D-991B-5932BDC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0B74-6788-4BB7-BED5-83013F8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5271-E86B-4380-9775-ED7C9F49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268B-B5CD-4678-8A7C-1D9E8475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AD58B-7F17-4D75-8F35-F11EB8AF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A0C8-BF3D-4D18-A75B-D00AEE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C46B-1055-4C84-82D8-E16E7A2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27D1-472A-49DA-A238-2856504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285-3BBD-4961-81B9-BA505C58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33755-FA59-49C4-935F-1F65E9A0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BD375-10E2-4EC7-ABFA-396DE3B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68A-BAAD-4630-B8E1-23E4AA0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4EEE2-ADA1-4D9C-8D1A-FD13CD62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23D2-9C77-433B-8BC3-345E618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70AF-8B8C-4928-8C9A-E30A7FA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6550C-2675-45EA-9913-C8B93531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0EA5C-D54D-4A37-B7B2-27A53FC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8CDF-B72F-455C-BE33-4206ADF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7B7F6-1E39-4F95-8E91-45D6E26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F0B7-D530-43F6-A0CE-9109A05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855A5-7E45-43FF-AEF2-C23F4D4B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0299-179C-472B-9043-77A8A585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03880-FE3D-452C-B3E5-D244614E3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D3DA0-300F-4B73-92EA-29276574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B678E-1C25-463E-B36E-897C5E3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B585E-22B4-4AE9-8FD3-2995168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8681A-4FDC-431C-A1AB-0F02917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FABC-6FB0-4825-BD07-ABD6ED63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C2F73-814D-4863-A498-4D248885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CFE53-1240-4A1E-9698-BCF847B7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D7927-E710-4545-AD38-90A45F0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76D03-A178-43E0-8D6B-DED0354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0F36CD-CEC9-4846-860C-A390353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E320-474D-4B91-9398-F8FBC95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D877-9CB8-44CD-8477-FCC61961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03621-738C-4632-9627-32F9DBF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D6876-ADB7-4237-A6D8-55491BB1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4DFBB-2BDD-496F-BAD9-88F5BB52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74446-FF20-4AB5-8103-34B80476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3EE52-CF72-4AEF-B880-A6BE2E2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C4C3-F3F5-4220-B66A-68E219D8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A75CB-ED22-4346-9EC6-0995F802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D75BD-CBA2-4EBC-BDF5-748AEB30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71B3-D925-4341-86A6-B7598754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49FBD-61B1-43BF-88DF-B52337B8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9895F-96DE-4FB2-80A8-E8D6296A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79A5A-21CB-4B75-80A2-C87B14D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7A378-A146-4321-9139-0CBE81FF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0CA89-FECF-4CA3-99F0-9407B94C2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8C41-BC11-420D-8089-0BC42F1AB8CC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C06F4-763B-40B2-B07E-830687C5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F3782-8710-4C9F-AD0D-E8A05188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109" Type="http://schemas.openxmlformats.org/officeDocument/2006/relationships/customXml" Target="../ink/ink13.xml"/><Relationship Id="rId117" Type="http://schemas.openxmlformats.org/officeDocument/2006/relationships/customXml" Target="../ink/ink17.xml"/><Relationship Id="rId21" Type="http://schemas.openxmlformats.org/officeDocument/2006/relationships/image" Target="../media/image10.png"/><Relationship Id="rId112" Type="http://schemas.openxmlformats.org/officeDocument/2006/relationships/image" Target="../media/image52.png"/><Relationship Id="rId120" Type="http://schemas.openxmlformats.org/officeDocument/2006/relationships/image" Target="../media/image56.png"/><Relationship Id="rId125" Type="http://schemas.openxmlformats.org/officeDocument/2006/relationships/customXml" Target="../ink/ink21.xml"/><Relationship Id="rId133" Type="http://schemas.openxmlformats.org/officeDocument/2006/relationships/customXml" Target="../ink/ink25.xml"/><Relationship Id="rId138" Type="http://schemas.openxmlformats.org/officeDocument/2006/relationships/image" Target="../media/image65.png"/><Relationship Id="rId141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8.xml"/><Relationship Id="rId32" Type="http://schemas.openxmlformats.org/officeDocument/2006/relationships/image" Target="../media/image4.png"/><Relationship Id="rId110" Type="http://schemas.openxmlformats.org/officeDocument/2006/relationships/image" Target="../media/image51.png"/><Relationship Id="rId115" Type="http://schemas.openxmlformats.org/officeDocument/2006/relationships/customXml" Target="../ink/ink16.xml"/><Relationship Id="rId123" Type="http://schemas.openxmlformats.org/officeDocument/2006/relationships/customXml" Target="../ink/ink20.xml"/><Relationship Id="rId128" Type="http://schemas.openxmlformats.org/officeDocument/2006/relationships/image" Target="../media/image60.png"/><Relationship Id="rId131" Type="http://schemas.openxmlformats.org/officeDocument/2006/relationships/customXml" Target="../ink/ink24.xml"/><Relationship Id="rId136" Type="http://schemas.openxmlformats.org/officeDocument/2006/relationships/image" Target="../media/image64.png"/><Relationship Id="rId144" Type="http://schemas.openxmlformats.org/officeDocument/2006/relationships/image" Target="../media/image1.png"/><Relationship Id="rId5" Type="http://schemas.openxmlformats.org/officeDocument/2006/relationships/customXml" Target="../ink/ink2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22" Type="http://schemas.openxmlformats.org/officeDocument/2006/relationships/customXml" Target="../ink/ink7.xml"/><Relationship Id="rId27" Type="http://schemas.openxmlformats.org/officeDocument/2006/relationships/image" Target="../media/image13.png"/><Relationship Id="rId30" Type="http://schemas.openxmlformats.org/officeDocument/2006/relationships/customXml" Target="../ink/ink11.xml"/><Relationship Id="rId113" Type="http://schemas.openxmlformats.org/officeDocument/2006/relationships/customXml" Target="../ink/ink15.xml"/><Relationship Id="rId118" Type="http://schemas.openxmlformats.org/officeDocument/2006/relationships/image" Target="../media/image55.png"/><Relationship Id="rId126" Type="http://schemas.openxmlformats.org/officeDocument/2006/relationships/image" Target="../media/image59.png"/><Relationship Id="rId134" Type="http://schemas.openxmlformats.org/officeDocument/2006/relationships/image" Target="../media/image63.png"/><Relationship Id="rId139" Type="http://schemas.openxmlformats.org/officeDocument/2006/relationships/customXml" Target="../ink/ink28.xml"/><Relationship Id="rId121" Type="http://schemas.openxmlformats.org/officeDocument/2006/relationships/customXml" Target="../ink/ink19.xml"/><Relationship Id="rId142" Type="http://schemas.openxmlformats.org/officeDocument/2006/relationships/customXml" Target="../ink/ink29.xml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2.xml"/><Relationship Id="rId108" Type="http://schemas.openxmlformats.org/officeDocument/2006/relationships/image" Target="../media/image50.png"/><Relationship Id="rId116" Type="http://schemas.openxmlformats.org/officeDocument/2006/relationships/image" Target="../media/image54.png"/><Relationship Id="rId124" Type="http://schemas.openxmlformats.org/officeDocument/2006/relationships/image" Target="../media/image58.png"/><Relationship Id="rId129" Type="http://schemas.openxmlformats.org/officeDocument/2006/relationships/customXml" Target="../ink/ink23.xml"/><Relationship Id="rId137" Type="http://schemas.openxmlformats.org/officeDocument/2006/relationships/customXml" Target="../ink/ink27.xml"/><Relationship Id="rId20" Type="http://schemas.openxmlformats.org/officeDocument/2006/relationships/customXml" Target="../ink/ink6.xml"/><Relationship Id="rId111" Type="http://schemas.openxmlformats.org/officeDocument/2006/relationships/customXml" Target="../ink/ink14.xml"/><Relationship Id="rId13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0.xml"/><Relationship Id="rId114" Type="http://schemas.openxmlformats.org/officeDocument/2006/relationships/image" Target="../media/image53.png"/><Relationship Id="rId119" Type="http://schemas.openxmlformats.org/officeDocument/2006/relationships/customXml" Target="../ink/ink18.xml"/><Relationship Id="rId127" Type="http://schemas.openxmlformats.org/officeDocument/2006/relationships/customXml" Target="../ink/ink22.xml"/><Relationship Id="rId122" Type="http://schemas.openxmlformats.org/officeDocument/2006/relationships/image" Target="../media/image57.png"/><Relationship Id="rId130" Type="http://schemas.openxmlformats.org/officeDocument/2006/relationships/image" Target="../media/image61.png"/><Relationship Id="rId135" Type="http://schemas.openxmlformats.org/officeDocument/2006/relationships/customXml" Target="../ink/ink26.xml"/><Relationship Id="rId14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1325-30F5-4D7C-B402-FAB5AC31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 </a:t>
            </a:r>
            <a:r>
              <a:rPr lang="en-US" altLang="ko-KR" dirty="0"/>
              <a:t>8</a:t>
            </a:r>
            <a:r>
              <a:rPr lang="ko-KR" altLang="en-US" dirty="0"/>
              <a:t>주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7D03B-1C4B-4CBB-8CEF-DA866CBE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BFD7B-080F-43B1-824B-4E0DC63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1780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종이의 개수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5BE76-1113-47D1-A866-1C31C8CD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색종이 문제와 비슷한 문제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근데 이제 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개로 쪼개는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14:cNvPr>
              <p14:cNvContentPartPr/>
              <p14:nvPr/>
            </p14:nvContentPartPr>
            <p14:xfrm>
              <a:off x="5973480" y="3981720"/>
              <a:ext cx="1462320" cy="73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5840" y="3945720"/>
                <a:ext cx="1497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14:cNvPr>
              <p14:cNvContentPartPr/>
              <p14:nvPr/>
            </p14:nvContentPartPr>
            <p14:xfrm>
              <a:off x="8888760" y="3900720"/>
              <a:ext cx="449640" cy="295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0760" y="3865080"/>
                <a:ext cx="485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14:cNvPr>
              <p14:cNvContentPartPr/>
              <p14:nvPr/>
            </p14:nvContentPartPr>
            <p14:xfrm>
              <a:off x="6983040" y="2016169"/>
              <a:ext cx="1254600" cy="90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5400" y="1980529"/>
                <a:ext cx="12902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7F6B89-0352-49CA-869E-BB5802D74998}"/>
              </a:ext>
            </a:extLst>
          </p:cNvPr>
          <p:cNvGrpSpPr/>
          <p:nvPr/>
        </p:nvGrpSpPr>
        <p:grpSpPr>
          <a:xfrm>
            <a:off x="9932520" y="3620329"/>
            <a:ext cx="523080" cy="605520"/>
            <a:chOff x="9932520" y="3620329"/>
            <a:chExt cx="52308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14:cNvPr>
                <p14:cNvContentPartPr/>
                <p14:nvPr/>
              </p14:nvContentPartPr>
              <p14:xfrm>
                <a:off x="10013520" y="4149889"/>
                <a:ext cx="442080" cy="75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4520" y="4140889"/>
                  <a:ext cx="45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14:cNvPr>
                <p14:cNvContentPartPr/>
                <p14:nvPr/>
              </p14:nvContentPartPr>
              <p14:xfrm>
                <a:off x="10191000" y="3878809"/>
                <a:ext cx="226800" cy="307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82000" y="3870169"/>
                  <a:ext cx="244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14:cNvPr>
                <p14:cNvContentPartPr/>
                <p14:nvPr/>
              </p14:nvContentPartPr>
              <p14:xfrm>
                <a:off x="9932520" y="3620329"/>
                <a:ext cx="182160" cy="222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23520" y="3611329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14:cNvPr>
              <p14:cNvContentPartPr/>
              <p14:nvPr/>
            </p14:nvContentPartPr>
            <p14:xfrm>
              <a:off x="9914520" y="4275529"/>
              <a:ext cx="18360" cy="1350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05520" y="4266889"/>
                <a:ext cx="3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14:cNvPr>
              <p14:cNvContentPartPr/>
              <p14:nvPr/>
            </p14:nvContentPartPr>
            <p14:xfrm>
              <a:off x="10056000" y="4248889"/>
              <a:ext cx="122040" cy="243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47000" y="4239889"/>
                <a:ext cx="139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14:cNvPr>
              <p14:cNvContentPartPr/>
              <p14:nvPr/>
            </p14:nvContentPartPr>
            <p14:xfrm>
              <a:off x="10201440" y="4273369"/>
              <a:ext cx="186840" cy="182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2800" y="4264369"/>
                <a:ext cx="204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14:cNvPr>
              <p14:cNvContentPartPr/>
              <p14:nvPr/>
            </p14:nvContentPartPr>
            <p14:xfrm>
              <a:off x="10479360" y="4247449"/>
              <a:ext cx="115200" cy="1778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0360" y="4238809"/>
                <a:ext cx="132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14:cNvPr>
              <p14:cNvContentPartPr/>
              <p14:nvPr/>
            </p14:nvContentPartPr>
            <p14:xfrm>
              <a:off x="2141760" y="317212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33120" y="3163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14:cNvPr>
              <p14:cNvContentPartPr/>
              <p14:nvPr/>
            </p14:nvContentPartPr>
            <p14:xfrm>
              <a:off x="4982804" y="1695171"/>
              <a:ext cx="652320" cy="70632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73804" y="1686531"/>
                <a:ext cx="6699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14:cNvPr>
              <p14:cNvContentPartPr/>
              <p14:nvPr/>
            </p14:nvContentPartPr>
            <p14:xfrm>
              <a:off x="5168924" y="1208451"/>
              <a:ext cx="365760" cy="4579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60284" y="1199811"/>
                <a:ext cx="38340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1B5D4F-719A-4143-8494-64C453BA0EC9}"/>
              </a:ext>
            </a:extLst>
          </p:cNvPr>
          <p:cNvGrpSpPr/>
          <p:nvPr/>
        </p:nvGrpSpPr>
        <p:grpSpPr>
          <a:xfrm>
            <a:off x="4793804" y="1185411"/>
            <a:ext cx="1023480" cy="870840"/>
            <a:chOff x="4793804" y="1185411"/>
            <a:chExt cx="102348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14:cNvPr>
                <p14:cNvContentPartPr/>
                <p14:nvPr/>
              </p14:nvContentPartPr>
              <p14:xfrm>
                <a:off x="5231564" y="1626771"/>
                <a:ext cx="75960" cy="698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2924" y="1617771"/>
                  <a:ext cx="93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14:cNvPr>
                <p14:cNvContentPartPr/>
                <p14:nvPr/>
              </p14:nvContentPartPr>
              <p14:xfrm>
                <a:off x="5371244" y="1635771"/>
                <a:ext cx="112320" cy="97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62244" y="1627131"/>
                  <a:ext cx="12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14:cNvPr>
                <p14:cNvContentPartPr/>
                <p14:nvPr/>
              </p14:nvContentPartPr>
              <p14:xfrm>
                <a:off x="5218244" y="1637571"/>
                <a:ext cx="108000" cy="957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09244" y="1628571"/>
                  <a:ext cx="125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14:cNvPr>
                <p14:cNvContentPartPr/>
                <p14:nvPr/>
              </p14:nvContentPartPr>
              <p14:xfrm>
                <a:off x="5386724" y="1609491"/>
                <a:ext cx="61560" cy="691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77724" y="1600851"/>
                  <a:ext cx="79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14:cNvPr>
                <p14:cNvContentPartPr/>
                <p14:nvPr/>
              </p14:nvContentPartPr>
              <p14:xfrm>
                <a:off x="5611364" y="1376571"/>
                <a:ext cx="36360" cy="2188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02364" y="1367571"/>
                  <a:ext cx="54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14:cNvPr>
                <p14:cNvContentPartPr/>
                <p14:nvPr/>
              </p14:nvContentPartPr>
              <p14:xfrm>
                <a:off x="5663924" y="1404651"/>
                <a:ext cx="86040" cy="220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5284" y="1396011"/>
                  <a:ext cx="103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14:cNvPr>
                <p14:cNvContentPartPr/>
                <p14:nvPr/>
              </p14:nvContentPartPr>
              <p14:xfrm>
                <a:off x="5686964" y="1384851"/>
                <a:ext cx="130320" cy="500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78324" y="1376211"/>
                  <a:ext cx="147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14:cNvPr>
                <p14:cNvContentPartPr/>
                <p14:nvPr/>
              </p14:nvContentPartPr>
              <p14:xfrm>
                <a:off x="4793804" y="1429131"/>
                <a:ext cx="12600" cy="1965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85164" y="1420131"/>
                  <a:ext cx="30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14:cNvPr>
                <p14:cNvContentPartPr/>
                <p14:nvPr/>
              </p14:nvContentPartPr>
              <p14:xfrm>
                <a:off x="4885604" y="1462251"/>
                <a:ext cx="147240" cy="1310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76604" y="1453251"/>
                  <a:ext cx="164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14:cNvPr>
                <p14:cNvContentPartPr/>
                <p14:nvPr/>
              </p14:nvContentPartPr>
              <p14:xfrm>
                <a:off x="5473484" y="1185411"/>
                <a:ext cx="324000" cy="4845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64844" y="1176411"/>
                  <a:ext cx="3416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14:cNvPr>
                <p14:cNvContentPartPr/>
                <p14:nvPr/>
              </p14:nvContentPartPr>
              <p14:xfrm>
                <a:off x="5332724" y="1540371"/>
                <a:ext cx="204120" cy="2646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23724" y="1531371"/>
                  <a:ext cx="221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14:cNvPr>
                <p14:cNvContentPartPr/>
                <p14:nvPr/>
              </p14:nvContentPartPr>
              <p14:xfrm>
                <a:off x="5357924" y="1698771"/>
                <a:ext cx="18000" cy="2336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8924" y="1690131"/>
                  <a:ext cx="3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14:cNvPr>
                <p14:cNvContentPartPr/>
                <p14:nvPr/>
              </p14:nvContentPartPr>
              <p14:xfrm>
                <a:off x="5402204" y="1700931"/>
                <a:ext cx="57600" cy="245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93564" y="1691931"/>
                  <a:ext cx="75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14:cNvPr>
                <p14:cNvContentPartPr/>
                <p14:nvPr/>
              </p14:nvContentPartPr>
              <p14:xfrm>
                <a:off x="5291684" y="1659171"/>
                <a:ext cx="224280" cy="397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83044" y="1650171"/>
                  <a:ext cx="24192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C0E0E70-9AB1-4E2D-B992-0DA4B5EAF6A0}"/>
                  </a:ext>
                </a:extLst>
              </p14:cNvPr>
              <p14:cNvContentPartPr/>
              <p14:nvPr/>
            </p14:nvContentPartPr>
            <p14:xfrm>
              <a:off x="5505480" y="4629240"/>
              <a:ext cx="4381920" cy="82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C0E0E70-9AB1-4E2D-B992-0DA4B5EAF6A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89640" y="4565880"/>
                <a:ext cx="4413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469624-6061-442C-B581-ACBC4D36AA6C}"/>
                  </a:ext>
                </a:extLst>
              </p14:cNvPr>
              <p14:cNvContentPartPr/>
              <p14:nvPr/>
            </p14:nvContentPartPr>
            <p14:xfrm>
              <a:off x="7562880" y="4336920"/>
              <a:ext cx="991080" cy="502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469624-6061-442C-B581-ACBC4D36AA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47040" y="4273560"/>
                <a:ext cx="1022400" cy="628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00A14F1-65B2-403F-8494-30E37592B60B}"/>
              </a:ext>
            </a:extLst>
          </p:cNvPr>
          <p:cNvPicPr>
            <a:picLocks noChangeAspect="1"/>
          </p:cNvPicPr>
          <p:nvPr/>
        </p:nvPicPr>
        <p:blipFill>
          <a:blip r:embed="rId144"/>
          <a:stretch>
            <a:fillRect/>
          </a:stretch>
        </p:blipFill>
        <p:spPr>
          <a:xfrm>
            <a:off x="4720328" y="694267"/>
            <a:ext cx="7471671" cy="56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768D2B-0C36-45AF-A0D7-C285F074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알고리즘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3F242-A69E-4B57-9C95-72EC8497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69168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1.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입력</a:t>
            </a:r>
            <a:r>
              <a:rPr lang="en-US" altLang="ko-KR" sz="2200" dirty="0"/>
              <a:t>) </a:t>
            </a:r>
            <a:r>
              <a:rPr lang="ko-KR" altLang="en-US" sz="2200" dirty="0"/>
              <a:t>종이 크기를 </a:t>
            </a:r>
            <a:r>
              <a:rPr lang="ko-KR" altLang="en-US" sz="2200" dirty="0" err="1"/>
              <a:t>입력받고</a:t>
            </a:r>
            <a:r>
              <a:rPr lang="ko-KR" altLang="en-US" sz="2200" dirty="0"/>
              <a:t> 한 </a:t>
            </a:r>
            <a:r>
              <a:rPr lang="ko-KR" altLang="en-US" sz="2200" dirty="0" err="1"/>
              <a:t>줄씩</a:t>
            </a:r>
            <a:r>
              <a:rPr lang="ko-KR" altLang="en-US" sz="2200" dirty="0"/>
              <a:t> 종이를 </a:t>
            </a:r>
            <a:r>
              <a:rPr lang="ko-KR" altLang="en-US" sz="2200" dirty="0" err="1"/>
              <a:t>입력받는다</a:t>
            </a:r>
            <a:endParaRPr lang="en-US" altLang="ko-KR" sz="2200" dirty="0"/>
          </a:p>
          <a:p>
            <a:r>
              <a:rPr lang="en-US" altLang="ko-KR" sz="2200" dirty="0"/>
              <a:t>2. -1,</a:t>
            </a:r>
            <a:r>
              <a:rPr lang="ko-KR" altLang="en-US" sz="2200" dirty="0"/>
              <a:t> </a:t>
            </a:r>
            <a:r>
              <a:rPr lang="en-US" altLang="ko-KR" sz="2200" dirty="0"/>
              <a:t>0,</a:t>
            </a:r>
            <a:r>
              <a:rPr lang="ko-KR" altLang="en-US" sz="2200" dirty="0"/>
              <a:t> </a:t>
            </a:r>
            <a:r>
              <a:rPr lang="en-US" altLang="ko-KR" sz="2200" dirty="0"/>
              <a:t>1</a:t>
            </a:r>
            <a:r>
              <a:rPr lang="ko-KR" altLang="en-US" sz="2200" dirty="0"/>
              <a:t>의 종이 개수를 담을 변수들을 하나씩 만든다</a:t>
            </a:r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분할정복 함수 실행</a:t>
            </a:r>
            <a:endParaRPr lang="en-US" altLang="ko-KR" sz="2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1BD29F-8B75-4CB7-A74A-8B42E395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29" y="2807208"/>
            <a:ext cx="7495877" cy="1623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FCE4FC6-4973-4A48-96C7-1D0CF601BC56}"/>
                  </a:ext>
                </a:extLst>
              </p14:cNvPr>
              <p14:cNvContentPartPr/>
              <p14:nvPr/>
            </p14:nvContentPartPr>
            <p14:xfrm>
              <a:off x="4255920" y="586800"/>
              <a:ext cx="7004520" cy="5134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FCE4FC6-4973-4A48-96C7-1D0CF601BC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6560" y="577440"/>
                <a:ext cx="7023240" cy="51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32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768D2B-0C36-45AF-A0D7-C285F074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알고리즘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3F242-A69E-4B57-9C95-72EC8497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7"/>
            <a:ext cx="3429000" cy="3915325"/>
          </a:xfrm>
        </p:spPr>
        <p:txBody>
          <a:bodyPr anchor="t">
            <a:normAutofit/>
          </a:bodyPr>
          <a:lstStyle/>
          <a:p>
            <a:r>
              <a:rPr lang="en-US" altLang="ko-KR" sz="1900" dirty="0"/>
              <a:t>3-1. </a:t>
            </a:r>
            <a:r>
              <a:rPr lang="ko-KR" altLang="en-US" sz="1900" dirty="0"/>
              <a:t>밖에서 선언한 </a:t>
            </a:r>
            <a:r>
              <a:rPr lang="en-US" altLang="ko-KR" sz="1900" dirty="0"/>
              <a:t>m, z, p</a:t>
            </a:r>
            <a:r>
              <a:rPr lang="ko-KR" altLang="en-US" sz="1900" dirty="0"/>
              <a:t> 전역 변수를 가져와서 쓴다 </a:t>
            </a:r>
            <a:r>
              <a:rPr lang="en-US" altLang="ko-KR" sz="1900" dirty="0"/>
              <a:t>(</a:t>
            </a:r>
            <a:r>
              <a:rPr lang="ko-KR" altLang="en-US" sz="1900" dirty="0"/>
              <a:t>분할정복 과정에서 함수 호출이 아주 잦으므로 전역 변수를 가져오는 게 유리함</a:t>
            </a:r>
            <a:r>
              <a:rPr lang="en-US" altLang="ko-KR" sz="1900" dirty="0"/>
              <a:t>)</a:t>
            </a:r>
          </a:p>
          <a:p>
            <a:r>
              <a:rPr lang="en-US" altLang="ko-KR" sz="1900" dirty="0"/>
              <a:t>3-2. </a:t>
            </a:r>
            <a:r>
              <a:rPr lang="ko-KR" altLang="en-US" sz="1900" dirty="0"/>
              <a:t>현재 위치의 종이 값을 받고</a:t>
            </a:r>
            <a:r>
              <a:rPr lang="en-US" altLang="ko-KR" sz="1900" dirty="0"/>
              <a:t>, </a:t>
            </a:r>
            <a:r>
              <a:rPr lang="ko-KR" altLang="en-US" sz="1900" dirty="0"/>
              <a:t>현재 위치 </a:t>
            </a:r>
            <a:r>
              <a:rPr lang="en-US" altLang="ko-KR" sz="1900" dirty="0"/>
              <a:t>+ n</a:t>
            </a:r>
            <a:r>
              <a:rPr lang="ko-KR" altLang="en-US" sz="1900" dirty="0"/>
              <a:t>까지만큼 루프를 돌면서 값 확인</a:t>
            </a:r>
            <a:endParaRPr lang="en-US" altLang="ko-KR" sz="1900" dirty="0"/>
          </a:p>
          <a:p>
            <a:r>
              <a:rPr lang="en-US" altLang="ko-KR" sz="1900" dirty="0"/>
              <a:t>3-3. </a:t>
            </a:r>
            <a:r>
              <a:rPr lang="ko-KR" altLang="en-US" sz="1900" dirty="0"/>
              <a:t>만약 값이 다르다면 </a:t>
            </a:r>
            <a:r>
              <a:rPr lang="en-US" altLang="ko-KR" sz="1900" dirty="0"/>
              <a:t>9</a:t>
            </a:r>
            <a:r>
              <a:rPr lang="ko-KR" altLang="en-US" sz="1900" dirty="0"/>
              <a:t>개로 쪼개는 과정 필요</a:t>
            </a:r>
            <a:endParaRPr lang="en-US" altLang="ko-KR" sz="1900" dirty="0"/>
          </a:p>
          <a:p>
            <a:r>
              <a:rPr lang="en-US" altLang="ko-KR" sz="1900" dirty="0"/>
              <a:t>3-4. N</a:t>
            </a:r>
            <a:r>
              <a:rPr lang="ko-KR" altLang="en-US" sz="1900" dirty="0"/>
              <a:t>을 </a:t>
            </a:r>
            <a:r>
              <a:rPr lang="en-US" altLang="ko-KR" sz="1900" dirty="0"/>
              <a:t>3</a:t>
            </a:r>
            <a:r>
              <a:rPr lang="ko-KR" altLang="en-US" sz="1900" dirty="0"/>
              <a:t>으로 나눠서 그 쪼개진 부분별로 또 함수 호출</a:t>
            </a:r>
            <a:endParaRPr lang="en-US" altLang="ko-KR" sz="1900" dirty="0"/>
          </a:p>
        </p:txBody>
      </p:sp>
      <p:pic>
        <p:nvPicPr>
          <p:cNvPr id="7" name="그림 6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00E1D095-1661-4493-922A-8158B169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17772"/>
            <a:ext cx="6903720" cy="50224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41F5A54-EE88-43F2-83F8-086E86B68EB7}"/>
                  </a:ext>
                </a:extLst>
              </p14:cNvPr>
              <p14:cNvContentPartPr/>
              <p14:nvPr/>
            </p14:nvContentPartPr>
            <p14:xfrm>
              <a:off x="972000" y="907200"/>
              <a:ext cx="10254600" cy="5462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41F5A54-EE88-43F2-83F8-086E86B68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40" y="897840"/>
                <a:ext cx="10273320" cy="54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63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768D2B-0C36-45AF-A0D7-C285F074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알고리즘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3F242-A69E-4B57-9C95-72EC8497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altLang="ko-KR" sz="2200"/>
              <a:t>3-5. </a:t>
            </a:r>
            <a:r>
              <a:rPr lang="ko-KR" altLang="en-US" sz="2200"/>
              <a:t>만약 </a:t>
            </a:r>
            <a:r>
              <a:rPr lang="en-US" altLang="ko-KR" sz="2200"/>
              <a:t>if</a:t>
            </a:r>
            <a:r>
              <a:rPr lang="ko-KR" altLang="en-US" sz="2200"/>
              <a:t>문에 걸리지 않는다면 </a:t>
            </a:r>
            <a:r>
              <a:rPr lang="en-US" altLang="ko-KR" sz="2200"/>
              <a:t>for</a:t>
            </a:r>
            <a:r>
              <a:rPr lang="ko-KR" altLang="en-US" sz="2200"/>
              <a:t>문을 탈출해서 수를 세게 됨</a:t>
            </a:r>
            <a:endParaRPr lang="en-US" altLang="ko-KR" sz="2200"/>
          </a:p>
          <a:p>
            <a:r>
              <a:rPr lang="ko-KR" altLang="en-US" sz="2200"/>
              <a:t>이 때 값에 따라 </a:t>
            </a:r>
            <a:r>
              <a:rPr lang="en-US" altLang="ko-KR" sz="2200"/>
              <a:t>m, z, p </a:t>
            </a:r>
            <a:r>
              <a:rPr lang="ko-KR" altLang="en-US" sz="2200"/>
              <a:t>중 하나의 값을 증가시킴</a:t>
            </a:r>
            <a:endParaRPr lang="en-US" altLang="ko-KR" sz="2200"/>
          </a:p>
          <a:p>
            <a:r>
              <a:rPr lang="ko-KR" altLang="en-US" sz="2200"/>
              <a:t>모두 끝나면 바깥에서 </a:t>
            </a:r>
            <a:r>
              <a:rPr lang="en-US" altLang="ko-KR" sz="2200"/>
              <a:t>m, z, p</a:t>
            </a:r>
            <a:r>
              <a:rPr lang="ko-KR" altLang="en-US" sz="2200"/>
              <a:t>를 출력</a:t>
            </a:r>
            <a:endParaRPr lang="en-US" altLang="ko-KR" sz="2200"/>
          </a:p>
        </p:txBody>
      </p:sp>
      <p:pic>
        <p:nvPicPr>
          <p:cNvPr id="5" name="그림 4" descr="텍스트, 벽, 화면, 검은색이(가) 표시된 사진&#10;&#10;자동 생성된 설명">
            <a:extLst>
              <a:ext uri="{FF2B5EF4-FFF2-40B4-BE49-F238E27FC236}">
                <a16:creationId xmlns:a16="http://schemas.microsoft.com/office/drawing/2014/main" id="{8B70DA28-8D7E-440F-AC8F-10F686CB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04" y="329183"/>
            <a:ext cx="3683488" cy="342996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D478E3B-6978-49B0-A1A3-46AE75B4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39" y="4079193"/>
            <a:ext cx="3061129" cy="2176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76E6472-E46C-4D1A-A95F-CD0529851A84}"/>
                  </a:ext>
                </a:extLst>
              </p14:cNvPr>
              <p14:cNvContentPartPr/>
              <p14:nvPr/>
            </p14:nvContentPartPr>
            <p14:xfrm>
              <a:off x="7764840" y="500760"/>
              <a:ext cx="2872080" cy="5387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76E6472-E46C-4D1A-A95F-CD0529851A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5480" y="491400"/>
                <a:ext cx="289080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02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926C-39B4-4057-AA2A-29FAA99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-1  </a:t>
            </a:r>
            <a:r>
              <a:rPr lang="en-US" altLang="ko-KR" dirty="0">
                <a:solidFill>
                  <a:schemeClr val="accent2"/>
                </a:solidFill>
              </a:rPr>
              <a:t>0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7F4A980-E998-49B0-9E02-E5F42F5F7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65838"/>
              </p:ext>
            </p:extLst>
          </p:nvPr>
        </p:nvGraphicFramePr>
        <p:xfrm>
          <a:off x="838200" y="1825625"/>
          <a:ext cx="6256863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07">
                  <a:extLst>
                    <a:ext uri="{9D8B030D-6E8A-4147-A177-3AD203B41FA5}">
                      <a16:colId xmlns:a16="http://schemas.microsoft.com/office/drawing/2014/main" val="4165842849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3247677864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3833023996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2695410581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4194965721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4115827423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1856072801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4267564489"/>
                    </a:ext>
                  </a:extLst>
                </a:gridCol>
                <a:gridCol w="695207">
                  <a:extLst>
                    <a:ext uri="{9D8B030D-6E8A-4147-A177-3AD203B41FA5}">
                      <a16:colId xmlns:a16="http://schemas.microsoft.com/office/drawing/2014/main" val="3477600228"/>
                    </a:ext>
                  </a:extLst>
                </a:gridCol>
              </a:tblGrid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655667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13187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099099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85826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25549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8338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90349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4221"/>
                  </a:ext>
                </a:extLst>
              </a:tr>
              <a:tr h="515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489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2AA64B5-7ED1-4FE6-AE26-68F91696F690}"/>
                  </a:ext>
                </a:extLst>
              </p14:cNvPr>
              <p14:cNvContentPartPr/>
              <p14:nvPr/>
            </p14:nvContentPartPr>
            <p14:xfrm>
              <a:off x="322920" y="489240"/>
              <a:ext cx="9991440" cy="6031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2AA64B5-7ED1-4FE6-AE26-68F91696F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560" y="479880"/>
                <a:ext cx="10010160" cy="60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3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6C6E-8D9C-408B-9867-7A51CB29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C9E3C-F90C-47D7-9899-01493A8B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자유롭게 풀어보아요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10610 30 (</a:t>
            </a:r>
            <a:r>
              <a:rPr lang="ko-KR" altLang="en-US" dirty="0"/>
              <a:t>실버</a:t>
            </a:r>
            <a:r>
              <a:rPr lang="en-US" altLang="ko-KR" dirty="0"/>
              <a:t>5)</a:t>
            </a:r>
          </a:p>
          <a:p>
            <a:r>
              <a:rPr lang="en-US" altLang="ko-KR" dirty="0"/>
              <a:t>2839 </a:t>
            </a:r>
            <a:r>
              <a:rPr lang="ko-KR" altLang="en-US" dirty="0"/>
              <a:t>설탕 배달 </a:t>
            </a:r>
            <a:r>
              <a:rPr lang="en-US" altLang="ko-KR" dirty="0"/>
              <a:t>(</a:t>
            </a:r>
            <a:r>
              <a:rPr lang="ko-KR" altLang="en-US" dirty="0"/>
              <a:t>브론즈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11047 </a:t>
            </a:r>
            <a:r>
              <a:rPr lang="ko-KR" altLang="en-US" dirty="0"/>
              <a:t>동전 </a:t>
            </a:r>
            <a:r>
              <a:rPr lang="en-US" altLang="ko-KR" dirty="0"/>
              <a:t>0 (</a:t>
            </a:r>
            <a:r>
              <a:rPr lang="ko-KR" altLang="en-US" dirty="0"/>
              <a:t>실버</a:t>
            </a:r>
            <a:r>
              <a:rPr lang="en-US" altLang="ko-KR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56561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EC2F-2C51-4B0C-A2C1-53515AD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 과제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2A06-6A91-4E0D-A910-EDACA059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1783 </a:t>
            </a:r>
            <a:r>
              <a:rPr lang="ko-KR" altLang="en-US" dirty="0"/>
              <a:t>병든 나이트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4) -&gt; </a:t>
            </a:r>
            <a:r>
              <a:rPr lang="ko-KR" altLang="en-US" dirty="0"/>
              <a:t>찬영님</a:t>
            </a:r>
            <a:endParaRPr lang="en-US" altLang="ko-KR" dirty="0"/>
          </a:p>
          <a:p>
            <a:r>
              <a:rPr lang="en-US" altLang="ko-KR" dirty="0"/>
              <a:t>11501 </a:t>
            </a:r>
            <a:r>
              <a:rPr lang="ko-KR" altLang="en-US" dirty="0"/>
              <a:t>주식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 -&gt; </a:t>
            </a:r>
            <a:r>
              <a:rPr lang="ko-KR" altLang="en-US" dirty="0" err="1"/>
              <a:t>수지님</a:t>
            </a:r>
            <a:endParaRPr lang="en-US" altLang="ko-KR" dirty="0"/>
          </a:p>
          <a:p>
            <a:r>
              <a:rPr lang="en-US" altLang="ko-KR" dirty="0"/>
              <a:t>1946 </a:t>
            </a:r>
            <a:r>
              <a:rPr lang="ko-KR" altLang="en-US" dirty="0"/>
              <a:t>신입 사원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1) -&gt; </a:t>
            </a:r>
            <a:r>
              <a:rPr lang="ko-KR" altLang="en-US" dirty="0" err="1"/>
              <a:t>경연님</a:t>
            </a:r>
            <a:endParaRPr lang="en-US" altLang="ko-KR" dirty="0"/>
          </a:p>
          <a:p>
            <a:r>
              <a:rPr lang="en-US" altLang="ko-KR" dirty="0"/>
              <a:t>11497 </a:t>
            </a:r>
            <a:r>
              <a:rPr lang="ko-KR" altLang="en-US" dirty="0"/>
              <a:t>통나무 건너뛰기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1) -&gt; </a:t>
            </a:r>
            <a:r>
              <a:rPr lang="ko-KR" altLang="en-US" dirty="0"/>
              <a:t>수현님</a:t>
            </a:r>
            <a:endParaRPr lang="en-US" altLang="ko-KR" dirty="0"/>
          </a:p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42883 </a:t>
            </a:r>
            <a:r>
              <a:rPr lang="ko-KR" altLang="en-US" dirty="0"/>
              <a:t>큰 수 만들기 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2, </a:t>
            </a:r>
            <a:r>
              <a:rPr lang="ko-KR" altLang="en-US" dirty="0"/>
              <a:t>백준 </a:t>
            </a:r>
            <a:r>
              <a:rPr lang="en-US" altLang="ko-KR" dirty="0"/>
              <a:t>2812 </a:t>
            </a:r>
            <a:r>
              <a:rPr lang="ko-KR" altLang="en-US" dirty="0"/>
              <a:t>골드</a:t>
            </a:r>
            <a:r>
              <a:rPr lang="en-US" altLang="ko-KR" dirty="0"/>
              <a:t>4)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백준</a:t>
            </a:r>
            <a:endParaRPr lang="en-US" altLang="ko-KR" dirty="0"/>
          </a:p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42862 </a:t>
            </a:r>
            <a:r>
              <a:rPr lang="ko-KR" altLang="en-US" dirty="0"/>
              <a:t>체육복 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5545 </a:t>
            </a:r>
            <a:r>
              <a:rPr lang="ko-KR" altLang="en-US" dirty="0"/>
              <a:t>최고의 피자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68340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255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알고리즘 스터디 8주 문제</vt:lpstr>
      <vt:lpstr>1780: 종이의 개수</vt:lpstr>
      <vt:lpstr>알고리즘</vt:lpstr>
      <vt:lpstr>알고리즘</vt:lpstr>
      <vt:lpstr>알고리즘</vt:lpstr>
      <vt:lpstr>-1  0  1</vt:lpstr>
      <vt:lpstr>오늘 풀 문제</vt:lpstr>
      <vt:lpstr>8주 과제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2주 문제</dc:title>
  <dc:creator>KimDain</dc:creator>
  <cp:lastModifiedBy>KimDain</cp:lastModifiedBy>
  <cp:revision>32</cp:revision>
  <dcterms:created xsi:type="dcterms:W3CDTF">2021-10-06T00:34:50Z</dcterms:created>
  <dcterms:modified xsi:type="dcterms:W3CDTF">2021-12-01T08:56:51Z</dcterms:modified>
</cp:coreProperties>
</file>