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91" r:id="rId11"/>
    <p:sldId id="29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00:36:11.26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1 144,'109'2,"122"-5,-163-10,-50 8,-1 2,22-3,135 6,-120 2,0-2,0-2,53-10,68-33,-129 31,1 1,0 2,0 3,81-5,318 15,-420 0,0 1,0 1,-1 1,32 10,-31-7,0-2,1 0,48 3,-35-6,-1 2,1 2,65 20,-59-14,92 13,-31-14,170 8,-196-22,118 3,-131 13,-51-10,1 0,21 1,322-2,-186-5,-63 2,-88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4.2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0 179 24575,'1'-1'0,"1"1"0,-1 0 0,0-1 0,0 0 0,0 1 0,0-1 0,0 1 0,0-1 0,0 0 0,0 0 0,0 0 0,0 0 0,-1 1 0,1-1 0,0 0 0,-1 0 0,1-1 0,0 1 0,0-2 0,12-25 0,-12 25 0,10-33 0,-9 28 0,1-1 0,0 1 0,0-1 0,1 1 0,5-10 0,-7 16 0,0-1 0,1 1 0,-1-1 0,0 1 0,1 0 0,-1 0 0,1 0 0,0 0 0,0 0 0,-1 1 0,1-1 0,0 1 0,0 0 0,1 0 0,-1 0 0,0 0 0,0 0 0,5 0 0,1 0 0,0 1 0,1 0 0,-1 0 0,0 0 0,0 1 0,0 0 0,0 1 0,-1 0 0,1 1 0,12 4 0,-17-5 0,1 1 0,-1-1 0,0 1 0,0-1 0,0 1 0,-1 0 0,1 0 0,-1 1 0,0-1 0,1 1 0,-2 0 0,1-1 0,0 1 0,-1 1 0,1-1 0,-1 0 0,-1 1 0,1-1 0,0 1 0,-1-1 0,1 7 0,1 17 0,-2 0 0,-4 54 0,0-17 0,3-60 0,0-1 0,0 1 0,0 0 0,-1 0 0,0-1 0,0 1 0,0 0 0,0-1 0,-1 1 0,0-1 0,0 0 0,0 1 0,-1-1 0,-4 7 0,4-8 0,-1-1 0,1 1 0,-1 0 0,1-1 0,-1 0 0,0 0 0,0 0 0,0 0 0,0-1 0,-1 1 0,1-1 0,0 0 0,0 0 0,-1-1 0,1 1 0,-6-1 0,-11 0 0,0 2 0,-1 0 0,1 1 0,0 1 0,-21 8 0,31-3 0,18-2 0,26 2 0,-25-7 0,27 5 67,44 4 0,9 2-1566,-62-8-5327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42.6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 0 5539,'6'5'78,"0"0"1,0 0-1,1 0 1,-1-1-1,1 0 1,9 3-1,-12-5-72,12 6 27,1 1 1,-2 0-1,1 1 0,-1 0 0,-1 2 1,0-1-1,16 18 0,-23-18-6,1-1-1,-2 1 0,1 0 0,-1 0 1,-1 1-1,4 13 0,-6-17-16,-2 0 0,1 0 0,-1 0 0,0 0 0,-1 0 0,1 1 0,-2-1 0,1 0 0,-1 0 0,-4 15 0,-1-4 0,-1 1 0,0-1 0,-2-1 0,0 0 1,-1 0-1,-13 17 0,-82 95 28,2-1-1,72-89 105,60-38 68,-1 2 0,46 13 0,-36-8-76,74 9 1,-96-17-145,0 0 1,-1-2-1,1 1 1,0-2-1,0 0 1,20-6-1,5-5-3157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43.0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6835,'4'2'74,"1"0"-1,-1 0 1,1 0-1,0-1 1,0 0-1,8 1 1,17 2-56,1-1-1,40-2 1,41 4 22,-109-5-24,1 0-1,-1 1 1,1-1-1,-1 1 1,0-1-1,1 1 1,-1 0-1,0 1 1,0-1-1,0 0 1,0 1-1,0 0 1,0 0-1,0 0 1,0 0-1,-1 0 0,1 0 1,-1 1-1,0-1 1,1 1-1,-1 0 1,0-1-1,-1 1 1,3 4-1,4 8 67,-1 0 0,0 0 0,-1 1 0,-1 0 0,4 22 0,10 88 95,-13-72-115,74 387 15,-46-271-71,-30-149-2,-2 1-1,-1 0 1,0 0 0,-5 35 0,2-40 1,0-1 0,-1 0-1,-1 0 1,-1 0 0,0 0 0,-12 25 0,16-39 8,0 0 0,-1 0 0,1 0 0,0 0 0,-1 0 0,1 0 0,-1 0-1,1-1 1,-1 1 0,0-1 0,0 1 0,0-1 0,0 0 0,0 1 0,0-1 0,0 0-1,0 0 1,0 0 0,-1-1 0,1 1 0,0-1 0,-1 1 0,1-1 0,-3 1-1,-2-2 13,0 0-1,0 0 1,0-1-1,0 0 0,0 0 1,-8-4-1,-28-7-90,26 11-101,0 1 0,0 1 1,-1 0-1,1 1 0,0 1 0,0 1 0,0 1 0,-29 9 0,-32 23-1580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44.2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3458,'1'32'516,"9"49"1,-2-20-203,2 63-53,-5 0 1,-6 0-1,-18 134 1,11-167-521,16-127-1785,19-116 2375,-8 61 384,-14 69-586,1 1 0,1 0-1,1 1 1,1 0 0,0 0 0,2 0-1,0 1 1,1 1 0,1 0 0,22-24-1,7-2-9,3 2-1,71-54 1,-103 88-158,0 1 1,0 0-1,1 0 1,-1 2 0,1-1-1,1 2 1,-1 0-1,18-2 1,-26 4-38,-5 2-11,1 0 0,-1 0 1,1-1-1,0 1 0,-1 0 0,1 0 0,-1 0 0,1 1 0,0-1 1,-1 0-1,1 1 0,-1-1 0,1 1 0,-1-1 0,1 1 1,-1 0-1,1-1 0,-1 1 0,2 2 0,5 5-1735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44.6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0 6067,'-3'26'32,"12"36"-32,13-14 176,10-11-32,15 2-32,0-16-112,-9 0-16,-13-6-80,-9-9-80,-7-5-192,-3 22-3234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45.0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6 5923,'-6'0'416,"6"3"-128,0-6 96,25 3-384,6 3 32,23 0 0,-7-12-16,3 6-16,-18 9-16,-26-3-560,0 11-1905,-31 31 320</inkml:trace>
  <inkml:trace contextRef="#ctx0" brushRef="#br0" timeOffset="1">23 332 6803,'-22'8'64,"22"-16"128,6 8-16,0 0-80,10-3-96,41-6 80,24-2 16,-18-6 0,-12 8-64,-4 9-15,-13 0-17,-8 3 0,-11-8-145,-2 2-383,-1 0-336,4-8-449,9-20-432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45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 5282,'0'8'561,"3"-5"-161,-15 5 368,15-2-304,0 2-127,13 26-81,9 71 48,6 48-16,-27-6-176,18 6-64,3-17-32,6-37-16,7-17-32,-4-48-192,-8-8-272,-20-21-529,3-19-1280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1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888 1 5330,'-54'37'353,"-28"36"-113,-18 55 64,-35 22-32,6 11-96,3-5-128,6 25-48,51-57-32,25-19-80,25-40-144,10-20-64,12-30-160,3-15-225,-3-9 49,-6 3 272,0-11 288,3-22-112,6-6-497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1.9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1 6099,'-1'0'29,"1"0"0,-1 0-1,1 0 1,-1 0 0,1 0 0,0 0 0,-1 0 0,1 0 0,-1 0 0,1 1 0,-1-1 0,1 0-1,0 0 1,-1 1 0,1-1 0,-1 0 0,1 0 0,0 1 0,-1-1 0,1 0 0,0 1-1,0-1 1,-1 0 0,1 1 0,0-1 0,0 1 0,-1-1 0,1 0 0,0 1 0,0 0 0,0 19 352,17 36-206,-15-51-147,26 69 103,4-2-1,3-2 0,2-1 0,80 108 0,-29-66-87,4-5 0,5-3-1,120 98 1,-177-167-29,-3-2 16,2-1-1,0-2 0,70 38 0,-108-67-15,1 1 0,-1 0 0,1-1-1,-1 1 1,1-1 0,-1 1 0,1-1 0,-1 0 0,1 0 0,-1 0 0,1 0 0,-1 0-1,1 0 1,-1 0 0,1 0 0,-1-1 0,1 1 0,-1 0 0,1-1 0,-1 1 0,1-1-1,1-1 1,14-3 198,-4 4-85,-11-4-797,-24-16-1611,12 14 1775,-29-24-2890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2.7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586 65 3458,'0'-1'75,"0"1"0,0 0 0,1-1 0,-1 1 0,0-1 1,0 1-1,0-1 0,0 1 0,0-1 0,0 1 1,0-1-1,0 1 0,0-1 0,0 1 0,0-1 0,0 1 1,0-1-1,-1 1 0,1-1 0,0 1 0,0-1 0,0 1 1,-1 0-1,1-1 0,0 1 0,-1-1 0,1 1 0,0 0 1,-1-1-1,1 1 0,0 0 0,-1-1 0,1 1 1,-1 0-1,1 0 0,0-1 0,-2 1 0,-21-9 1011,15 6-1072,-17-5 86,0 0-1,0 2 1,0 1-1,-1 1 1,0 1 0,0 1-1,0 1 1,-40 5-1,61-4-88,-1 1-1,1 1 1,0-1-1,0 1 0,0 0 1,0 0-1,0 1 0,0-1 1,1 1-1,-1 0 0,1 0 1,0 1-1,0-1 0,0 1 1,0 0-1,1 0 0,-1 0 1,1 1-1,0-1 0,0 1 1,-3 7-1,-3 9-17,2 0-1,0 0 1,1 1-1,-3 22 0,5-21 13,-103 453 6,96-431-14,3 1 0,2 1 0,2-1-1,2 1 1,4 51 0,1-78-3,1 0-1,2-1 1,-1 1-1,2-1 1,1 0-1,15 27 1,13 33 19,-30-63-5,2 0 1,12 21-1,6 10 18,-24-43-23,-1-1 2,0 1-1,1-1 0,-1 1 1,1-1-1,0 0 1,0 0-1,0 0 0,0 0 1,1 0-1,-1 0 1,5 4-1,-6-10 165,-1 3-166,0 0 0,0 0 0,-1 0 1,1 0-1,0-1 0,0 1 0,0 0 0,0 0 0,0 0 1,0 0-1,0 0 0,0 0 0,0-1 0,0 1 1,0 0-1,0 0 0,0 0 0,0 0 0,0 0 1,0 0-1,0-1 0,0 1 0,0 0 0,0 0 0,0 0 1,0 0-1,0 0 0,0 0 0,0-1 0,0 1 1,0 0-1,1 0 0,-1 0 0,0 0 0,0 0 1,0 0-1,0 0 0,0 0 0,0 0 0,0-1 1,0 1-1,1 0 0,-1 0 0,0 0 0,0 0 0,0 0 1,0 0-1,0 0 0,0 0 0,1 0 0,-1 0 1,0 0-1,0 0 0,0 0 0,0 0 0,0 0 1,0 0-1,1 0 0,-1 0 0,31 2 115,32-2 34,88-26-144,-127 20-348,1-2 0,-1-1-1,45-24 1,64-51-2261,-60 29 298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3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51 248 4722,'14'44'1411,"-11"-29"-1334,1-1-1,1 1 0,0-1 0,1 1 0,0-2 0,1 1 1,1-1-1,12 17 0,-17-25-62,1-1 0,0 1 0,0-1 0,0 0 0,0 0 0,1 0 0,-1-1 0,1 1 0,0-1 0,0 0-1,1-1 1,-1 1 0,1-1 0,-1 0 0,1 0 0,-1-1 0,1 0 0,0 0 0,0 0 0,0 0 0,0-1 0,-1 0 0,1-1 0,0 1 0,6-2 0,-6 0-17,-1 0-1,0 0 1,1-1 0,-1 0-1,-1 0 1,1 0 0,0 0-1,-1-1 1,1 1 0,-1-1-1,0 0 1,-1-1 0,1 1-1,-1-1 1,1 1 0,-1-1-1,-1 0 1,5-11 0,4-9-30,-2-1 0,10-44 0,-13 45 24,-2 10 1,-1 1-1,0-1 1,-1 0-1,-1 0 1,0 0 0,-2-19-1,0 27 13,0 1-1,0-1 1,-1 1 0,1 0-1,-2-1 1,1 1 0,-1 0-1,0 0 1,0 0-1,0 1 1,-1-1 0,0 1-1,0-1 1,-1 1 0,1 1-1,-7-6 1,6 6 16,0 0 1,0 0-1,0 1 1,-1 0-1,1 0 1,-1 0-1,1 0 1,-1 1-1,0 0 0,0 0 1,-1 1-1,1 0 1,0 0-1,0 0 1,0 1-1,-1 0 1,1 0-1,0 0 1,-1 1-1,1 0 0,0 0 1,0 1-1,0 0 1,0 0-1,0 0 1,0 1-1,1 0 1,-1 0-1,1 0 0,0 1 1,0-1-1,-7 8 1,1 1-21,1 0 1,0 1 0,1 0-1,1 1 1,0 0-1,1 0 1,0 1 0,-7 26-1,-2 13-5,-9 64 0,11-34 6,-5 132 0,24 256 45,-4-451-53,1-1 1,1 1-1,0-1 1,8 23 0,-11-43-2,0 1 0,0-1-1,0 0 1,0 1 0,0-1 0,0 0 0,1 1 0,-1-1 0,0 0 0,0 0 0,0 1 0,0-1 0,0 0 0,1 1 0,-1-1 0,0 0 0,0 0 0,0 1 0,1-1 0,-1 0 0,0 0 0,1 1 0,-1-1 0,0 0 0,0 0 0,1 0 0,-1 0 0,0 1 0,1-1 0,-1 0 0,0 0 0,1 0 0,-1 0 0,1 0 0,9-12-1264,11-32-38,4-36-326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2:40.9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16,'0'0'160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3.6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173 1 5523,'-34'25'656,"9"18"-320,-7 13 64,4 12-160,0-8-240,15-1-32,0-22-224,13-20-208,19-34-3586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482 0 5186,'-36'28'670,"18"-16"-493,1 0 1,0 1-1,-21 23 1,-27 32-98,-78 109 0,-4 38 363,160-225-627,7 0 180,1 0 1,0 2 0,0 0 0,1 1 0,31-5 0,122-15 218,-153 24-198,88-7 43,39-6-21,99-26-2,-227 41-32,-21 1-16,0 0-1,1 0 0,-1 0 1,0 0-1,1-1 0,-1 1 1,0 0-1,1 0 0,-1 0 1,0 0-1,1 0 0,-1 0 1,0-1-1,1 1 0,-1 0 1,0 0-1,0 0 0,1-1 1,-1 1-1,0 0 0,0 0 1,1-1-1,-1 1 0,0 0 1,0-1-1,0 1 0,0 0 1,1-1-1,-1 1 0,0 0 1,0-1-1,0 1 0,0 0 1,0-1-1,0 1 0,-1-17-584,0 6 70,1-27-885,0-16-446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4.3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 4130,'0'0'35,"-1"0"0,1 0 1,0 0-1,-1 0 0,1 0 1,-1 0-1,1 0 0,0 0 0,-1 0 1,1 0-1,0 1 0,-1-1 0,1 0 1,0 0-1,-1 0 0,1 0 1,0 1-1,0-1 0,-1 0 0,1 1 1,0-1-1,-1 0 0,1 0 1,0 1-1,0-1 0,0 0 0,0 1 1,-1-1-1,1 0 0,0 1 0,0-1 1,0 0-1,0 1 0,0-1 1,0 1-1,0-1 0,0 0 0,0 1 1,0-1-1,0 1 0,0-1 1,5 25 243,0-9-189,11 63 263,11 159-1,-26 91 224,-3-275-487,-5 358 348,20-255-523,-12-157 24,0 0 0,-1 0-1,1-1 1,-1 1 0,1 0-1,-1 0 1,1-1 0,-1 1 0,1 0-1,-1-1 1,1 1 0,-1-1-1,1 1 1,-1-1 0,1 1 0,-1-1-1,0 1 1,1-1 0,-1 1-1,0-1 1,0 1 0,1-2 0,-1-3-181,0 0 0,0-1 0,1 1 0,0 0 1,0 0-1,0 0 0,1 0 0,2-5 1,14-55-1042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4.8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126 7 5859,'14'-4'150,"-13"4"-137,0-1 0,1 1 0,-1-1 0,1 1 0,-1 0 0,0 0 0,1-1 0,-1 1-1,1 0 1,-1 0 0,1 0 0,-1 1 0,0-1 0,2 0 0,111 5 390,-88-2-291,-3 0 18,-1 0 0,1 2 0,24 7-1,-41-9-85,1-1 0,0 1 0,-1 1 0,1-1 0,-1 1 0,0 0 0,0 1 0,-1-1 0,1 1 0,-1 0 0,0 1 0,0-1 0,-1 1 0,5 8 0,1 5 32,-1 1 1,0 0-1,-2 1 0,-1-1 1,0 1-1,-2 1 1,4 34-1,-2 156 174,-6-209-247,10 623 181,-2-517-181,3 83 16,-16-194 70,-1 1-1,0 0 1,1 0 0,-1 0 0,0 0 0,0 1 0,-6 0 0,0 0-75,-124-2 168,114 3-173,0 0-1,-1 1 1,-23 6 0,0-1-71,6 0-119,24-3 18,0-1 0,-1-1 0,-24 0 0,37-2-9,-1 0 1,0-1-1,1 1 0,-1-1 1,1 0-1,-1-1 1,1 1-1,0-1 1,-1 0-1,1 0 0,0 0 1,0 0-1,0-1 1,0 0-1,1 1 1,-1-2-1,-3-3 0,-26-44-3688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5.6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1 4082,'-2'1'369,"2"-1"-308,0 1 1,0-1-1,-1 0 1,1 1-1,0-1 1,0 0-1,0 1 1,0-1-1,-1 0 1,1 1-1,0-1 1,0 0-1,0 1 1,0-1-1,0 1 1,0-1-1,0 0 1,0 1-1,0-1 1,0 0-1,0 1 1,0-1-1,0 1 1,1-1-1,-1 0 1,0 1-1,0-1 1,0 0-1,0 1 1,1-1-1,0 1 185,-1 0-184,7 39 527,-9 43-529,-15 96 0,-2 77-185,20-224 3,-1-28-40,1-19-128,0-4 285,1 1-1,0-1 1,2 1-1,0 0 1,1 0-1,1 0 1,0 0-1,2 1 1,0 1-1,1-1 1,0 1 0,13-15-1,-4 6 77,1 2 0,2 0 0,0 2 1,1 0-1,1 1 0,43-28 0,-53 41-53,0 0 0,0 1 0,0 0 0,1 1 0,0 1 0,0 0 0,0 1 1,17-2-1,-13 6-159,-16-1-6,-1 0 0,1 0 0,-1 0 0,1 0-1,0 0 1,-1 0 0,1 0 0,-1 0-1,1 0 1,0-1 0,-1 1 0,1-1 0,-1 1-1,1-1 1,-1 0 0,0 0 0,1 1 0,1-3-1,10-13-1490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6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4162,'6'6'384,"4"19"128,21 15 241,4 11-289,-1-6-240,1-2-96,-4 2 32,4-6-96,-10-5-64,-9-19 0,0 2-176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6.3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91 6499,'0'-3'96,"3"6"32,7-9 80,24 15-16,29-18-32,6-8-80,-9-8-80,9-1 0,-37 15-64,-20 5-224,-21 6-176,9 17-464,-25 23-1025</inkml:trace>
  <inkml:trace contextRef="#ctx0" brushRef="#br0" timeOffset="1">72 337 7187,'0'3'96,"7"-6"96,-1 3-32,22 8-111,32-2 47,15-9-32,1-5-16,-4 2-48,-12-11-16,-35 9-225,-9 5-319,0 3-544,-1-11-977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6.7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122 151 6083,'-9'6'58,"2"0"-1,-1 1 1,1 0 0,0 0 0,1 1 0,-1-1-1,1 2 1,1-1 0,0 0 0,0 1 0,-4 11-1,0 3 91,2 0-1,0 0 1,-4 33-1,8-40-120,1 1 0,1 0 0,1 0 1,0 1-1,1-1 0,1-1 0,0 1 0,2 0 0,0 0 0,9 22 0,-9-27-17,1-1-1,0 0 0,1-1 1,1 1-1,0-1 0,0 0 0,1-1 1,0 0-1,0 0 0,1-1 0,0 0 1,1 0-1,0-1 0,18 11 1,-19-15-10,0 0 0,0 0 0,0-1 1,0 0-1,0-1 0,0 0 0,1 0 1,-1-1-1,0 0 0,17-2 0,-9-1-11,1-1 0,-1-1 0,0 0 1,0-1-1,-1-1 0,0 0 0,0-2 0,0 1 0,-1-2 0,22-18 0,-28 21 11,0-1-1,0 0 0,-1 0 1,-1-1-1,1 0 0,-1 0 1,-1-1-1,1 0 0,-2 0 1,1 0-1,-2-1 0,1 0 1,-1 0-1,-1 0 0,3-18 1,-3 9 9,-1 0 0,-1 0 1,-1 0-1,-1-1 1,-1 1-1,-1 0 1,0 0-1,-7-20 1,-60-154 41,64 179-51,4 10 13,0 0 0,0 0 0,0 1 0,0-1 0,-1 1 0,1 0 0,-1-1 0,0 1 0,-1 1 0,1-1 0,-1 0 0,0 1 0,1 0 0,-1 0 0,-1 0 0,1 0 0,-5-2 0,7 4 0,0 0 0,1 1 0,-1-1-1,0 0 1,1 1 0,-1 0 0,0-1 0,0 1-1,0 0 1,1 0 0,-1 0 0,0 0-1,0 0 1,0 0 0,1 1 0,-1-1-1,0 1 1,0-1 0,-2 2 0,-14 3 22,-181 38-486,142-28-474,13-6-738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8.5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624 0 3185,'-4'3'319,"1"0"-1,0 0 0,0 0 0,1 0 0,-1 0 0,1 1 0,-1-1 0,1 1 1,-3 6-1,-6 8-325,-31 46 215,3 2 0,2 2 1,4 2-1,-29 85 0,6 18-40,8 2 0,-27 191 0,-29 543 168,94-787-299,-12 102 9,-19 129-16,28 1-15,53 236-12,-15-360-12,6 39-12,-21-209 16,3 0 0,28 81-1,-17-78-15,47 88-1,-52-117 12,2-1 0,1-1 1,51 58-1,21 0 10,-81-79 0,0-1 0,1-1 0,1 0 0,-1-1 0,28 11 0,37 6 11,1-5 1,132 18-1,-169-33-3,0-2-1,0-1 1,82-10-1,122-33 33,-124 18-32,-76 18-4,0 1 1,69 4-1,-45 2-1,-70-2-33,0 0 0,0 0 0,0 0 0,-1 0 0,1 0 0,0 0 0,0 0 0,0 0 0,0 0 0,-1 0 0,1-1 0,0 1 0,0 0 0,-1-1 0,1 1 0,0 0 0,0-1 0,-1 1 0,1-1 0,0 1 0,-1-1 0,1 1 0,0-1-1,-1 1 1,1-2 0,-1 1-83,1-1 0,-1 1 0,-1 0 0,1-1-1,0 1 1,0-1 0,0 1 0,-1 0-1,1 0 1,-1-1 0,1 1 0,-1 0 0,1 0-1,-1-1 1,0 1 0,-1-1 0,-17-27-2785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58.9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 0 7139,'-4'1'22,"0"1"20,12 1-27,6 3 2,28 12 61,-1 1-1,0 2 0,-2 2 1,43 33-1,-80-54-36,0 0 0,-1-1 0,1 1 0,-1 0 0,0 0 0,1 0 0,-1 0 0,0 0 0,0 0 0,0 0 0,0 1 0,-1-1 0,1 0 0,0 0-1,-1 1 1,0-1 0,1 5 0,-7 41 468,-1-25-435,0 0-1,-1-1 1,-1 1-1,-2-2 1,0 1-1,-20 28 0,-97 115-199,85-114-70,-4 2-1095,37-42 133,-4-9-635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0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1130 1930 7075,'0'0'4813,"-4"4"-4359,1-1-418,0 0 0,0-1 0,0 0 0,0 0-1,0 0 1,0 0 0,-1 0 0,1-1 0,-1 0 0,1 1 0,-1-1 0,0-1 0,0 1 0,-5 0 0,-65 0 254,38-2-103,-489 4 1347,509-4-1540,1-1-1,-1-1 1,1 0-1,-1-1 1,1-1-1,0 0 1,0-1-1,1 0 1,0-1-1,0-1 1,0 0-1,1-1 1,0-1-1,1 0 1,-13-13-1,5 3-16,2 0-1,0-1 1,1-1 0,1 0-1,1-2 1,1 0 0,-21-49-1,26 45 31,0-1 1,2 0-1,2 0 0,0 0 0,0-37 0,8-150-4,-2 190-14,6-48 1,3 1 0,4 1 0,2 0-1,36-96 1,-44 147-1,1 0 0,1 0-1,1 1 1,0 1-1,2 0 1,24-30 0,7 2-7,52-43 1,-85 80 17,102-104 21,-76 74-14,2 1 0,59-46 0,-87 79-27,0 0 0,0 1-1,0 0 1,1 1 0,0 0 0,0 0-1,0 2 1,15-3 0,33-8 5,2-8 38,-40 12-33,1 1-1,1 1 1,0 1-1,0 1 0,47-3 1,-24 7 57,-7 1 4,73 7 0,-99-5-10,0 1 1,0 0-1,0 2 0,-1-1 0,1 1 0,-1 1 1,-1 1-1,24 15 0,-9-3 21,-1 2 1,-1 2-1,0 0 0,-2 1 1,-1 1-1,-1 2 0,-1 0 1,-2 1-1,0 0 0,15 37 1,61 163 117,-83-193-159,-1 1-1,-2 0 1,-1 0-1,2 64 1,-8 273 112,-1-369-123,-1 0 1,1 0-1,-1 0 0,0 0 1,0 0-1,-1 0 0,1 0 1,-1-1-1,0 1 0,0 0 1,0-1-1,0 0 0,-5 6 1,-44 40 304,18-18-17,-35 44 151,24-25-192,-75 66 0,110-110-225,-1 0 1,0 0 0,0-1 0,-1-1 0,1 0-1,-1 0 1,0-1 0,0 0 0,0-1-1,0 0 1,-14 0 0,-41 9-23,-39 20 68,66-18-57,-1-1 1,0-3 0,0-1-1,-1-1 1,-43 0 0,13-8-403,-141 7-247,169-5-1769,22-1-1779,9 0-1462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11.7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461 50 4882,'-42'1'234,"25"0"-254,1 0-1,0-1 1,-1-1-1,1-1 1,0 0-1,-24-7 1,9-3-129,22 8 167,0 0 0,0 0-1,-1 1 1,1 0 0,-1 0 0,1 2 0,-1-1 0,0 1-1,-15 0 1,13 2 169,10-1-161,1 1 1,-1-1-1,0 0 0,0 0 0,1 0 0,-1 1 1,0-1-1,1 1 0,-1 0 0,0-1 0,1 1 0,-1 0 1,1 0-1,-1 0 0,1 0 0,-1 0 0,1 0 1,0 0-1,0 1 0,-1-1 0,0 3 0,-10 14 11,2 0 0,0 1-1,1 0 1,0 0 0,2 1-1,1 0 1,0 1 0,-3 20-1,2 7-11,3 0-1,0 69 0,9 9 23,6 0 0,4-1 0,7 0 0,39 131 0,-43-193 62,-12-65-78,0 1 0,0-1 0,0 1 0,12 0 0,58-7 26,89-3 38,-158 10-250,-7-2-315,-2-4-316,2-10-1004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12.1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 0 4386,'-44'620'2770,"28"-467"-2504,13-129-252,2-15-11,0-1 1,0 1-1,1 0 0,0 0 1,0 0-1,3 10 0,1-7-102,1-18-617,8-12-1163,15-7 572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12.6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 6003,'0'0'15,"0"0"0,0 0 1,0 0-1,0-1 0,1 1 0,-1 0 1,0 0-1,0 0 0,0 0 1,0 0-1,1-1 0,-1 1 0,0 0 1,0 0-1,0 0 0,1 0 0,-1 0 1,0 0-1,0 0 0,0 0 1,1 0-1,-1 0 0,0 0 0,0 0 1,0 0-1,1 0 0,-1 0 0,0 0 1,0 0-1,0 0 0,1 0 1,-1 0-1,0 0 0,0 0 0,0 0 1,1 0-1,-1 0 0,0 0 0,0 1 1,0-1-1,1 0 0,-1 0 1,0 0-1,0 0 0,0 1 0,16 7 83,-13-7-55,17 8 21,0-1-1,1-1 1,0-1 0,35 5 0,-23-4-18,25 4 13,-37-8-45,-1 0 0,0 1 0,-1 2 0,1 0 0,-1 1 0,0 0 0,25 15 0,-38-17 4,0 0 0,0 0 0,-1 1-1,1-1 1,-1 1 0,-1 0 0,1 0 0,-1 1 0,0 0 0,-1-1-1,1 1 1,3 13 0,2 10 46,10 55 0,-16-69-64,37 372 45,-13-79-52,1-191 23,-29-117 46,0 0 0,0 0 0,-1 0 0,1 0 0,-1 0 0,1-1 0,-1 1 0,1 0 1,-1-1-1,0 1 0,1-1 0,-1 0 0,1 0 0,-1 1 0,0-1 0,-2-1 0,-2 2 16,-50 7 78,-106 2 1,72-15-1475,62 4-56,5-3-1046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19.1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240 1312 3826,'-16'-4'1478,"5"-21"-1083,-104-161 120,101 163-470,1 0 1,1-2-1,1 1 1,1-2-1,1 1 1,1-1-1,2 0 1,1-1-1,1 0 1,1 0-1,0-27 1,3 2-6,3 0 0,2 0 0,2 0 0,25-90 1,-25 115-29,2 1 0,1-1 0,1 2 0,1 0 0,29-44 0,-32 56-7,1 0-1,1 0 1,0 2 0,1-1-1,0 1 1,1 1-1,0 0 1,0 1 0,1 0-1,0 1 1,25-10 0,34-5-27,139-27 1,-168 45-241,-57 15-789,0-2-344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19.5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57 5042,'4'-4'12,"1"2"0,0-1 0,0 0 0,1 1-1,-1 0 1,1 0 0,-1 1 0,1 0 0,-1 0-1,1 0 1,8 0 0,18-4 28,26-6 146,111-6 1,-148 17-139,0 0 0,-1 2-1,1 0 1,0 1 0,-1 1 0,0 1-1,0 1 1,0 1 0,22 11 0,-39-17-22,-1 0-1,1 0 1,-1 1 0,1-1 0,-1 1-1,0-1 1,0 1 0,0 0 0,0-1 0,0 1-1,0 0 1,0 1 0,-1-1 0,1 0 0,-1 0-1,0 1 1,1-1 0,-1 1 0,0-1-1,0 1 1,0 3 0,0 3 84,-2-1 1,1 1-1,-1-1 0,0 0 0,-1 1 1,-4 12-1,-20 65 317,-52 113-1,-13 41-319,89-234-168,0-1-1,0 1 1,1 0-1,0 0 1,1-1-1,-1 1 1,1 0-1,0 0 0,2 11 1,-2-14-50,1 0-1,1 0 1,-1 0 0,0 0 0,1 0-1,-1 0 1,1-1 0,0 1-1,0-1 1,0 1 0,0-1-1,1 0 1,-1 0 0,1 0 0,-1 0-1,1 0 1,0 0 0,-1-1-1,4 2 1,7 2-885,0 0 0,27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20.3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557 2 4226,'-1'1'69,"0"-1"0,0 1 0,-1-1 0,1 0 1,0 1-1,0-1 0,0 0 0,-1 0 0,1 1 0,0-1 0,-1 0 0,1 0 1,0-1-1,0 1 0,-1 0 0,1 0 0,0-1 0,0 1 0,-3-1 0,-9-1-10,-250 1 534,250 2-583,-93 9 309,62-4-190,40-6-119,0 0 1,1 1-1,-1 0 1,0-1-1,1 1 1,-1 1-1,1-1 1,0 0 0,-1 1-1,1 0 1,0 0-1,0 0 1,0 0-1,0 0 1,0 1-1,0-1 1,1 1-1,-1 0 1,1 0-1,0 0 1,0 0-1,0 0 1,0 0-1,1 0 1,-3 6-1,0 5-8,1 0 0,1 0 0,0 0 0,1 1 0,0 19 0,1-26-7,12 213 35,-2-79 31,-9-132-60,16 540 112,-17-525-112,2 45 17,-2-64-13,1-1 0,0 0 1,1 0-1,-1 0 0,1 0 0,0 0 0,0-1 0,0 1 0,1 0 0,5 7 0,-4-5 272,-2-7-33,14 2-186,23 1-2,69-2 0,-32-2-40,50-5-127,-73 3-629,-52 3 642,1 0-1,-1 0 1,0-1 0,0 1-1,1 0 1,-1 0 0,0-1-1,0 1 1,1 0 0,-1-1-1,0 1 1,0-1 0,2-1-1,13-17-2441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20.9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54 291 5090,'-2'16'534,"2"-13"-508,-1-1-1,1 0 0,0 0 1,0 0-1,0 0 0,0 0 1,0 1-1,1-1 0,-1 0 1,1 0-1,-1 0 0,1 0 0,1 2 1,1 4 10,1-1 0,0 1 0,1-1 0,0 0 1,0 0-1,0-1 0,1 0 0,0 0 0,0 0 0,1 0 1,0-1-1,0 0 0,0-1 0,0 0 0,1 0 0,-1 0 0,1-1 1,0 0-1,0 0 0,0-1 0,1 0 0,12 1 0,-12-2-13,0-1-1,0 1 1,1-1-1,-1-1 1,0 0-1,0 0 1,0-1-1,0 0 1,-1-1-1,1 1 1,0-2-1,-1 1 0,0-1 1,0-1-1,0 1 1,0-1-1,-1-1 1,0 1-1,0-1 1,0-1-1,8-10 1,-7 8-24,-2 0 1,1-1 0,-2 0 0,1 0-1,-1 0 1,-1 0 0,1-1 0,-2 0-1,5-21 1,-7 25-1,-1 0 0,0 0 0,0-1 0,0 1 0,-1 0 0,0 0 0,0 0 0,-1 0 0,0 0 0,0 0 0,-1 0 0,0 1 0,0-1-1,0 1 1,-1 0 0,0 0 0,-5-7 0,-3 0-7,-1-1 0,-1 2-1,0 0 1,0 0 0,-1 1-1,0 1 1,-23-11 0,34 18 3,0 1 0,0-1 0,-1 1 0,1-1 0,-1 1 0,1 1 0,-1-1 0,0 1 0,1 0 0,-1 0 1,0 0-1,0 1 0,0-1 0,0 1 0,0 0 0,0 1 0,0-1 0,-8 3 0,11-2 4,0 0-1,-1 0 0,1 0 0,0 0 1,0 0-1,0 1 0,0-1 1,0 1-1,1 0 0,-1-1 0,0 1 1,1 0-1,-1 0 0,1 0 1,0 0-1,0 0 0,-1 0 1,0 4-1,-2 0-3,-11 24-11,1 0 0,1 1 0,-15 57 0,-15 109 8,37-167 8,-9 54 32,-8 141 1,22-176-21,2 1 0,3-1 0,1 0 0,17 67 0,-16-85-13,-3-18-4,0 1 0,10 24 0,-11-38-204,0 0 0,0 0 0,0 0 0,0-1 0,0 1 0,0-1 0,-1 0 0,1 1 0,0-1 0,0 0 0,0 0 0,-1 0 0,1 0 0,0 0 0,-1 0 0,3-3 0,26-30-1216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21.4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 1 5651,'13'1'98,"0"1"0,0 0 0,0 1 1,-1 1-1,16 5 0,38 10-111,-56-17 20,9 0 7,-1 2 0,1 0 0,-1 1 0,22 9 0,-34-10 45,0 0 0,-1 0 0,1 1 0,-1 0 0,0 0 0,0 0 0,0 1 1,-1-1-1,0 1 0,0 0 0,-1 1 0,1-1 0,3 10 0,2 7 81,-1 1 1,9 40 0,-3 20-12,4 106 1,5 38-101,-11-166-20,-5-29 8,-2-1-1,0 1 0,-2 0 0,-2 48 1,-2-80-2,1 1 1,0-1 0,0 1 0,-1-1 0,1 0 0,-1 1-1,1-1 1,-1 0 0,0 0 0,1 0 0,-1 1 0,0-1-1,0 0 1,0 0 0,0 0 0,0 0 0,0 0 0,0 0-1,0-1 1,0 1 0,-1 0 0,1 0 0,0-1 0,0 1-1,-1-1 1,1 1 0,0-1 0,-1 0 0,-2 1-1,-3 0 49,-1 0-1,0-1 1,0 0-1,-9-1 1,0 0-45,-90 6 165,-17-1-267,80-1-1295,-55-3 0,64-5-1044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24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8 3874,'1'-7'2024,"0"8"-1981,0 1 0,-1-1-1,1 1 1,0 0 0,0-1 0,-1 1-1,1 0 1,0-1 0,-1 1-1,0 0 1,1-1 0,-1 5 0,-2 50-14,-11 111-218,17 319-1,-2-462 129,-2-18 30,0 1 1,1-1 0,-1 1 0,1-1-1,1 0 1,-1 1 0,1-1 0,0 0 0,0 0-1,1 0 1,0 0 0,0 0 0,0-1-1,5 7 1,-7-11 15,-1 0-1,0-1 0,1 1 1,-1 0-1,1-1 0,-1 1 1,1-1-1,-1 1 1,1-1-1,-1 1 0,1-1 1,-1 1-1,1-1 1,0 0-1,-1 1 0,1-1 1,0 0-1,-1 0 0,1 1 1,0-1-1,-1 0 1,1 0-1,0 0 0,0 0 1,-1 0-1,1 0 0,0 0 1,-1 0-1,1 0 1,0 0-1,0 0 0,-1 0 1,1 0-1,0-1 0,-1 1 1,1 0-1,0-1 1,1-1-1,-1 0-1,1 0 1,-1-1 0,0 1 0,0 0 0,0-1 0,0 1 0,0-1 0,0 1 0,-1-1-1,1 1 1,-1-5 0,2-12 90,-1 0 0,-1 0-1,0-1 1,-2 1 0,0 0-1,-1 0 1,-10-33 0,6 29 86,1 0-1,-4-40 1,9 54-143,1 1 0,0-1 0,0 0 0,1 0 0,0 0 0,1 1 0,0-1 0,0 1 0,1-1 0,0 1 0,5-11 0,16-17 49,2 0 1,1 1 0,50-49 0,-52 57-27,-18 20-28,-1-1 0,1 1 1,0 0-1,0 0 0,1 1 1,-1-1-1,15-7 0,-20 14-99,-1-1 0,1 1 0,-1 0 0,1 0 0,-1 0 0,1 0 0,-1 1 0,1-1 0,-1 0 0,1 1 0,-1-1 0,1 1 0,-1-1 0,0 1 0,2 1 0,16 4-1285,-1-3 375,-5 1 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24.4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4610,'0'0'112,"0"5"-112,22 12 0,22 12 32,6-1 112,-6-5-96,3 11-32,-15-12-16,-7-16-128,-9 5-464,-7-14-545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49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863 1261 3906,'0'0'5365,"0"0"-5317,0 0-1,0 1 1,0-1 0,1 0-1,-1 1 1,0-1 0,0 0-1,0 1 1,0-1 0,0 1-1,0-1 1,0 0 0,0 1 0,0-1-1,-1 1 1,1-1 0,0 0-1,0 1 1,0-1 0,0 0-1,0 1 1,-1-1 0,1 0-1,0 1 1,0-1 0,0 0-1,-1 0 1,1 1 0,0-1 0,-1 0-1,1 1 1,-2-1-5,1 0 0,-1 0 0,0 0 0,1 0 0,-1 0 0,1-1 0,-1 1 0,0 0 0,1-1 0,-1 1 0,1-1 0,-1 0 0,1 1 0,0-1 0,-3-2 0,-29-19 285,20 13-202,-53-34 144,-191-131 241,233 153-508,0 0-1,1-2 0,2 0 0,0-2 0,1 0 0,2-1 0,-19-34 1,-89-205-87,114 236 92,-28-62-8,-50-131 235,88 213-240,0-1-1,0 0 1,1 0 0,1 0 0,0-14 0,0 9-36,0 12 34,1 0 1,0 1 0,0-1 0,0 0-1,0 1 1,0-1 0,0 1 0,1 0 0,-1-1-1,1 1 1,-1 0 0,1 0 0,0 0-1,0 0 1,0 0 0,0 0 0,1 0-1,-1 1 1,0-1 0,1 1 0,-1 0 0,1 0-1,2-2 1,11-4-36,0 1 1,24-6-1,-38 12 42,29-7 18,1 2 1,0 0 0,0 3-1,43 1 1,-66 1 14,1 1-1,-1 0 1,0 1-1,1 0 1,-1 1-1,0 0 1,0 0-1,0 1 0,-1 0 1,1 0-1,11 9 1,7 7 152,48 45-1,-20-15-105,-34-33-50,123 112 38,-126-111-21,-2 1-1,-1 1 0,0 0 1,-1 1-1,19 42 0,3 21 104,-5 2 1,38 161-1,-66-226-150,-1 0 0,0-1 0,-2 28-1,-1-19 7,1-27-2,-1-1 0,1 1-1,-1-1 1,1 1 0,-1-1-1,0 1 1,0-1 0,1 0-1,-1 0 1,0 1 0,0-1 0,-1 0-1,1 0 1,0 0 0,0 0-1,0 0 1,-1 0 0,-2 1-1,-30 16 52,27-14-44,-2-1-14,0 1 0,0-1 0,0-1 0,-1 1 0,1-2 0,-1 1 0,0-1 0,1-1 0,-1 0 0,0 0 0,-15-3 0,23 3-214,1 0 1,0-1 0,-1 1-1,1 0 1,0-1-1,0 1 1,-1-1-1,1 1 1,0-1 0,0 1-1,0-1 1,0 0-1,0 0 1,0 0-1,0 1 1,0-1 0,0 0-1,0 0 1,-1-2-1,-4-8-4979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24.8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57 5154,'-3'0'0,"16"0"-112,9 0 112,25-6 0,3 1 64,16-15 48,-22 6-32,4 2 16,-4 18-15,-13-6-33,-3-3-48,-18 15-81,-1 2-575,-6 40-560</inkml:trace>
  <inkml:trace contextRef="#ctx0" brushRef="#br0" timeOffset="1">1 343 5923,'0'-11'176,"0"16"-160,12-5-16,32-8 0,32-4 32,-7 4 112,-9 2-32,-7 6-80,-6-3 0,-15 3-32,-4 0-48,-15 0-320,12-11-625,-3-6-639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25.1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6435,'3'2'97,"1"1"0,-1-1 0,0 1 0,0-1 0,0 1 0,0 0 0,-1 0 0,1 0 0,-1 0 0,0 1 0,4 5 0,14 52-4,-10-12-47,-1 1 1,3 89-1,-11 118 76,-2-142-103,1-97-20,-1-10-1,1-1 0,0 1 0,1 0 0,-1-1 0,1 1 1,1-1-1,3 13 0,-5-19 1,0-1 1,0 0-1,1 0 1,-1 0 0,0 0-1,0 0 1,0 1-1,0-1 1,0 0 0,0 0-1,0 0 1,0 0-1,0 0 1,0 0 0,0 1-1,0-1 1,1 0-1,-1 0 1,0 0-1,0 0 1,0 0 0,0 0-1,0 0 1,0 0-1,1 0 1,-1 1 0,0-1-1,0 0 1,0 0-1,0 0 1,1 0 0,-1 0-1,0 0 1,0 0-1,0 0 1,0 0 0,0 0-1,1 0 1,-1 0-1,0 0 1,0 0 0,0 0-1,0-1 1,0 1-1,1 0 1,-1 0-1,0 0 1,0 0 0,0 0-1,0 0 1,0 0 0,0 0 0,1 0 0,-1 0 0,0 0-1,0 0 1,0-1 0,0 1 0,0 0 0,0 0-1,0 0 1,0 0 0,0 0 0,0 0 0,0 0-1,0 0 1,0 0 0,0 0 0,0 0 0,0-1 0,0 1-1,0 0 1,0 0 0,0 0 0,0 0 0,0 0-1,0 0 1,0 0 0,0 0 0,0 0 0,0 0-1,0-1 1,0 1 0,0 0 0,0 0 0,0 0 0,0 0-1,0 0 1,0 0 0,-1 0 0,1 0 0,0 0-1,0 0 1,0 0 0,0 0 0,0 0 0,0 0-1,0 0 1,0-1 0,0 1 0,0 0 0,0 0 0,0 0-1,-1 0 1,1 0 0,0 0 0,0 0 0,0 0-1,0 0 1,0 0 0,0 0 0,0 0 0,-1 0-15,1 0 0,0 0 0,0 0 0,0 0 0,-1 0 0,1 0 0,0 0 0,0-1 0,0 1 0,0 0 0,0 0 0,-1 0 0,1 0 0,0 0 0,0-1 0,0 1 0,0 0 0,0 0 0,0 0 0,0-1 1,0 1-1,-1 0 0,1 0 0,0 0 0,0-1 0,0 1 0,0 0 0,0 0 0,0-1 0,0 1 0,0 0 0,0 0 0,0 0 0,1-1 0,-1 1 0,0 0 0,0 0 0,0 0 0,0-1 0,0 1 0,0 0 0,0 0 0,0 0 1,1 0-1,-1-1 0,0 1 0,0 0 0,0 0 0,0 0 0,0 0 0,1 0 0,-1 0 0,0-1 0,0 1 0,0 0 0,1 0 0,-1 0 0,0 0 0,0 0 0,0 0 0,1 0 0,-1 0 0,0 0 0,0 0 0,1 0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00.7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2279 1588 4002,'-52'24'1149,"-16"7"-603,-104 33 0,-67-1-141,-274 33 1,-134 6-30,575-92-252,-1-2-1,-104-3 1,159-6-88,0 0-1,0-1 1,0-1 0,-26-8 0,37 8-35,0 1 1,1-1 0,0 0 0,0-1 0,0 0-1,0 0 1,0 0 0,1 0 0,0-1-1,0 0 1,0 0 0,0 0 0,1-1 0,-7-11-1,4 3-16,0-1-1,1 0 0,0-1 0,-6-31 0,-6-73-57,14 21 26,15-173-1,-5 192 21,0-17-24,5 1 1,33-144 0,-35 207 36,2-1 1,0 1-1,3 1 0,0 0 1,2 1-1,2 1 0,0 0 0,2 2 1,1 0-1,37-37 0,-4 18-7,3 2 1,2 2-1,110-60 0,-115 75 22,1 2-1,1 3 0,1 2 1,1 3-1,1 3 0,1 1 1,119-9-1,-89 18 8,1 5-1,-1 3 0,0 4 1,155 33-1,-136-10 25,-2 5-1,116 55 0,-194-78-21,10 5 11,-1 1 0,-1 2-1,-1 2 1,-1 1-1,61 51 1,-78-57 2,-1 1 1,0 0-1,-2 1 1,0 0-1,-1 2 1,-1 0-1,-1 0 1,0 1-1,-2 0 1,-1 1-1,10 36 1,-12-27 1,-2 0 1,-1 1-1,-2 0 0,-3 61 0,-5-19 20,-19 76 0,16-103-18,-3-1 0,-34 85 1,34-105-17,-1 0 1,-1-1-1,-2-1 1,0 0 0,-2-1-1,-21 22 1,7-15 3,-1-2 1,-2-2-1,-1-1 1,-1-2 0,-49 25-1,-39 24-3,71-39 1,-2-3 0,-91 37 0,61-40-42,80-28-3,17-2-147,-10 2 93,-8 0-327,8 0 372,-1 0 1,0 0-1,1 0 1,-1 0 0,0 0-1,1 0 1,-1 0-1,0 1 1,0-1-1,1 0 1,-1 0-1,0 0 1,1 0-1,-1 0 1,0 0-1,0 1 1,1-1 0,-1 0-1,0 0 1,0 0-1,1 1 1,-1-1-1,0 0 1,0 0-1,0 1 1,0-1-1,1 0 1,-1 1-1,0-1 1,0 0-1,0 0 1,0 1 0,0-1-1,0 0 1,0 1-1,0-1 1,0 0-1,0 1 1,0-1-1,0 0 1,0 1-1,0-1 1,0 0-1,0 0 1,0 1 0,0-1-1,0 1 1,5 28-2385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01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704 0 3762,'0'0'37,"-1"0"1,1 0 0,0 0 0,-1 0-1,1 1 1,0-1 0,-1 0 0,1 0-1,0 0 1,-1 0 0,1 1 0,0-1-1,0 0 1,-1 0 0,1 0 0,0 1-1,0-1 1,-1 0 0,1 1 0,0-1-1,0 0 1,0 0 0,0 1 0,-1-1-1,1 0 1,0 1 0,0-1 0,0 1-1,-7 12 496,-25 37-79,-31 65-1,20-32-308,-225 414 495,207-392-515,-151 245 403,202-336-627,23-25-669,-9-11-1766,-4 1 970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02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730 0 4258,'-20'26'609,"2"0"1,1 2-1,-25 52 1,31-57-450,-280 510 1048,36-69-967,249-453-238,-57 101 26,57-105-24,8-13-21,-1 3-130,0 3 137,-1 0 7,0 0 0,0 0 0,0 0 0,0-1 0,-1 1-1,1 0 1,0 0 0,0 0 0,0 0 0,0 0 0,0 0 0,0 0 0,0 0 0,0 0 0,0 0-1,0 0 1,-1 0 0,1 0 0,0 0 0,0-1 0,0 1 0,0 0 0,0 0 0,0 0-1,0 0 1,0 0 0,0 0 0,0 0 0,0 0 0,0 0 0,0-1 0,0 1 0,0 0-1,0 0 1,0 0 0,0 0 0,0 0 0,0 0 0,0 0 0,0 0 0,0-1 0,0 1 0,0 0-1,0 0 1,0 0 0,0 0 0,0 0 0,1 0 0,-1 0 0,0 0 0,0 0 0,0 0-1,0-1 1,0 1 0,0 0 0,0 0 0,0 0 0,0 0 0,0 0 0,1 0 0,-1 0-1,0 0 1,0 0 1,0 0 0,0 0 0,0 0 0,0 0 1,0 0-1,0-1 0,0 1 0,0 0 0,0 0 0,0 0 0,0 0 0,0 0 0,0 0 0,0 0 0,0 0 0,0 0 0,0 0 0,0 0 0,1 0 0,-1 0 0,0 0 0,0-1 0,0 1 0,0 0 0,0 0 0,0 0 0,0 0 0,0 0 0,0 0 0,0 0 0,0 0 0,0 0 0,1 0 0,-1 0 0,0 0 0,0 0 1,0 0-1,0 0 0,0 0 0,0 0 0,0 0 0,0 0 0,0 0 0,0 0 0,1 0 0,-3-1-181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04.1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18 142 5234,'-5'3'33,"-8"9"191,15-9-15,10-1 86,86-3 60,216 10 800,-183 5-965,0-6 0,1-5 0,259-30 0,80-39 88,-223 38-182,1 11 1,0 11 0,306 31-1,180-16 81,-461-34-156,-148 10-10,16-2-8,188-11 10,-6 43 5,-253 2-18,-61-16-10,-9 1 88,-3-1-113,4-2-313,0-2 87,23 42-4573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06.3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371 1 4610,'-38'10'1243,"10"-4"-1200,-48 14-1,33-7-39,30-9 28,0 0 1,1 1-1,-1 1 0,1 0 0,0 0 0,1 1 0,-19 14 0,24-16-11,0 1 0,1-1 0,0 1-1,-1 0 1,2 0 0,-1 1 0,1-1 0,0 1-1,0 0 1,1 0 0,0 1 0,0-1 0,1 1-1,0-1 1,-1 11 0,0 27-18,2 1 0,2 0 1,10 65-1,-4-42-3,63 487 81,-68-545-72,0-1 0,1 1 0,0-1-1,0 0 1,1 0 0,8 16 0,-9-22-4,0 0 0,0-1 0,1 1 1,-1 0-1,1-1 0,0 0 0,0 0 0,0 0 0,0 0 0,0-1 1,0 0-1,1 0 0,-1 0 0,1 0 0,0-1 0,8 2 0,4 1-9,0-1-1,0-1 0,0-1 1,0 0-1,0-1 0,0-1 0,1-1 1,-1 0-1,-1-1 0,1-1 1,0-1-1,-1 0 0,26-12 0,-40 16-17,-2 1-36,1 0 1,-1-1 0,1 1-1,-1 0 1,1 0 0,-1-1-1,1 1 1,-1 0 0,1 0-1,-1-1 1,1 1 0,-1-1-1,1 1 1,-1 0 0,0-1-1,1 1 1,-1-1 0,0 1 0,1-1-1,-1 1 1,0-1 0,0 1-1,1-1 1,-1 1 0,0-1-1,0 1 1,0-2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06.7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 1 4786,'-6'0'705,"6"5"-449,0 1 288,-6 39-112,3 83-368,-4 39-32,-12 2 0,10-30-16,3-17 0,-1-32-16,17-30 0,-13-18 0,6-25-16,-9-14-16,12-6-96,-9 3-400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07.1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86 1 5603,'-1'0'26,"1"1"0,0-1 0,0 0 1,0 1-1,0-1 0,-1 1 0,1-1 0,0 1 1,0-1-1,0 1 0,0-1 0,0 1 1,0-1-1,0 1 0,0-1 0,0 1 1,0-1-1,0 0 0,1 1 0,-1-1 0,0 1 1,0-1-1,1 2 0,19 3 209,-6 0-172,0-2 0,0 1-1,0-2 1,28 2 0,15 3 4,-51-6-63,6 0 13,0 2 1,0-1-1,-1 1 1,21 9-1,-27-9 3,0 0 0,0 0 0,-1 1 0,1-1 0,-1 1 0,0 0 0,0 1 0,0-1 0,0 1 0,-1-1 0,0 1 0,0 0 0,3 7 0,16 42 47,-1 2-1,-4 0 1,13 68-1,-10-42-44,41 150-22,-58-213 9,0 0 0,-2-1 0,0 1 0,-1 0-1,-1 0 1,0 0 0,-2-1 0,-9 35 0,7-25-3,1-17 5,1-6 32,2-8 108,-48 35 594,13-14-632,0-2 1,-61 18-1,19-7-83,55-20-187,0-1-1,-1-1 0,1-1 0,-26 2 0,-18 2-1814,19 2-242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08.3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871 1 5811,'-56'39'624,"-13"43"-288,-26 43 240,-37 2-255,38 9-225,-1-22-96,20-4 0,25-22-16,12-3-32,3-15-49,7-16 17,-4 0-80,14-14-96,2-1-192,3-5-320,-12-3-353,25-22-287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6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200 192 5282,'0'0'5024,"3"1"-4637,4 0 199,-6-5-233,-16-12-148,-33-25-431,41 35 303,-44-44-97,39 37 30,0 0-1,-1 1 1,-25-18 0,24 21 278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09.1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220 1 4882,'-3'1'145,"0"0"-1,0 0 0,0 0 0,-1 0 1,1 0-1,0-1 0,0 0 1,-6 1-1,5-1-71,0 0 0,0 0 0,0 1 0,0-1 0,0 1 0,0 0 0,0 0 0,-6 4 0,-22 6 43,28-10-107,-1 0-1,1 0 1,-1 1-1,1 0 1,0-1 0,0 1-1,0 1 1,0-1-1,0 1 1,-5 3 0,2 4-3,1 0 0,-1 0 1,1 0-1,1 0 1,0 1-1,0 0 1,1 0-1,1 0 0,0 1 1,0-1-1,-1 21 1,1 12-20,6 82 1,0-58 21,4 585 71,-5-597 21,19 112 1,-21-166-95,1 0 1,0 0-1,0 0 1,0 0-1,0 0 1,0 0-1,0 0 1,0-1-1,1 1 1,-1 0-1,1-1 1,-1 1-1,1-1 1,-1 1-1,1-1 1,0 0-1,3 2 1,36 14 83,-32-13-61,11 3 13,1 0 0,0-2 0,40 6 1,-52-10-54,0 0 1,0-1 0,0 0 0,0-1 0,0 0-1,0 0 1,-1-1 0,1 0 0,0-1 0,-1 1 0,0-2-1,15-7 1,-21 10 6,10-6-365,0-1-1,0 0 1,-1 0-1,0-1 1,0 0 0,-1-1-1,13-17 1,7-19-1711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09.5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5667,'11'1'314,"-8"0"-289,1 0-1,-1-1 0,0 1 0,0-1 1,1 0-1,-1 0 0,0 0 0,1-1 1,-1 1-1,3-2 0,19 0 96,-18 2-101,0 0 0,-1 1-1,1 0 1,0 1 0,0-1-1,-1 1 1,1 0 0,-1 1-1,0 0 1,0 0 0,0 0 0,0 0-1,0 1 1,9 9 0,-8-6 0,0 0 1,-1 1-1,0 0 1,-1 0-1,1 0 1,-2 1-1,1 0 1,-1 0-1,4 12 1,-1 6 1,-1-1 0,-1 1 0,-1 0-1,-2 0 1,0 1 0,-4 35 0,0-25-42,-2-1 0,-2 0 0,-2-1-1,-1 1 1,-1-1 0,-2-1 0,-2 0 0,-1-1 0,-2 0 0,-38 57 0,44-76 29,-1-2 1,-1 1 0,-25 20-1,37-33 19,0 0 0,0 0-1,-1 0 1,1 0-1,0-1 1,-1 1 0,1 0-1,-1-1 1,1 1-1,-1-1 1,1 1 0,-1-1-1,1 1 1,-1-1-1,-2 0 1,5-4 239,12-2-147,238-78 327,-57 15-302,-166 57-2393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0.1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1 5683,'-22'6'1734,"44"-3"-1755,-1 0 0,1 1-1,-1 1 1,38 15 0,-17-6 23,-36-12 6,-1 0 1,1 1 0,-1 0 0,0 0-1,0 0 1,0 0 0,0 1 0,-1 0 0,1 0-1,-1 0 1,4 6 0,1 2 61,-1 0 1,0 0-1,10 23 1,-3 2 26,-1 1 0,10 50 1,-13-47-65,73 306 72,-14-52-45,-64-275-37,0 3 75,0 0 1,-2 0-1,4 42 1,-9-62-58,1-1-1,0 1 1,-1-1 0,0 1 0,0-1 0,1 0 0,-1 1 0,-1-1 0,1 0 0,0 0-1,0 0 1,-1 0 0,0 0 0,1 0 0,-1 0 0,0 0 0,-2 1 0,-35 23 164,37-24-199,-26 12-110,-1 0 0,0-2 0,-2-1 1,1-2-1,-1-1 0,0-1 0,0-1 1,-42 1-1,10-6-1059,-13-17-916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0.8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4498,'6'76'80,"13"52"272,-10 24 144,1 30-335,-1-15-129,0-23-32,10-59 0,6-26-161,-12-39-335,0-14-224,-17-15-641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1.1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1 123 5234,'0'8'897,"3"-5"-433,3-3-48,-3 3-192,3-3-208,39-6 16,17-11 144,1-17-80,3 3-32,-18 6-31,-17 10-33,-15 7 0,-19 8-433,3 14-415,-29 20-1105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1.6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6 105 6979,'-6'14'0,"16"-22"-16,2 16 16,32 23 160,19-5-80,-3-4-32,-7-10-32,-6 7-16,-9-4-16,-6-10-64,-17 1-128,-5 11-272,6 3-593,-4 0-1023</inkml:trace>
  <inkml:trace contextRef="#ctx0" brushRef="#br0" timeOffset="1">554 17 7107,'-3'0'144,"3"3"96,3-6 1,0 3-241,3 0-48,26-6 48,24 6 16,-2-2 0,-4-1-16,-15-3 0,-10 9-97,-10 3-319,-5-6-560,-7 39-753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1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77 7203,'-6'0'336,"9"3"-256,-3-6-80,6 3-32,32-11-16,22-3 48,18 5 16,-12-13 0,-15 8 0,-4 14-16,-12 0-80,-17 0-304,1-6-352,-9 6-657,5 6-784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2.3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1 4162,'-17'0'3319,"33"-1"-2706,39 1-877,-43 1 267,3-1 4,1 1 0,-1 1 0,24 6 0,-34-7-5,-1 1 0,1-1 0,-1 1 0,0 0 0,1 0 0,-1 1 0,0-1 0,0 1 0,0 0 0,-1 0 0,1 0 0,-1 0 0,0 1 0,1 0 0,-1-1 0,-1 1 0,4 6 0,0 4-1,-1 0 1,-1 1-1,0-1 0,0 1 1,-2 0-1,0 0 0,0 0 1,-2 0-1,0 0 0,0 0 1,-6 26-1,2-17-34,-1 1-1,-1-1 0,-2 0 1,0 0-1,-2 0 1,-18 32-1,19-42 36,0 0-1,-1-1 0,0 0 1,-1 0-1,-1-2 0,0 1 1,-25 18-1,35-28 54,0-1 1,0 0-1,-1 1 1,1-1-1,0 0 1,0 0-1,-1 0 1,1 0-1,-1-1 1,1 1-1,0-1 1,-1 1-1,1-1 1,-5 0-1,12-6-7,-1 4-70,-1 1 1,1 0-1,-1 1 0,1-1 0,0 1 0,-1-1 0,1 1 1,5 1-1,14-2 32,422-71 902,-431 69-858,1 1 0,0 0 0,16 1 141,-56 14-4517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4.0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1070 0 2881,'-139'131'4018,"-43"67"-3970,9 6 240,25-15 96,32 4-207,12-23-129,6-18-48,20-44 0,53-60 0,18-48 0,11 0-209,-8-6-319,17 1-256,15-12 96,-3-3-369,1-3-864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4.7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520 4 5715,'-31'-2'770,"-21"0"-417,21 5-349,-1 1 0,1 1 1,0 2-1,0 1 1,1 1-1,-48 22 0,67-26-5,0 1 1,0 0-1,1 1 0,0 0 0,0 0 0,1 1 1,0 1-1,1-1 0,-1 1 0,2 1 0,-1 0 0,1 0 1,1 0-1,0 1 0,0 0 0,1 0 0,1 0 1,0 1-1,0-1 0,-4 25 0,3 11-1,2 1 0,1 0 0,3-1 0,8 59-1,85 447 172,-84-492-167,-9-47 7,0 0 0,2 0 1,0 0-1,0-1 0,1 1 0,11 22 0,-8-40 135,0 0 0,0 1 0,1 0 1,-1 0-1,13-3 0,-15 4-91,170-57 387,111-36-360,-282 94-143,0 0 0,1 0-1,-1 0 1,0 1 0,1-1 0,-1 1-1,1 0 1,5 1 0,-3 0-213,-6-1 195,0 0 0,0 0 1,0 0-1,1-1 0,-1 1 1,0 0-1,0 0 0,0-1 1,0 1-1,0 0 1,0-1-1,0 1 0,0-1 1,-1 1-1,1-1 0,0 0 1,1 0-1,17-24-2485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7.8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94 167 6099,'0'0'1995,"-1"0"-1993,1 0 0,0 0 0,0 0-1,0 0 1,0 1 0,0-1-1,0 0 1,0 0 0,0 0-1,0 0 1,0 0 0,0 1 0,0-1-1,0 0 1,0 0 0,0 0-1,0 0 1,0 0 0,0 1 0,0-1-1,0 0 1,0 0 0,0 0-1,0 0 1,0 0 0,0 0 0,0 1-1,0-1 1,1 0 0,-1 0-1,0 0 1,0 0 0,0 0 0,0 0-1,0 0 1,0 1 0,0-1-1,1 0 1,-1 0 0,0 0 0,0 0-1,0 0 1,0 0 0,0 0-1,0 0 1,1 0 0,-1 0 0,0 0-1,0 0 1,0 0 0,0 0-1,0 0 1,1 0 0,-1 0 0,0 0-1,0 0 1,0 0 0,0 0-1,0 0 1,1 0 0,-1 0 0,0 0-1,0 0 1,0 0 0,0-1-1,0 1 1,14-7 20,0 0 0,-1-2 0,0 1 1,21-19-1,13-10 14,-37 30-36,-1-1 0,0 0 0,8-10 0,9-8 0,-22 21 738,-1 2 643,-8 11-622,1-3-737,0 0-1,-1-1 0,1 0 0,-1 0 1,0 0-1,-1 0 0,-8 5 0,-22 16 36,-7 21-8,29-29-39,-2 0-1,0-2 1,-24 19 0,13-11 125,22-19-83,0 1 1,1-1-1,-2 0 1,1 0-1,0-1 1,-1 0-1,0 0 0,1 0 1,-9 3-1,8-4-625,9 1-1736,8 0-161,-6-3-176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5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 1 5106,'-10'52'323,"2"1"0,0 106 0,6-94-120,0 6-153,2 0 1,4 1 0,25 139-1,-14-165-292,-15-46 215,0 1 1,1 0-1,-1 0 1,0-1-1,1 1 1,-1 0-1,1-1 1,-1 1-1,1 0 1,-1-1-1,1 1 1,0-1-1,-1 1 1,1-1-1,0 1 1,-1-1-1,1 1 1,0-1-1,0 0 1,-1 1-1,2-1 1,-2 0 14,0 0 1,1 0-1,-1 0 0,0 0 1,0 0-1,0 1 0,0-1 1,0 0-1,0 0 1,1 0-1,-1 0 0,0 0 1,0 0-1,0 0 0,0-1 1,0 1-1,0 0 0,1 0 1,-1 0-1,0 0 0,0 0 1,0 0-1,0 0 0,0 0 1,0 0-1,0 0 0,0 0 1,1 0-1,-1 0 1,0 0-1,0-1 0,0 1 1,0 0-1,0 0 0,0 0 1,0 0-1,0 0 0,0 0 1,0 0-1,0-1 0,0 1 1,0 0-1,0 0 0,0 0 1,0 0-1,0 0 0,0 0 1,0-1-1,0 1 1,0 0-1,0 0 0,0 0 1,0 0-1,0 0 0,0 0 1,0 0-1,0-1 0,0 1 1,0 0-1,0 0 0,0 0 1,0 0-1,0 0 0,0 0 1,-1 0-1,1 0 1,0-1-1,0 1 0,0 0 1,-2-3 2,1 1 0,-1-1 0,1 0 0,0 0 1,0 0-1,0 0 0,0 0 0,0 0 0,1-1 1,-1 1-1,1 0 0,0 0 0,0-5 1,-1-9 45,-3-18 181,1 1 0,2 0 0,1-1-1,2 1 1,10-56 0,-10 78-182,1 0 1,1 0-1,0 0 1,0 0-1,1 1 0,1 0 1,0 0-1,0 0 0,1 1 1,0 0-1,1 0 1,0 0-1,1 1 0,0 1 1,0-1-1,1 2 1,0-1-1,18-9 0,-9 8-14,0 0 0,0 2 0,30-8 0,-37 12-48,0 1-1,-1 0 0,1 0 1,0 2-1,0-1 0,0 2 1,15 1-1,-24-2-130,-3 0 130,0 0 0,1 0-1,-1 0 1,0 0 0,1 0-1,-1 0 1,0 0 0,0 0-1,1 0 1,-1 0 0,0 0-1,1 1 1,-1-1-1,0 0 1,0 0 0,1 0-1,-1 0 1,0 0 0,0 0-1,1 1 1,-1-1 0,0 0-1,0 0 1,1 0 0,-1 1-1,0-1 1,0 0 0,0 0-1,0 1 1,1-1 0,-1 0-1,0 1 1,0-1 0,0 0-1,0 0 1,0 1 0,0-1-1,0 0 1,0 1-1,0-1 1,0 0 0,0 0-1,0 1 1,0-1 0,0 0-1,0 1 1,0-1 0,0 0-1,0 0 1,0 1 0,-1-1-1,1 0 1,-5 27-1969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6.3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7267,'-12'8'128,"15"-8"-96,0 3 32,19 11 0,22 29 33,-9-12-97,-1-11-97,-2 0-127,9-12-224,-29-2-240,13-6-305,-9-3-399,-3 0-513</inkml:trace>
  <inkml:trace contextRef="#ctx0" brushRef="#br0" timeOffset="1">306 162 6499,'-3'9'288,"3"-15"-112,6 3-144,3 6-32,35-6 0,0 3 0,-6-11 0,0-6 0,-7 17 0,-2 0 0,-23 0-16,13 3-240,0 2-416,0 12-481,-4-5-704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6.6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0 2097,'-32'11'5090,"29"-22"-4257,3 17-593,0-3-240,6-3-48,10 2-32,12-13 80,20 17 16,-4-1-16,-7-7-96,-2 2-240,3 0-417,-19 0-479,-7 0-865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7.0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4274,'-3'8'1136,"13"-5"-191,-14 3 47,1 8-255,0 23-289,13 85-240,-14 45-112,-8 0-32,9-43-48,22 9-16,-10-42-208,0-23-272,7-23-385,-10-19-687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8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 52 6803,'-45'-19'862,"48"19"-865,1 0 1,-1-1-1,0 1 1,1-1-1,-1 0 1,0 0-1,1 0 1,-1-1-1,0 1 1,5-3-1,19-7 7,-12 8-1,0 0 0,0 1-1,1 1 1,-1 0 0,1 1 0,25 4 0,-35-3-6,-1 0 0,1 0-1,0 1 1,0 0 0,0 0 0,-1 0 0,1 1-1,-1 0 1,8 5 0,-11-6-1,0 0 0,1 0 0,-1 1-1,-1-1 1,1 0 0,0 1 0,0-1 0,-1 1 0,1-1 0,-1 1-1,0 0 1,0-1 0,0 1 0,0 0 0,-1 0 0,1 0 0,-1 0 0,1 0-1,-1 0 1,0 4 0,-2 4-21,1 0 1,-2 0-1,1 0 0,-1 0 1,-1-1-1,0 1 0,0-1 1,-1 0-1,-1-1 0,1 1 1,-2-1-1,1 0 0,-1 0 1,0-1-1,-1 0 0,-12 10 0,6-6 10,-1 0 0,0-1-1,-1-1 1,0-1 0,-1 0-1,1-1 1,-2-1-1,1-1 1,-23 6 0,115 20-146,-39-15 181,-1 2 0,50 34-1,-66-40 16,-1 2-1,-1 0 0,0 1 0,-1 0 0,25 35 1,-36-46-8,-2 1 0,1 0 1,0 0-1,-1 1 0,0-1 1,-1 1-1,0 0 0,0-1 1,0 1-1,-1 0 0,1 0 1,-1 11-1,-2-13-9,1 1 0,-1 0 0,-1 0 1,1-1-1,-1 1 0,0-1 0,0 1 0,0-1 0,-1 0 0,0 0 1,0 0-1,0 0 0,-1 0 0,1-1 0,-7 6 0,1-1-6,0-1 0,-1 0 0,0 0-1,-1-1 1,1 0 0,-1-1 0,-1-1 0,1 1-1,-21 5 1,12-5-5,-1-2-1,0 0 0,0-1 0,-40 0 1,58-3-85,0 0 1,0 0-1,0 0 0,1-1 1,-1 1-1,0-1 1,0 0-1,0 1 1,1-1-1,-1-1 1,0 1-1,1 0 0,-1-1 1,-3-2-1,-12-15-1456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18.5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7619,'7'10'425,"31"-12"-185,40 8-138,-50-5-64,46 8 1,-59-6-33,64 16 12,-71-16-11,0 0-1,0 0 1,0 1 0,0 0-1,-1 1 1,0-1-1,10 9 1,-14-10 0,4 2 14,-1 0 0,0 1 1,-1-1-1,1 1 0,-1 0 0,0 1 0,-1-1 1,0 1-1,0 0 0,0 0 0,-1 0 0,4 13 1,6 40 71,-3 1 1,-3 0 0,0 75 0,-1-9 3,-4-109-87,5 80 14,4 0 0,26 107 1,-35-202 13,-1 0 0,0 0-1,-1 0 1,1 0 0,0 0 0,-1 0 0,0 0 0,0 0 0,0 0 0,0 0 0,-1 4 0,0-5-3,-1 0 0,0 0 0,0 0-1,0 0 1,0 0 0,-1-1 0,1 1 0,0-1-1,-1 1 1,1-1 0,-1 0 0,-2 1 0,0 0-66,-2 1 46,0 0-1,-1-1 1,1 1-1,-1-2 0,1 1 1,-1-1-1,1 0 0,-13-1 1,-67-7-92,16 0-157,-74 10-3098,109-3 224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0.0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4866,'-15'14'1614,"14"-11"-1549,0 1-1,0-1 0,0 1 1,0 0-1,0-1 1,1 1-1,0 4 0,-1 163 78,3-68-148,-3 6-30,3 165-241,1-222 28,2 0 0,3 0 0,14 53-1,-19-96 106,0 0 0,0 1 0,1-2 0,7 14 0,-11-21 124,0 0 1,1-1-1,-1 1 1,0 0-1,1-1 1,-1 1-1,1 0 1,-1-1-1,1 1 1,-1 0-1,1-1 1,-1 1-1,1-1 1,0 1-1,-1-1 1,1 1-1,0-1 1,-1 1-1,1-1 1,0 0-1,0 0 1,-1 1-1,1-1 1,0 0-1,0 0 1,-1 0-1,1 0 1,0 0-1,0 1 1,0-2-1,0 1 1,-1 0-1,1 0 1,0 0-1,0 0 1,-1 0-1,1-1 1,0 1-1,0 0 1,-1-1-1,1 1 1,0-1-1,-1 1 1,1 0-1,0-1 1,-1 0-1,1 1 1,0-1-1,-1 1 1,1-1-1,-1 0 1,0 1-1,1-1 1,-1 0-1,1 1 0,-1-1 1,0 0-1,1-1 1,2-4 2,0-1 1,0 1-1,-1-1 0,0 0 0,3-13 1,-2-24 372,-1-1 0,-6-63 0,0-3 609,5 97-914,0 1 0,1-1-1,0 1 1,2 0 0,-1 0 0,1 0 0,1 0 0,7-13 0,10-15-41,26-38 0,-31 53 13,9-15-19,83-122 8,-89 136-8,1 2 0,1 0 0,40-35 0,-25 34-4,-30 26-11,-8 9-223,1-6 116,-9 27-749,-16 23-925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0.3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 5507,'9'0'416,"-6"-3"-368,-3 6 48,16 3-64,38 16 160,-4-5 16,7 14-96,2 1-48,-15-4-64,-9-8-160,15 2-576,-31-22-1201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0.8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0 6579,'-4'6'272,"11"-6"-144,18 8-128,25 1 48,0-4-32,4-2 0,-7 0-16,-9 0 0,-10-9-144,-25 12-240,0-1-496,-12 10-721</inkml:trace>
  <inkml:trace contextRef="#ctx0" brushRef="#br0" timeOffset="1">10 357 6835,'-10'-3'208,"10"6"-80,7-9-128,24-2-48,32 8 48,16-6 16,-4 0-16,-6 3 16,4-5-16,-7 8-32,-16 3-288,-6-9-640,-6-14-1073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1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 7219,'-6'8'240,"6"6"177,-3 43-33,12 56-256,7 12-64,3-9-48,3 8-16,-6-16-144,12-20-320,-19-9-481,-5-8-992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28.9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4 2033,'0'0'309,"-6"2"-277,2-1-689,-21 4 3007,24-4-2257,0-1 0,0 0 0,0 0 0,0 0 0,0 0 0,0 0 1,0-1-1,0 1 0,0 0 0,0 0 0,0-1 0,0 1 0,0 0 0,0-1 1,0 1-1,0-1 0,1 1 0,-1-1 0,0 0 0,0 1 0,0-1 1,1 0-1,-1 1 0,-1-3 0,-1 1 1860,26 18-1805,-1 1 0,-1 1 0,33 35 0,-32-29-55,1-2 1,41 30-1,-22-15 28,-26-21-84,-4-6 1292,-33-26-804,7 8-517,-17-11-17,1-2 1,1 0-1,-38-38 0,35 36 73,32 23 54,25 0-1210,-24 0 1108,25 18-48,-19-11-24,-3-3-26,-1-1 0,1 1 0,0-1 0,0 0 0,0 1 0,0-2 0,1 1 0,-1 0 1,1-1-1,7 3 0,-11 3-2237,-1-4-234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1.5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281 2 5154,'-59'-1'437,"-41"1"316,96 1-747,0 0-1,0 0 0,0 0 1,0 0-1,0 0 0,0 1 1,0 0-1,1 0 0,-1 0 1,1 0-1,-1 1 0,1-1 1,0 1-1,0 0 0,0 0 1,0 0-1,0 0 0,1 0 1,-1 1-1,1-1 0,0 1 1,0 0-1,0-1 0,1 1 1,-3 7-1,-1 9 19,0 0 0,1 0-1,-2 41 1,5-52-23,-9 320 61,6-135-9,4-169-36,-3 13 72,2 0-1,1 0 1,3 0 0,1 0 0,13 56-1,-16-91-64,0 0 0,0-1 0,1 1 0,-1 0 0,1-1 0,0 1-1,-1-1 1,1 1 0,0-1 0,1 0 0,-1 0 0,0 0 0,1 0 0,-1 0-1,1-1 1,-1 1 0,1-1 0,0 1 0,0-1 0,2 1 0,8 2-2,0-1 0,0 0 1,18 1-1,-9-1 4,12 0-196,0-1 1,1-1-1,49-6 1,-80 4 26,-1 0 1,1 1-1,0-1 1,0-1-1,-1 1 0,1 0 1,-1-1-1,1 0 1,-1 0-1,0 0 1,0 0-1,0-1 0,0 1 1,0-1-1,0 1 1,-1-1-1,3-4 0,34-36-1959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1.9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120 20 5074,'-8'-5'766,"8"5"-737,-1-1 1,1 1-1,-1 0 0,1 0 1,-1 0-1,1 0 0,0 0 0,-1-1 1,1 1-1,-1 0 0,1 0 0,0 0 1,-1-1-1,1 1 0,0 0 1,-1-1-1,1 1 0,0 0 0,0-1 1,-1 1-1,1 0 0,0-1 1,0 1-1,0-1 0,-1 1 0,1 0 1,0-1-1,0 1 0,0-1 1,0 1-1,0-1 0,0 1 0,0-1 1,0 1-1,0 0 0,0-1 0,0 1 1,0-1-1,0 1 0,0-1 1,29 6 138,-3-1-94,-1 0 1,0 1 0,0 2-1,0 0 1,-1 2 0,39 19 0,-59-26-71,0 0 0,0 0 0,-1 0 0,1 1 0,-1 0 0,0-1 0,1 1 0,-1 0 0,0 1 0,-1-1 0,1 0 0,-1 1 0,1-1 0,-1 1 1,0 0-1,0 0 0,-1 0 0,1 0 0,1 8 0,-3-7-12,0 0 0,0 0 0,-1 0 0,1 1 0,-1-1 0,0 0 0,-1 0 1,1 0-1,-1 0 0,0-1 0,0 1 0,-1 0 0,1-1 0,-1 1 0,0-1 0,-4 4 0,-3 4-37,0-1-1,-1 0 1,-1-1 0,-21 15-1,27-21 44,0 0-1,-1 0 0,1-1 1,-1 0-1,1 0 0,-1-1 0,0 1 1,0-2-1,0 1 0,-1-1 1,-7 1-1,7-1 14,-7-3 37,2 1-119,13 2 63,0-1 0,0 1 0,0-1 0,0 1 0,0-1 0,1 1 0,-1-1 0,0 1 0,0-1 0,1 1-1,-1-1 1,0 1 0,1-1 0,-1 1 0,0-1 0,1 0 0,-1 1 0,1-1 0,-1 1 0,1-1 0,-1 0 0,1 0 0,-1 1 0,1-1 0,-1 0 0,1 0 0,0 1 0,47 35-43,-1 3 1,61 67-1,-65-64 73,-30-30 5,0 1-1,-1 0 0,19 26 1,-31-39-18,1 1 1,-1 0 0,0-1-1,1 1 1,-1 0-1,1-1 1,-1 1-1,0 0 1,0 0-1,1-1 1,-1 1-1,0 0 1,0 0-1,0 0 1,0-1-1,0 1 1,0 0-1,0 0 1,0 0-1,0-1 1,0 1-1,0 0 1,-1 0-1,1 0 1,-1 0-1,-19 17 254,0-5-215,0-1 1,-1-1-1,-1-2 1,0 0 0,0-1-1,-39 9 1,22-9-32,0-1 1,0-2 0,-47-1-1,81-4-48,-37-3-106,40 3 56,0 0-1,0-1 1,1 1 0,-1-1-1,0 0 1,1 1 0,-1-1 0,1 0-1,-1 0 1,1 0 0,0 0 0,-1 0-1,1 0 1,0-1 0,0 1-1,-1 0 1,1-1 0,-1-2 0,-8-22-2107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2.2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86 0 6627,'-32'49'544,"13"-1"-96,4 34 49,-4 3-353,19-3-144,0-9-64,6-5-192,0-28-433,-2-9-479,2-11-1073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2.9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1 2001,'-6'19'4345,"7"21"-3897,1-12-76,-2 71 61,8 337 361,-2-352-780,4 0 0,3-1 0,27 92 0,-34-153-11,-2-5-4,-2-15 11,-2-6 13,2 3-42,0 1-57,-1-7 11,-4-9-3227,0-4 1205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5.3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 0 5491,'-1'1'76,"1"-1"1,-1 1 0,1-1 0,-1 0 0,1 1 0,0-1 0,-1 1 0,1-1 0,-1 1 0,1-1 0,0 1 0,-1-1 0,1 1 0,0-1 0,0 1 0,0 0 0,-1-1 0,1 1 0,0-1 0,0 1 0,0 0 0,0-1 0,0 1 0,0-1 0,0 1 0,0 0 0,0-1 0,0 1 0,1-1 0,-1 1 0,0 1 0,2-1-30,-1 1 1,0-1-1,0 0 1,0 0-1,1 1 1,-1-1-1,1 0 0,-1 0 1,1 0-1,-1-1 1,3 2-1,4 1-72,-1 0-1,1-1 0,-1 0 1,1 0-1,9 1 0,-6-3 23,-4 1-14,-1-1-1,0 1 1,0 0 0,1 0 0,9 4-1,-13-4 7,0 0 0,0 0 0,0 0-1,1-1 1,-1 1 0,0-1-1,0 0 1,0 0 0,0 0 0,1 0-1,-1 0 1,4-2 0,-6 2 7,0 0 1,0 0 0,-1 0 0,1 0 0,0 0-1,0 0 1,0 0 0,-1 0 0,1 0-1,0 0 1,0 1 0,-1-1 0,1 0 0,0 0-1,0 1 1,-1-1 0,1 1 0,0-1-1,-1 0 1,1 1 0,0-1 0,-1 1 0,2 1-1,-3-7 4,16 57 315,-9-34-303,-1 1 1,0-1-1,-2 1 0,0 0 0,-1 0 0,-1 36 0,-1-18-1,7 356 26,7 189-23,-9-527-14,11 54 0,-6-46 3,-5-30 122,-5-39-67,-2 6-18,-1 1 27,1-10 72,1 9-133,0-1 0,0 0 0,0 1-1,0-1 1,0 1 0,0-1 0,0 1 0,0-1 0,0 1-1,0 0 1,-1-1 0,1 1 0,0 0 0,0 0 0,0 0 0,0 0-1,0 0 1,-1 0 0,1 0 0,0 0 0,-2 1 0,-50 3 175,6-1-91,21 1-99,-10 6 0,29-8-135,0 1 1,1 0 0,-1 0 0,1 1 0,0 0-1,0 0 1,0 1 0,-9 9 0,-20 13-1551,-10 3-1500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7.4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255 3 4050,'0'-1'1370,"-14"0"-899,10 1-403,-1 0-1,1 0 1,-1 0 0,1 1-1,-1 0 1,1-1 0,-5 3-1,2 1 57,-19 5 155,-22-6-71,27-2-69,16 1-28,11-1-9,-9-1-130,-2 1 24,8-1 4,-2 0 0,-1 0-1,0 0 0,0 0 1,0 0-1,0 0 1,1 0-1,-1 0 0,0 0 1,0 0-1,0 0 0,0 0 1,1 0-1,-1 0 0,0 0 1,0 1-1,0-1 0,0 0 1,1 0-1,-1 0 1,0 0-1,0 0 0,0 0 1,0 0-1,0 0 0,1 1 1,-1-1-1,0 0 0,0 0 1,0 0-1,0 0 1,0 0-1,0 1 0,0-1 1,0 0-1,0 0 0,0 0 1,0 0-1,0 1 0,0-1 1,0 0-1,0 0 0,0 0 1,0 0-1,0 1 1,0-1-1,0 0 0,0 0 1,0 0-1,0 1 0,0-2 2,0 1-1,0 0 0,1 0 0,-1 0 0,0 0 0,0 0 0,0-1 1,0 1-1,0 0 0,0 0 0,0 0 0,0 0 0,0 0 1,0-1-1,0 1 0,0 0 0,0 0 0,0 0 0,0 0 1,0-1-1,0 1 0,0 0 0,0 0 0,0 0 0,-1 0 0,1 0 1,0-1-1,0 1 0,0 0 0,0 0 0,0 0 0,0 0 1,0 0-1,0 0 0,-1-1 0,1 1 0,0 0 0,0 0 0,0 0 1,0 0-1,0 0 0,-1 0 0,1 0 0,0 0 0,0 0 1,0 0-1,0 0 0,-1 0 0,1 0 0,0 0 0,0 0 1,0 0-1,0 0 0,0 0 0,-1 0 0,1 0 0,-2-1 5,3 2-3,-1-1-2,-1 0 0,1 0 0,0 0 0,0 0 0,0 0 0,0 0 0,0 0 1,0 0-1,0 0 0,0 0 0,-1 0 0,1 0 0,0 0 0,0 0 0,0 0 0,0 1 0,0-1 1,0 0-1,0 0 0,0 0 0,0 0 0,0 0 0,-1 0 0,1 0 0,0 0 0,0 0 1,0 1-1,0-1 0,0 0 0,0 0 0,0 0 0,0 0 0,0 0 0,0 0 0,0 0 0,0 1 1,0-1-1,0 0 0,0 0 0,0 0 0,0 0 0,0 0 0,0 0 0,0 0 0,0 1 1,0-1-1,1 0 0,-1 0 0,0 0 0,0 0 0,0 0 0,0 0 0,0 0 0,0 0 0,0 0 1,0 1-1,-1-9 152,-49 13-54,47-2-87,-10 2 10,-9 1-21,26-2 1,-4-3 1,-5-4 7,2 3-6,7 2-1,-4-2-4,0 0 1,0 0 0,0 0 0,0 0 0,0 0 0,1 0-1,-1 0 1,0 0 0,0 0 0,0 0 0,0 0 0,0 0 0,0 0-1,1 0 1,-1 0 0,0 0 0,0 0 0,0 0 0,0 0 0,0 0-1,0 0 1,0 0 0,0-1 0,1 1 0,-1 0 0,0 0 0,0 0-1,0 0 1,0 0 0,0 0 0,0 0 0,0 0 0,0-1 0,0 1-1,0 0 1,0 0 0,0 0 0,0 0 0,0 0 0,0 0 0,0-1-1,0 1 1,0 0 0,0 0 0,0 0 0,0 0 0,0 0 0,0 0-1,0-1 1,0 1 0,0 0 0,0 0 0,-1-3-42,1 6 21,4 25-2134,2 31-93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7.8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1 5090,'-3'4'56,"1"0"1,0 0-1,0 0 0,0 1 0,0-1 0,1 0 0,0 1 1,0 0-1,0-1 0,0 7 0,-3 9-9,-2 25-33,1 0 1,3 50 0,0-40-19,-6 129-40,-1 181-152,10-318 140,0 4-79,12 88 0,-10-120-161,-5-27-293,-6-22 231,2 8 388,0 0 0,1 0 1,2-1-1,0 0 0,2 0 1,0 1-1,5-43 0,-1 39 137,1 0 0,1-1 0,2 2 0,0-1 0,2 1 0,18-38 0,-18 49-93,0 0 0,0 1 1,1 0-1,1 1 0,0 0 0,0 1 0,2 0 1,17-12-1,18-10 129,54-25-1,-37 22-144,-40 21-47,2 1 0,-1 1-1,34-10 1,-42 22-287,-18 1 257,1 0 0,-1 1 1,0-1-1,0 0 0,1 0 0,-1 0 1,0 0-1,0 0 0,1 0 1,-1 1-1,0-1 0,0 0 1,0 0-1,1 0 0,-1 0 0,0 1 1,0-1-1,0 0 0,0 0 1,1 1-1,-1-1 0,0 0 1,0 0-1,0 1 0,0-1 0,0 0 1,0 0-1,0 1 0,0-1 1,0 0-1,0 1 0,0-1 1,0 0-1,0 0 0,0 1 0,0-1 1,0 0-1,0 0 0,0 1 1,0-1-1,0 0 0,0 1 1,-13 12-1087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8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0 6035,'-6'9'0,"34"25"-48,16 0 48,25 11 64,7-8-32,-4-20-32,-9 5 16,-6-2 16,-23 3 0,-9-23-32,-15 5-32,-4-5-512,7 0-1313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8.6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 6803,'6'-3'64,"1"6"48,-1-6-48,7 3-64,12 3-32,28-3 32,1-3 16,-1-5 32,-9 5-32,-9-3-16,-23 6 0,-2-3-128,-13 12-416,3 13-2049</inkml:trace>
  <inkml:trace contextRef="#ctx0" brushRef="#br0" timeOffset="1">167 247 2337,'3'-3'2241,"0"3"-2113,7 0 448,8-3 273,-5-3-289,9 3-144,-3 3-112,9-5-47,1 5-65,5-9-80,7 4-48,0-1-16,9 0-48,-9 9 0,-9 0-304,-10-3-449,9 6-960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9.0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144 0 5619,'-10'6'78,"3"-2"24,-1 0 0,1 0 0,0 1 0,1 0 0,-1 1 0,1-1 0,0 1 0,0 0 0,1 1 0,-8 10 0,4 1-71,0 0 0,2 1 0,0-1 0,1 2 0,1-1 0,1 0 0,1 1 0,0 0 0,1 37 0,3-29-16,0 0-1,3 0 0,0 0 1,2-1-1,0 0 1,16 38-1,-19-56 6,1-1 0,0 0 1,0 0-1,1 0 0,0 0 0,0-1 0,1 0 1,0 0-1,0-1 0,1 1 0,0-1 0,8 5 1,-12-9-16,1 1 0,0-1 0,0-1 0,0 1 0,0-1 0,0 1 0,0-1 0,1 0 1,-1-1-1,0 1 0,0-1 0,1 0 0,-1 0 0,0 0 0,1 0 0,-1-1 0,0 0 0,0 0 1,1 0-1,-1 0 0,0-1 0,0 1 0,0-1 0,0 0 0,-1 0 0,1-1 0,3-2 0,4-4 3,-1-1-1,0 0 0,-1 0 0,0 0 0,0-2 1,-1 1-1,-1-1 0,0 0 0,0 0 0,-1-1 0,-1 0 1,0 0-1,4-18 0,-1-6 13,-1 0-1,-1-1 1,0-63-1,-5 93-5,-1-1 0,-1 1 0,1 0 0,-2 0 0,1-1 0,-5-14 0,4 18 18,-1 0 0,1 1 0,-1-1 0,0 1-1,0 0 1,0 0 0,0 0 0,-1 0 0,0 0 0,0 1 0,-8-6-1,5 4 5,0 0-1,-1 1 0,1 0 1,-1 0-1,0 1 0,0 0 1,-1 0-1,1 1 0,0 0 1,-1 0-1,0 1 0,1 0 1,-1 1-1,0 0 0,1 0 1,-12 3-1,13-2-75,0 1 1,1 0-1,-1 1 0,1-1 1,0 1-1,0 0 0,0 1 1,0 0-1,1 0 0,-1 0 1,1 0-1,0 1 0,0 0 0,1 0 1,-1 0-1,1 1 0,0 0 1,1-1-1,0 1 0,-1 1 1,2-1-1,-4 10 0,-2 10-771,-8 45 0,-3 48-2460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30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50 8164,'0'0'958,"-8"21"-910,-23 62-46,16-50-467,24-43-1015,113-121 1563,-83 86 808,-42 54-496,-106 123-440,100-121 54,0 0 1,-19 17 0,38-55-1248,1 12 1218,0 2 1,2 0-1,13-12 0,-7 7-82,-1 0-1,22-28 0,-39 44 1258,-2 7-1105,0 1-1,0-1 1,0 0-1,0 0 1,-1 0-1,0 0 1,0-1-1,0 1 1,-1-1-1,0 1 1,0-1-1,-4 6 1,-2 0-58,1 0 1,-2-1-1,-19 16 1,22-20 264,-7 4-1214,12-7 436,9-4 325,1-1 34,-8 3 164,0 0-1,0 0 0,0 0 1,0 0-1,0 1 0,0-1 1,0 0-1,0 0 1,0 0-1,0 1 0,0-1 1,0 0-1,0 0 1,0 0-1,0 1 0,0-1 1,0 0-1,0 0 0,0 0 1,0 1-1,1-1 1,-1 0-1,0 0 0,0 0 1,0 0-1,0 0 1,0 1-1,1-1 0,-1 0 1,0 0-1,0 0 0,0 0 1,0 0-1,1 0 1,-1 0-1,0 0 0,0 0 1,0 0-1,1 1 1,-1-1-1,0 0 0,0 0 1,0 0-1,1 0 0,-1 0 1,0 0-1,0 0 1,0-1-1,1 1 0,-1 0 1,0 0-1,0 0 1,0 0-1,0 0 0,1 0 1,-1 0-1,0 0 0,0 0 1,0-1-1,0 1 1,1 0-1,-1 0 0,0 0 1,0 0-1,0 0 0,0-1 1,0 1-1,0 0 1,0-7-2361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29.6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320 1 5715,'-178'21'835,"170"-20"-819,-1-1 0,1 1 0,0 0 0,0 1 0,0 0 0,0 0 0,-10 5 0,15-5-17,-1 0-1,0 1 1,1-1 0,0 1 0,0 0 0,0 0-1,0 0 1,0 0 0,0 0 0,1 0 0,-1 1 0,1 0-1,0-1 1,0 1 0,1 0 0,-1 0 0,-1 5-1,-3 22 19,1 1 0,1 0-1,2-1 1,1 1 0,4 39-1,-1-17 58,34 623 638,-34-657-699,-1-6 5,0 0 1,1-1-1,0 1 0,1-1 1,1 1-1,0-1 1,8 15-1,-11-26-1,1 0-1,0 1 1,0-2-1,0 1 1,0 0 0,1 0-1,-1-1 1,0 1-1,1-1 1,-1 0 0,1 0-1,-1 1 1,1-2-1,0 1 1,-1 0-1,1-1 1,0 1 0,0-1-1,-1 0 1,1 1-1,0-2 1,0 1-1,5-1 1,4 0 76,1-2-1,-1 1 1,19-7 0,19-7-21,1 3 1,82-12 0,-91 20-1216,73-19 0,-76 8-1018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0.1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 45 6883,'1'-2'29,"-1"1"0,1 0 1,0 0-1,0 0 0,0 0 0,0 0 0,0 0 0,0 1 0,0-1 1,0 0-1,0 0 0,1 1 0,-1-1 0,0 1 0,0-1 0,1 1 0,-1-1 1,0 1-1,0 0 0,1 0 0,2-1 0,46-11-162,-42 10 191,13-3-33,0 1 0,1 1 0,-1 1 0,0 1 0,1 1 0,-1 1 0,32 5 0,-53-6-21,1 0 0,0 0 1,-1 0-1,1 1 0,0-1 1,-1 0-1,1 0 0,-1 0 1,1 1-1,-1-1 0,1 0 0,0 1 1,-1-1-1,1 0 0,-1 1 1,1-1-1,-1 0 0,0 1 1,1-1-1,-1 1 0,1-1 0,-1 1 1,0-1-1,1 1 0,-1 0 1,0-1-1,0 1 0,1-1 1,-1 1-1,0 0 0,0-1 1,0 1-1,0-1 0,0 1 0,0 1 1,-9 24 155,5-17-160,-8 16-25,-1 0 1,-2 0 0,-1-1-1,0-1 1,-2-1 0,0-1-1,-42 37 1,40-38 7,16-16 19,1-1-1,-1 1 0,1-1 0,-1 0 0,0 0 0,-1 0 0,-4 3 0,23 5-313,5 9 221,42 42 88,79 100 1,-133-152 17,0-1 1,-1 1-1,0 1 1,-1-1-1,0 1 1,0 0 0,3 13-1,-7-19 5,0 1 0,0-1 1,-1 1-1,1-1 0,-1 1 0,-1-1 0,1 1 0,-1-1 0,0 0 0,0 1 1,0-1-1,-1 0 0,1 0 0,-1 1 0,-1-2 0,1 1 0,-1 0 0,-3 5 1,-1-2 0,0 0 1,-1-1-1,0 0 1,0-1-1,0 0 1,-1 0-1,0-1 1,0 0-1,0 0 1,-1-1 0,1 0-1,-17 4 1,-13 2 4,-71 9 1,75-13-43,24-4-42,1 0 0,-1 0 0,0-1 0,1-1 0,-1 0 0,0 0 0,-16-3 0,15-4-900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0.5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114 0 6915,'-44'34'192,"22"-3"-32,9 32 273,1 27-257,-1 32-160,7-9-16,3-31 0,6-17-48,-3-42-128,6-17-209,0-15-543,-6-25-1825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1.1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5587,'24'3'1848,"7"3"-1644,-19-4-149,0 1 0,0 0-1,0 0 1,-1 1 0,1 1 0,20 11-1,67 66 208,-91-74-255,0 0 0,-1 0 0,0 0 0,0 1 0,-1 0 0,0 1 1,0 0-1,-1-1 0,-1 2 0,1-1 0,-2 0 0,1 1 0,-2 0 0,1 0 1,-1 0-1,-1 0 0,0 0 0,-1 0 0,0 0 0,-2 18 0,-2-3-24,-1 0 0,-1 0 0,-1 0-1,-1-1 1,-1 0 0,-1-1 0,-2 0 0,-15 26-1,3-18 2,-2-1 0,-48 47 0,61-64 30,11-12 9,-22 19 46,24-20-48,-1 0-1,0-1 0,1 1 1,-1-1-1,0 1 0,1-1 0,-1 1 1,0-1-1,0 1 0,0-1 1,1 0-1,-1 1 0,0-1 0,0 0 1,0 0-1,0 1 0,0-1 1,0 0-1,1 0 0,-1 0 0,0 0 1,0 0-1,0 0 0,0-1 0,0 1 1,-1-1-1,2 1-18,0 0 1,0 0-1,0 0 0,0-1 1,0 1-1,-1 0 0,1 0 1,0 0-1,0-1 0,0 1 1,0 0-1,0 0 0,0-1 1,0 1-1,0 0 0,1 0 1,-1 0-1,0-1 0,0 1 1,0 0-1,0 0 0,0 0 1,0-1-1,0 1 0,0 0 1,1 0-1,-1 0 0,0-1 1,0 1-1,0 0 0,0 0 1,0 0-1,1 0 0,-1 0 1,0 0-1,0-1 0,0 1 1,1 0-1,-1 0 0,0 0 1,1 0-1,15-9-147,-4 3 123,9-6 23,0 2 1,1 0-1,0 1 0,0 1 1,25-4-1,127-21 37,-32 8-15,-23-5 57,-113 27 208,-11 3-155,1 0-72,8 0 12,-12-4 90,20-1-1925,-28-3-1535,-25 6 387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2.0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831 1 1793,'-154'172'6067,"6"41"-6051,16-4 288,22-22 128,25-23-256,22-22-160,13-23-16,12-34 0,19-40 0,10-20 0,6-16-32,-1-1-48,1-2-192,0-3-224,-3 19-369,3-7-319,12-7-801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2.6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5346,'2'25'40,"1"0"-1,1-1 0,1 0 0,1 1 0,1-2 1,2 1-1,16 33 0,-13-29 40,10 24 9,3-1 1,2-1 0,2-2 0,65 84 0,-69-103-15,2-1 1,0 0-1,2-3 1,1 0 0,0-2-1,2-1 1,1-1-1,46 21 1,26 1 128,1-3 1,1-6-1,162 31 1,-237-61-165,0 0 1,1-2 0,-1-2 0,0-1 0,1-1 0,-1-2 0,0-1 0,62-19 0,-3-8 110,140-70 0,-201 88-140,-18 7 4,1 1 0,0 0 0,0 1 0,1 1 0,-1 0 0,1 1 0,22-3 0,-17-1-233,-18 7 167,-1 0 0,0 0 0,1 0 0,-1 0 0,1 0 0,-1 0-1,0 0 1,1 0 0,-1 0 0,1 0 0,-1 0 0,0 0 0,1 0 0,-1-1-1,1 1 1,-1 0 0,0 0 0,1 0 0,-1-1 0,0 1 0,1 0-1,-1 0 1,0-1 0,1 1 0,-1 0 0,0-1 0,0 1 0,1 0-1,-1-1 1,0 1 0,0 0 0,0-1 0,0 1 0,1-1 0,-7-24-2352,-10-9 83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3.0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0 7956,'-7'1'277,"17"0"-208,27 5-135,7 2 59,50 11 5,-85-16 3,0-1-1,-1 1 0,0 1 1,1 0-1,-1 0 0,-1 0 1,1 1-1,7 6 0,-12-8 4,-1-1 0,0 0-1,0 1 1,0 0-1,0-1 1,-1 1-1,1 0 1,-1 0-1,0 0 1,0 0-1,0 0 1,0 1-1,0-1 1,0 0 0,-1 0-1,0 7 1,0 2 18,-1 0 1,0 0 0,-4 14 0,3-14-4,-13 51 39,-3-2-1,-3 0 1,-2-1 0,-49 91-1,61-131-63,8-16-2,1-1 0,0 1 1,0 0-1,0 0 0,1 0 1,-1 0-1,1 0 0,0 0 1,0 0-1,0 1 0,0 3 1,5-2-327,-25-26-2328,-15-25-628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3.6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4130,'1'2'14,"0"0"-1,0-1 1,0 1 0,1-1-1,-1 1 1,0-1 0,1 1-1,-1-1 1,1 0 0,0 0-1,-1 0 1,1 0 0,0 0-1,0 0 1,0 0 0,0 0-1,-1-1 1,1 1 0,0-1-1,4 1 1,52 3 207,-35-3-107,13 4 26,0 2 1,64 20 0,-58-14 527,62 10 0,-36-19 279,-67 1-499,-3 0 24,1 7-321,1 0-1,0-1 0,0 1 1,4 19-1,1 22 0,-6 166 173,5 102-99,2-266-220,3 0-1,1 0 1,3-1 0,27 69 0,-40-123-1,0 1 1,0-1 0,1 0 0,-1 1 0,0-1 0,0 0 0,0 1 0,0-1 0,1 1 0,-1-1-1,0 0 1,0 1 0,0-1 0,0 0 0,0 1 0,0-1 0,0 1 0,0-1 0,0 0 0,0 1-1,0-1 1,0 1 0,0-1 0,0 0 0,0 1 0,-1-1 0,1 1 0,0-1 0,0 1 0,-11-4 257,-5-1 54,-26 8-338,1 1 1,-1 2-1,-52 17 0,69-18-145,17-4 67,-33 5-463,40-6 448,-1-1 0,0 0 0,0-1-1,0 1 1,0 0 0,0 0 0,1-1-1,-1 1 1,0-1 0,0 0 0,1 1-1,-1-1 1,0 0 0,1 0-1,-1 0 1,1 0 0,-1 0 0,1-1-1,-1 1 1,1 0 0,-1-2 0,-17-37-3131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4.8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82 7395,'-7'15'1669,"6"-15"-1641,1 0-1,-1 1 0,1-1 1,0 0-1,-1 1 1,1-1-1,0 1 1,-1-1-1,1 1 0,0-1 1,0 1-1,0-1 1,-1 1-1,1-1 0,0 1 1,0-1-1,0 1 1,0-1-1,0 1 0,0-1 1,0 1-1,0 0 1,0-1-1,0 1 0,2 1-32,-1-1 0,1 0 0,0 0 0,-1 0-1,1-1 1,0 1 0,0 0 0,0-1-1,0 1 1,0-1 0,0 1 0,0-1 0,3 0-1,333 21 49,13-28 50,-264 5-58,863-24 248,-391 0-216,142-39 61,-368 55 96,-275 11-32,-42-2-210,-55-2-4161,11 7 1285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5.2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 1 7940,'0'0'10,"0"1"1,-1-1 0,1 0 0,0 1-1,0-1 1,0 1 0,0-1 0,0 0 0,0 1-1,0-1 1,0 1 0,0-1 0,0 1-1,0-1 1,0 1 0,0-1 0,0 0-1,0 1 1,0-1 0,1 1 0,-1-1 0,0 0-1,0 1 1,0-1 0,1 1 0,-1-1-1,0 0 1,1 1 0,-1-1 0,0 0-1,1 1 1,-1-1 0,0 0 0,1 0 0,0 1-1,22 18 261,-16-14-209,72 54 185,117 67 0,-177-115-240,8 3 20,0 1 0,-2 1-1,37 30 1,-59-43-1,0 1 1,0-1-1,0 0 0,-1 1 0,1 0 0,-1-1 1,0 1-1,0 0 0,0 0 0,0 0 0,-1 1 0,0-1 1,0 0-1,0 1 0,0-1 0,-1 0 0,1 8 1,-2 1 62,0-1 0,-1 1 0,0-1 0,-1 0 0,-6 19 0,-6 6 11,-1 0-1,-1-1 1,-3 0-1,-25 35 1,-107 128 56,106-147-142,-2-1 0,-98 81 0,116-111-91,30-21 72,0 0-1,0 0 1,0 0-1,0 0 1,0 0-1,0 0 1,-1 1 0,1-1-1,0 0 1,0 0-1,0 0 1,0 0-1,0 0 1,0 0 0,0 0-1,-1 0 1,1 0-1,0 0 1,0 0-1,0 0 1,0 0 0,0 0-1,0 0 1,-1 0-1,1 0 1,0 0 0,0 0-1,0 0 1,0 0-1,0 0 1,0 0-1,-1 0 1,1 0 0,0 0-1,0 0 1,0 0-1,0 0 1,0 0-1,0-1 1,0 1 0,0 0-1,-1 0 1,1 0-1,0 0 1,0 0-1,0 0 1,0 0 0,0 0-1,0-1 1,0 1-1,0 0 1,0 0-1,1-10-1697,2-8-1308,-6-17-159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5.9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0 9140,'0'0'3290,"-5"25"-2989,-18 85-111,-39 208 994,57-278-1343,-1 72 1,6-110-541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7.6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1778 1750 4674,'-31'13'236,"-108"39"1325,122-47-1424,0-1-1,-1-1 1,1 0 0,-1-2-1,1 0 1,-28-2-1,-305-51-22,116 13-110,150 28-2,-31-4 30,-127-33 0,208 39-21,1-1 1,0-2-1,1-1 0,1-2 1,0-1-1,1-1 0,0-2 1,-38-31-1,58 39-19,-1 1 0,2-2 1,-1 0-1,1 0 0,1 0 1,1-1-1,-1-1 0,2 1 1,0-1-1,1 0 0,-8-29 0,10 30-2,1 0 0,0-1-1,1 1 1,0-1 0,1 1-1,0-1 1,1 1 0,1-1-1,0 1 1,1 0-1,0 0 1,1 0 0,10-21-1,9-5-4,2 2-1,2 0 0,2 2 1,38-38-1,-10 11 14,-19 19 9,1 3 0,3 1 0,1 2 0,1 1 0,2 3 0,75-41-1,4 12 37,2 5 0,3 6-1,1 5 1,3 7 0,1 5 0,268-31-1,441-12 86,-295 29-40,667-6-10,-498 100-41,-189-4 22,132-31 18,27 1-13,-240 36-29,-368-36-27,109 30 0,-152-30 9,0 1 0,-1 2 0,-1 2 0,65 39 0,-83-42 8,0 0 0,-1 1 0,23 27 0,-5-5 1,14 14 13,34 33-4,-58-60-22,0 2-1,38 53 1,-58-72-5,0 0 0,-1 1 1,1-1-1,-2 1 1,1-1-1,-1 1 0,-1 0 1,1 0-1,-1-1 1,0 1-1,-1 0 0,0 0 1,-1 11-1,1 11 29,-1-6 11,-1 0-1,-6 35 0,-1 17 25,9-71-66,-1 46 45,-11 75 1,9-118-48,1 0 0,-1-1 0,0 1 0,-1-1 0,1 1-1,-2-1 1,1 0 0,-1-1 0,0 1 0,0-1 0,-1 0 0,1 0 0,-10 7-1,-7 4 1,-1 0-1,-36 19 0,4-7-7,0-3-1,-1-2 1,-77 21-1,-185 24-6,-29-33 45,190-25-23,-689 87 35,711-77-37,-314 43 6,46-26 81,337-37-29,1-2 1,-115-16 0,-121-43 98,-99-11 52,186 54-108,-230 13 1,221 16-106,-275 11-32,5-27 4,53 6 39,408 3 156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8.5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625 0 6467,'-16'1'174,"0"0"-1,0 2 1,-24 6 0,3-1-106,-24 4-6,-264 62-20,315-71-42,-1 1 0,1 0 0,0 0 0,0 1 0,0 1 0,1-1 0,-1 2 0,-13 11 0,22-16 0,0-1 1,0 0-1,0 1 1,0-1-1,0 1 1,0-1-1,1 1 1,-1-1-1,1 1 1,-1-1-1,1 1 1,-1 0-1,1-1 0,0 1 1,0 0-1,0-1 1,0 1-1,0 0 1,0 0-1,1 2 1,0 8-8,13 177-62,-1-55 71,-2 177 27,10 118 329,-15-390-158,-6-39-192,0 0 0,0 1 0,0-1-1,0 0 1,1 1 0,-1-1 0,0 0 0,0 0 0,0 1 0,0-1 0,1 0 0,-1 1 0,0-1-1,0 0 1,0 0 0,1 0 0,-1 1 0,0-1 0,0 0 0,1 0 0,-1 0 0,0 1-1,1-1 1,-1 0 0,0 0 0,1 0 0,-1 0 0,0 0 0,1 0 0,-1 0 0,0 0-1,1 0 1,-1 0 0,0 0 0,1 0 0,-1 0 0,7 1 28,8 3 23,1 0 0,-1-2-1,1 0 1,0 0 0,22-2-1,4 2 20,166-7 55,-143 1-160,-57 4-110,0 0 0,0-1-1,0 0 1,-1 0-1,1-1 1,0 0 0,-1 0-1,1 0 1,-1-1-1,0 0 1,0-1 0,0 0-1,0 0 1,-1 0-1,10-9 1,-10 6-348,-1-2 0,1 1-1,7-18 1,-13 25 465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8.9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 94 6179,'-15'-9'242,"15"0"-138,2 5-92,1 1 1,0 1 0,0-1-1,0 0 1,0 1 0,5-4-1,3-2 50,-3 2-18,-1 1-1,1 0 0,1 1 1,-1-1-1,0 2 1,1-1-1,0 1 1,0 1-1,0-1 1,0 1-1,0 1 1,0 0-1,0 0 1,1 1-1,-1 0 1,18 3-1,-25-2-34,1 1 0,-1-1 0,1 1 1,-1-1-1,0 1 0,0 0 0,0 0 0,0 0 0,0 0 1,0 0-1,-1 0 0,1 0 0,-1 1 0,1-1 0,-1 1 0,0-1 1,0 1-1,0-1 0,1 4 0,1 2 13,4 13-6,-1 0 0,-1 0 0,-1 0 0,0 0 0,0 42 0,4 24-285,-4-72 113,2-16-208,3 0-76,-2 5 447,0 0 0,0 1 0,-1-1 0,0 1 1,0 0-1,-1 0 0,1 1 0,-1 0 0,0 0 1,0 0-1,6 12 0,-6-7 23,1 1-1,-2 0 1,1 0 0,-2 0-1,0 1 1,3 18-1,-3 0 15,-2-1 0,-1 1 0,-2-1 0,0 1 0,-8 31 0,6-38-34,0-1 0,-2 1 0,-1-1 1,-1 0-1,-1-1 0,0 0 0,-2 0 0,-24 36 0,32-54-28,-1 0 1,0 0-1,-1-1 1,1 1-1,0-1 0,-1 0 1,0 0-1,0 0 1,0-1-1,0 0 1,0 0-1,0 0 0,0 0 1,-1-1-1,1 0 1,-1 0-1,1-1 0,-1 1 1,1-1-1,-1 0 1,-10-2-1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9.3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 0 5314,'-13'43'513,"7"13"111,-4-5-64,1-8-304,6-12-144,3-17-112,0 0-32,3 6-320,-3 5-720,13-5-1249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39.7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26 6787,'-8'-2'24,"-7"-1"240,23 2-66,-6 1-204,1 0 0,-1-1 1,1 1-1,-1 0 0,0-1 1,1 0-1,-1 0 0,0 1 1,0-1-1,4-3 0,13-4 2,-11 7 5,0 0 0,-1 0 1,1 1-1,0 0 0,-1 0 0,1 1 1,0 0-1,-1 0 0,1 1 0,-1 0 1,1 0-1,-1 1 0,0 0 0,0 0 1,0 1-1,0 0 0,-1 0 0,1 0 1,-1 1-1,0 0 0,0 0 0,-1 0 1,0 1-1,5 6 0,-1-1 11,-1 1-1,-1 0 1,0 0-1,0 0 1,-1 1-1,-1 0 1,0 0 0,-1 0-1,0 1 1,-1-1-1,-1 1 1,2 26-1,-5-15-9,-1 0 0,0 0 0,-2-1 0,-1 1 0,-1-1-1,-1-1 1,-1 1 0,-1-1 0,-2 0 0,0-1 0,-1 0 0,-18 25-1,-48 59 85,78-106-93,0 1 1,1 0-1,-1-1 0,0 1 1,0-1-1,1 1 1,-1 0-1,0-1 1,1 1-1,-1-1 0,0 1 1,1-1-1,-1 1 1,1-1-1,-1 0 1,1 1-1,-1-1 0,1 1 1,-1-1-1,1 0 1,-1 1-1,1-1 0,0 0 1,-1 0-1,1 0 1,-1 1-1,1-1 1,0 0-1,-1 0 0,1 0 1,0 0-1,-1 0 1,2 0-1,28 7-83,-29-7 89,12 2-139,1 0 0,-1-1 0,1-1-1,0 0 1,-1-1 0,1 0 0,-1-1 0,0-1 0,1 0 0,-1-1 0,0 0-1,-1-1 1,1 0 0,-1-1 0,0-1 0,0 0 0,-1 0 0,0-1 0,0-1-1,16-16 1,13-15-1698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40.1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278 1 6131,'-32'31'416,"-18"14"208,0 23-176,3 9-255,9-12-145,19-9-48,-6 4-32,12-26-80,10-23-225,3-5-255,0-18-624,3-13-1266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40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138 9 7123,'0'0'30,"4"-1"36,15-2-14,1 0-1,-1 2 0,0 0 0,37 4 0,-53-2-41,1 0-1,0 0 0,-1 0 1,1 0-1,0 0 0,-1 1 1,0-1-1,1 1 1,-1 0-1,0 0 0,0 0 1,0 1-1,0-1 0,0 1 1,0-1-1,-1 1 0,0 0 1,1 0-1,-1 0 0,0 0 1,0 1-1,-1-1 0,1 1 1,-1-1-1,1 1 0,-1-1 1,0 1-1,0 0 0,0 6 1,0 5 0,0 0-1,-1 0 1,-1 0 0,0 0 0,-1 0 0,-4 18 0,-1-10-108,-1 0 1,-1-1-1,0 0 1,-2 0 0,-1-1-1,0-1 1,-1 0-1,-2-1 1,0 0-1,-1-1 1,0-1-1,-27 21 1,37-31-333,8-4-66,17-2-392,18 1 850,-32 0 102,-1 0-1,1 0 0,-1 0 1,1 1-1,-1 0 0,0 0 1,0 0-1,0 0 1,0 1-1,-1 0 0,0-1 1,1 1-1,-1 0 1,-1 1-1,1-1 0,0 0 1,-1 1-1,0 0 0,0-1 1,-1 1-1,3 9 1,-1 1 106,-1 0 0,0 0 1,0 0-1,-2 0 1,-2 30-1,0-30-130,-1 0 0,0 0-1,-1 0 1,-1 0 0,0-1-1,-1 0 1,-1 0 0,0-1-1,0 1 1,-2-1 0,1-1-1,-17 18 1,16-21-93,1 0 0,-1-1-1,0 0 1,-1 0 0,0-1 0,0-1-1,-1 0 1,1 0 0,-1-1 0,0 0-1,-1-1 1,1 0 0,-1-1 0,0 0-1,-20 1 1,20-7-2553</inkml:trace>
  <inkml:trace contextRef="#ctx0" brushRef="#br0" timeOffset="1">610 1180 7219,'-35'60'112,"7"-9"48,3 3-16,-3-12-144,15 6-16,4 15-320,-1 2-288,10 0-352,7 0-465,-1-23-192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40.8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443 1 6771,'-22'8'59,"0"0"-1,0 2 1,1 0 0,1 2-1,0 0 1,0 1 0,2 1-1,-1 1 1,2 0-1,-29 34 1,16-13 71,2 2 0,1 1-1,3 1 1,-26 56 0,44-82-121,0 0-1,1 0 1,-4 23 0,-2 3 81,12-39-88,-1-1-1,0 1 0,0-1 1,1 0-1,-1 0 0,0 1 1,1-1-1,-1 0 0,1 1 0,-1-1 1,0 0-1,1 0 0,-1 0 1,0 0-1,1 1 0,-1-1 1,1 0-1,-1 0 0,1 0 0,-1 0 1,1 0-1,-1 0 0,0 0 1,1 0-1,-1 0 0,1 0 1,0 0-1,2 0 0,73 7 49,131-4 0,77-23 82,-215 14-124,159-23-96,-201 28-238,-47-14-1752,-24-13-200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41.1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6 6083,'-7'-6'672,"7"21"-368,3-1 321,-3 51-273,-3 99-288,6 6-32,-6-23 0,6-14-32,1-3 0,2-25-16,-3-23-32,3-31-112,-3-34-321,1-37-495,5-17-1233,22-56 112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41.6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174 8 6451,'-1'-1'24,"1"1"0,-1-1-1,1 1 1,-1-1 0,0 1 0,1-1 0,-1 1-1,1-1 1,-1 1 0,0-1 0,0 1 0,1 0-1,-1-1 1,0 1 0,0 0 0,1 0 0,-1 0-1,0-1 1,0 1 0,0 0 0,1 0 0,-1 0-1,0 0 1,-1 1 0,4 0-9,0 1 0,0-1 0,0 1 0,0-1 0,0 0 0,0 0 0,0 0 1,1 0-1,-1 0 0,0 0 0,0-1 0,3 2 0,-2-1 2,23 8 57,-1 2 0,-1 1-1,0 1 1,0 0 0,-2 2-1,0 1 1,32 29 0,-39-30-24,-1 0 0,0 2 0,-1-1 0,-1 2 0,0 0 0,-1 0 0,-1 1 0,-1 0 0,-1 0 0,9 34 0,-1 21 87,11 129 0,-16-94-102,-8-88-28,10 84 28,1 191 0,-15-283 10,0-1 0,-1 0-1,-1 0 1,0 0 0,0 0-1,-1 0 1,-1 0 0,0-1-1,0 0 1,-1 0 0,-1 0-1,0-1 1,0 0 0,-1 0-1,0-1 1,-1 0 0,0 0-1,0-1 1,-1 0 0,0-1-1,0 0 1,-21 10-1,-39 17 58,-89 31-1,109-46-117,18-7-349,-57 14-1,86-25 228,0-1 0,0 1 0,-1-1 0,1 1 0,0-1-1,-1 0 1,1 0 0,-6-1 0,6-1-147,-1 1 0,1-1 1,-1 0-1,1 0 0,0 0 0,0 0 0,-3-3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6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1 3057,'0'0'9810,"-4"25"-9426,-11 82-336,13-91-77,0 0 0,2 29 0,0-21-409,3-22 435,1-1 0,-1 1 0,0-1 0,0 0 1,0 0-1,1 0 0,-1 0 0,6 0 0,-4 0 16,1 0 4,4 1 5,-1 0 1,0 1-1,0 0 0,0 0 0,8 5 0,-14-6-11,0-1 0,-1 1 0,1 0 0,-1 0 0,1 1 0,-1-1 0,0 0 0,0 1 0,0-1 0,0 1 0,-1 0 0,1 0 0,-1-1 0,1 1 0,-1 0 0,0 0 0,0 0 0,-1 0 0,2 5 0,0 6 120,0 0 0,-1 0 0,-1 0 0,0 0 0,0 0 0,-2 0 0,-2 14 0,2-20-47,-1 1 0,0-1 0,0 0 0,-1 0 0,0 0 0,0-1 0,-1 1 0,0-1 0,0 0 0,-1-1 0,0 1 0,-8 6 0,6-6 113,0 0-1,-1-1 1,0 0-1,-1 0 1,1-1-1,-16 6 1,-20-1-745,40-9-110,-1-1-1,1 0 1,0-1 0,0 1-1,0-1 1,-8-2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42.2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948 1008 5250,'-90'75'1123,"-79"59"-370,158-126-737,-1-1-1,0-1 1,0 0 0,-1 0 0,0-1-1,-17 4 1,21-7-10,0-1 0,1 0 0,-1 0 1,0-1-1,0 0 0,0 0 0,1-1 0,-1 0 1,0-1-1,1 0 0,-12-3 0,-12-8-4,1-2 0,0 0 0,1-2 0,0-2 0,-29-23 0,18 8 15,0-2 1,-54-64-1,87 92-8,0-1 1,0 0-1,1-1 0,1 0 0,0 0 1,0-1-1,1 1 0,0-1 0,0-1 1,2 1-1,-1 0 0,1-1 1,1 0-1,0 1 0,1-1 0,0 0 1,1 0-1,2-19 0,6-22-16,3 1 0,2 0 0,37-95 0,-34 109 5,2 1 0,1 0 0,2 2 0,2 0 0,47-56 0,-54 75 4,0 0 0,1 2 1,0 0-1,1 0 0,1 2 0,0 1 0,1 0 1,0 1-1,0 1 0,1 1 0,0 1 0,1 1 0,0 0 1,0 2-1,0 1 0,0 0 0,0 2 0,1 0 1,-1 2-1,0 0 0,28 6 0,4 3 24,-1 3 0,0 2 0,-1 2 0,-1 3 0,0 1 0,-2 3 0,69 44 0,-107-61 0,-1-1-1,-1 1 0,1 1 0,-1-1 1,0 2-1,-1-1 0,0 1 0,0 0 1,-1 1-1,0 0 0,-1 0 1,0 1-1,-1-1 0,0 1 0,-1 0 1,0 1-1,0-1 0,-1 1 1,-1-1-1,2 16 0,-2 14 53,-3 1 0,-1 0 0,-1 0 0,-3-1-1,-20 77 1,-83 201-393,61-210-1928,36-75-473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43.0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1466 5987,'39'-27'203,"18"8"42,0 2 0,116-17 0,-110 23-167,334-57 252,150-28-92,-260 39-115,594-36 307,-681 78-337,1555-166 353,-168-46-198,-1192 160-184,339-55 45,1046-159 41,-822 162-95,-1 88-44,-373 82-8,-9 49 24,-380-64-24,93 20-8,-197-34-8,97 36 1,-160-48 6,-1 1 0,0 2 0,0 1 0,33 23 1,-53-32 7,-1 1 1,0-1 0,0 1 0,-1 1 0,0-1 0,0 1 0,0 0 0,-1 0-1,0 0 1,-1 0 0,1 1 0,-2 0 0,1 0 0,2 11 0,-1 7 25,0 1-1,-1 53 1,-3-77-26,-2 80 21,-3 0 1,-20 102-1,-51 166 54,-4 23-38,2-41-82,1 1-10,72-310 39,1-1 0,2 0 0,0 1 0,1 0 0,2-1 0,0 1 0,6 28 0,-1-37-94,-2-23-188,-2 2 148,-2 6 146,0 0-1,1 0 1,-1 1 0,0-1 0,0 0-1,0 0 1,0 0 0,0 0-1,0 0 1,0 0 0,1 0-1,-1 0 1,0 0 0,0 0 0,0 0-1,0 0 1,0 0 0,0 0-1,0 0 1,1 0 0,-1 0 0,0 0-1,0-1 1,0 1 0,0 0-1,0 0 1,0 0 0,0 0-1,0 0 1,1 0 0,-1 0 0,0 0-1,0 0 1,0 0 0,0 0-1,0-1 1,0 1 0,0 0 0,0 0-1,0 0 1,0 0 0,0 0-1,0 0 1,0 0 0,0-1-1,0 1 1,0 0 0,0 0 0,0 0-1,0 0 1,0 0 0,0 0-1,0 0 1,0-1 0,0 1-1,0 0 1,0 0 0,0 0 0,0 0-1,0 0 1,0 0 0,0 0-1,0-1 1,0 1 0,0 0-1,-7-6-343,5 4 78,7-18-641,0-28-665,-11-17-1076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44.4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0 232 5555,'1'5'69,"0"0"0,0 0 0,0 1 0,1-1 0,-1 0 0,1 0 0,1 0 0,-1-1 0,5 7 1,0 3 100,7 13 124,11 25 85,3-2 1,49 68 0,-74-114-369,0 0 1,1-1-1,-1 1 1,1-1-1,0 0 1,0 0-1,0 0 1,0-1-1,1 1 1,-1-1-1,1 0 1,-1 0-1,1-1 1,0 1 0,0-1-1,0 0 1,0-1-1,0 1 1,0-1-1,0 0 1,0 0-1,0 0 1,0-1-1,-1 0 1,1 0-1,0 0 1,0 0-1,5-3 1,5-2-8,-1 0 0,0-1 0,0-1 0,-1 0-1,0-1 1,0-1 0,19-19 0,19-24 2,57-81-1,-64 76-18,83-84-1,-117 132 14,12-11-8,1 1 0,0 1 0,28-18 0,-30 31 20,-36 11 139,-65 9-131,-121 4 0,65-7 18,-221 35 259,342-44-277,-57 5 87,71-7-137,15 7-260,4 9 260,1-2 0,1 1 0,0-2 1,1-1-1,0-1 0,39 15 0,-35-17-49,1-2-1,0 0 0,0-2 1,0-1-1,0-1 0,1-1 0,-1-2 1,37-3-1,-128 2-230,8 13 293,1 2 0,1 2 0,-59 26 0,65-24 13,41-15 8,-19 5-7,27-7 0,-1-1-1,1 0 0,-1 0 0,1 0 1,-1 0-1,0 0 0,1-1 0,-1 1 1,1 0-1,-1 0 0,1 0 0,-1 0 1,1-1-1,-1 1 0,1 0 0,-1 0 1,1-1-1,-1 1 0,1 0 0,-1-1 1,1 1-1,0-1 0,-1 1 0,1 0 1,0-1-1,-1 1 0,1-1 0,0 1 1,0-1-1,-1 1 0,1-1 0,0 1 1,0-1-1,0 1 0,0-1 0,0 0 1,0 1-1,-1-1 0,1 1 0,1-1 1,-1 1-1,0-2 0,1-11-72,0 0 1,1 0-1,1 1 0,0-1 0,1 1 0,0-1 1,1 1-1,0 1 0,1-1 0,0 1 0,16-21 0,-18 27 66,0 0 0,0 0 0,1 1 0,0-1 0,-1 1 0,1 1 0,1-1-1,-1 1 1,0-1 0,1 2 0,0-1 0,0 0 0,8-1 0,3 0 10,0 0 1,0 2 0,31-2 0,-45 4 27,0-1-1,1 1 1,-1 0 0,0 0 0,1 1 0,-1-1 0,0 1 0,0-1-1,1 1 1,-1 0 0,0 0 0,0 1 0,0-1 0,0 0-1,0 1 1,-1 0 0,1 0 0,0 0 0,-1 0 0,1 0 0,-1 0-1,0 1 1,0-1 0,0 1 0,0 0 0,0-1 0,0 1 0,-1 0-1,1 0 1,-1 0 0,0 0 0,0 0 0,0 1 0,0-1 0,-1 0-1,1 0 1,-1 1 0,0-1 0,0 0 0,-1 7 0,1-9-31,0 0 1,0 0 0,0 0 0,-1 0 0,1 0 0,-1 0 0,1 0 0,-1 0-1,1 0 1,-1 0 0,1 0 0,-1 0 0,0-1 0,1 1 0,-1 0-1,0 0 1,0-1 0,0 1 0,0 0 0,0-1 0,0 1 0,0-1 0,0 1-1,0-1 1,0 1 0,0-1 0,0 0 0,0 0 0,0 1 0,0-1-1,0 0 1,0 0 0,0 0 0,0 0 0,0 0 0,-2-1 0,0 1-21,0 0-1,0-1 1,0 1 0,0-1 0,0 0 0,0 0 0,1 0 0,-1 0-1,0-1 1,1 1 0,-1-1 0,1 1 0,-4-4 0,-3-2-100,-13-16-52,21 23 169,1-1 1,-1 1 0,1-1 0,-1 1-1,1-1 1,0 0 0,-1 1 0,1-1 0,0 1-1,-1-1 1,1 0 0,0 1 0,0-1 0,0 0-1,0 1 1,0-1 0,0 0 0,0 1 0,0-1-1,0 0 1,0 1 0,0-1 0,0 0 0,0 1-1,0-1 1,0 0 0,1 1 0,-1-1 0,0 0-1,1 1 1,-1-1 0,0 1 0,1-1 0,-1 1-1,1-2 1,6 31-179,-8-13 188,-2 0-1,0 1 0,-1-1 1,0 0-1,-2-1 0,0 1 1,0-1-1,-2 0 1,0-1-1,-18 26 0,18-30 30,5-10-93,8-19-223,1-2 20,-2 7 152,-1 0 0,11-24 0,-12 33 109,1-1 0,0 1 0,-1 0 0,2 0 0,-1 1 0,1-1 0,-1 1 0,1-1 0,0 1 0,5-3 0,-8 6 6,-1 1 1,1-1-1,-1 1 0,1-1 1,-1 1-1,1-1 1,-1 1-1,1 0 0,0-1 1,-1 1-1,1 0 0,0 0 1,-1-1-1,1 1 0,0 0 1,-1 0-1,1 0 0,0 0 1,-1 0-1,1 0 0,0 0 1,-1 0-1,1 0 1,0 0-1,-1 0 0,1 1 1,0-1-1,-1 0 0,1 0 1,0 1-1,-1-1 0,1 1 1,0 0 25,0 0 0,0 1 0,0-1 0,-1 0 0,1 1 0,-1-1 0,1 1 0,-1-1 0,0 1 1,1-1-1,-1 1 0,0-1 0,0 3 0,0 6 47,-1-1 1,0 1 0,-4 17-1,-26 47 8,31-74-83,0 1-1,0-1 0,0 0 0,0 1 0,0-1 0,0 0 0,0 0 0,0 1 0,0-1 0,-1 0 0,1 0 0,0 1 0,0-1 0,0 0 0,0 0 0,-1 1 0,1-1 0,0 0 0,0 0 0,0 0 0,-1 1 0,1-1 0,0 0 0,0 0 0,-1 0 0,1 0 0,0 0 0,-1 0 0,1 0 0,0 1 1,0-1-1,-1 0 0,1 0 0,0 0 0,-1 0 0,1 0 0,0 0 0,0 0 0,-1 0 0,1-1 0,0 1 0,-1 0 0,1 0 0,0 0 0,0 0 0,-1 0 0,1-1 0,-1 1-4,1-1 1,-1 1-1,1-1 0,0 0 0,-1 1 1,1-1-1,0 0 0,0 1 0,0-1 1,-1 0-1,1 1 0,0-1 1,0 0-1,0 1 0,0-1 0,0 0 1,0 1-1,0-1 0,1 0 0,-1 1 1,0-1-1,0 0 0,1 0 0,6-18-43,2 0 0,0 1 0,1 0 0,1 0 0,0 1 0,1 1 0,24-25 0,-19 31 32,-17 10 18,0 0 0,0 1 1,0-1-1,0 0 0,0 0 0,0 0 1,0 1-1,0-1 0,0 0 0,0 0 1,0 0-1,0 0 0,0 1 0,0-1 1,0 0-1,0 0 0,0 0 0,0 1 1,0-1-1,0 0 0,0 0 0,0 0 1,0 0-1,1 1 0,-1-1 0,0 0 1,0 0-1,0 0 0,0 0 0,0 0 1,0 1-1,1-1 0,-1 0 0,0 0 1,0 0-1,0 0 0,0 0 0,1 0 1,-1 0-1,0 0 0,0 0 0,0 0 1,1 0-1,-1 0 0,0 0 0,0 0 0,1 0 1,-7 9 123,2 0 1,-1 0 0,1 0-1,1 0 1,0 1 0,-4 16-1,-3 12-103,-10 14-13,13-35-11,0 0 1,1 0-1,1 1 1,-5 33-1,10-50-4,-1 1 0,1-1 0,-1 1 0,1-1 1,0 1-1,0-1 0,0 1 0,0-1 0,0 1 0,0 0 0,0-1 0,1 1 0,-1-1 0,0 1 0,2 2 1,8-29-92,6-18 21,-5 23 74,1 0 1,0 0 0,2 1-1,26-28 1,-39 46 19,-1 0 1,1 0-1,0 0 1,0 1-1,-1-1 1,1 0-1,0 1 1,0-1-1,0 1 1,0-1-1,0 1 1,0-1 0,0 1-1,0 0 1,0-1-1,0 1 1,0 0-1,0 0 1,0 0-1,0 0 1,0 0-1,0 0 1,0 0-1,0 0 1,0 0-1,0 0 1,0 0-1,0 1 1,0-1-1,0 1 1,0-1-1,0 0 1,2 2 180,-4-2-193,1 0 0,0 0 0,0 0-1,0 0 1,0 0 0,0 0 0,-1 0 0,1 0-1,0 0 1,0 0 0,0 0 0,0 0 0,0 0-1,-1 0 1,1 1 0,0-1 0,0 0 0,0 0-1,0 0 1,0 0 0,0 0 0,0 0 0,-1 0-1,1 1 1,0-1 0,0 0 0,0 0 0,0 0-1,0 0 1,0 0 0,0 0 0,0 1 0,0-1-1,0 0 1,0 0 0,0 0 0,0 0 0,0 1-1,0-1 1,0 0 0,0 0 0,0 0 0,0 0-1,0 0 1,0 1 0,0-1 0,0 0 0,0 0 0,0 0-1,0 0 1,1 0 0,-1 0 0,0 1 0,0-1-1,0 0 1,0 0 0,0 0 0,0 0 0,1 0-1,-1 4-172,-5-11-779,-9-13-916,-25-14-1404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5:45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2430 1956 5442,'-334'129'488,"205"-75"-261,-230 63 0,285-101-155,-1-3 0,-140 5 0,163-17-63,0-3 0,0-3 0,1-1 0,-1-3 0,-56-17 0,59 9-8,0-2-1,1-2 1,1-2 0,1-3 0,-70-50 0,58 32-5,3-3 1,1-3 0,-68-80 0,88 89 5,2 0 0,1-3 0,-48-89 1,69 111 1,1 0 0,1 0 0,0-1 0,2 0 0,1 0 1,1-1-1,0 0 0,2 1 0,1-1 0,1 0 0,4-29 0,0 24-1,2 1 0,1-1-1,2 1 1,0 1-1,2-1 1,1 2 0,1-1-1,20-28 1,9-5 1,2 2-1,60-61 1,-33 44-6,4 4 0,2 2 0,127-84-1,-134 108-1,3 3 0,1 3 0,1 4 0,154-50 0,-111 55-6,2 4 1,200-17 0,259 34-11,-312 25 38,0 13-1,352 82 1,-1 83 233,-529-160-125,145 76 0,-201-91-72,-2 2-1,0 0 1,-1 2-1,-1 2 1,-1 0-1,-2 2 1,32 40-1,-46-51-20,-1 1-1,-1 0 1,-1 1-1,0 0 1,-1 0-1,-1 1 1,-1 0-1,0 0 1,-2 0 0,0 1-1,-1 0 1,-1 0-1,-1 39 1,-5-16 5,-2 0 0,-1-1-1,-2 0 1,-2 0 0,-24 57 0,2-15 3,-5-1 0,-3-2 0,-3-2 0,-4-3 0,-3-1 0,-4-2 0,-2-3 0,-4-3 0,-2-2 0,-133 104 0,86-92-37,-140 72 0,224-135 8,1-1 0,-1-2 0,-1 0 0,0-2 0,-43 9 0,26-12 79,43-6-93,1 0 0,-1 0 0,1 0 1,-1 0-1,1 0 0,0 0 0,-1 0 0,1 0 1,-1 0-1,1 0 0,-1 0 0,1 0 0,-1 0 1,1-1-1,-1 1 0,1 0 0,0 0 0,-1 0 1,1-1-1,-1 1 0,1 0 0,0-1 0,-1 1 1,1 0-1,0-1 0,0 1 0,-1 0 0,1-1 1,0 1-1,0-1 0,-1 1 0,1-1 0,0 1 1,0 0-1,0-1 0,0 1 0,0-1 0,0 1 1,0-1-1,0 1 0,0-1 0,0 1 0,0-1 1,0 1-1,0-1 0,0 1 0,0 0 0,0-2 1,0-6-1227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0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2993,'6'-9'0,"10"3"-960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24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435 3 2881,'-4'-3'3739,"3"4"-3743,-1 1 43,-1-1-1,0 0 0,0 0 1,0-1-1,0 1 0,0 0 0,0-1 1,0 0-1,0 0 0,0 0 1,0 0-1,0 0 0,0 0 1,-5-2-1,-5 1 6,-154 11 90,129-9-94,31-2-28,0 1 0,0-1-1,0 2 1,0-1 0,1 1 0,-1 0 0,0 0 0,0 1 0,1 0 0,-13 5-1,10-3 58,9-3-10,2 29-18,-27 270 66,-2 27-4,25-305-98,-12 454 25,14-463-32,0-1 1,1 1-1,0 0 0,1 0 1,0-1-1,1 1 0,8 21 1,-9-28 102,0-5 35,79 18-165,-30-14 32,91 14 10,-99-15-128,-46-2-573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25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465 1 5555,'-6'0'70,"1"1"1,-1-1 0,1 1 0,-1 1 0,1-1 0,0 1-1,0 0 1,0 0 0,0 0 0,0 1 0,-7 4-1,-5 6-1,-26 25-1,18-16-51,-253 262-57,274-280 39,1-1 2,0 0 0,0 0 0,0 0 0,1 0 1,0 1-1,-1-1 0,1 1 0,0-1 0,-2 8 0,30-17-65,17-2 152,0 2-1,0 2 1,1 1 0,-1 3-1,84 10 1,85 20 72,-163-22-148,99 1 0,-105-13 10,-37 3-72,0 0 0,0 0 0,0 1 0,1 0 0,11 1 0,-25-2-619,-12 1-820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25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6339,'-16'14'144,"19"-17"48,0 48 32,19 54-64,-9-14-48,3 17-32,-10 17 16,7-25-48,-13-12-32,0-31-16,9-20-48,1-11-240,-7-3-368,3-12-449,10 15-319,9-17-321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26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1 6291,'-22'8'672,"-6"3"0,-7 21-143,7 19-417,-29 28-112,22-3-64,17-19-112,11-18-257,7-33-335,13-12-592,6-13-401,6-58-272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26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4482,'-12'23'154,"1"0"0,1 0-1,0 1 1,3 1 0,-9 36 0,-9 127-19,19-136-104,5-42-34,-1 1 1,2-1 0,0 1 0,0 0 0,0-1 0,1 1 0,1-1 0,5 20 0,-7-29-5,1 0 0,-1 0 0,1 0 0,-1 0 0,1 0 1,-1 0-1,1 0 0,-1 0 0,1 0 0,0 0 0,0 0 0,-1 0 0,1 0 0,0 0 1,2 1-1,-2-2 2,-1 0 0,1 0 0,0 0 0,-1 0 0,1-1 0,0 1 0,-1 0 0,1 0 0,-1-1 0,1 1 0,0 0 0,-1-1 0,1 1 0,-1 0 0,1-1 0,-1 1 0,1-1 1,-1 1-1,1-1 0,-1 1 0,0-1 0,1 1 0,-1-1 0,0 1 0,1-1 0,-1 0 0,0 1 0,0-1 0,1 0 0,7-16 68,-1 0 0,10-34 0,-7 19 55,4-8-50,1-7 74,31-64 1,-40 99-129,1-1 1,0 1 0,1 1-1,1-1 1,-1 1-1,2 1 1,0 0 0,0 0-1,17-13 1,-23 21-3,-1-1 0,1 1 0,-1 0-1,1 0 1,-1 1 0,1-1 0,0 1 0,0 0 0,0 0 0,0 0 0,0 0 0,0 1 0,0 0 0,0-1-1,0 1 1,0 1 0,0-1 0,0 1 0,0-1 0,5 3 0,-4-1 12,0 0 1,0 1-1,0 0 1,-1 0-1,1 0 0,-1 0 1,0 1-1,0 0 1,0 0-1,0 0 0,-1 0 1,1 1-1,-1-1 1,3 6-1,2 6 43,0 0 0,-2 1 0,0-1 1,0 1-1,-2 0 0,5 29 0,2 107 178,-11-150-242,-5 401 279,4-385-271,-26 305-324,26-317 258,1-6-45,-1 0 0,1 0 0,0 0 0,0 0-1,0 0 1,0 0 0,0-1 0,0 1 0,0 0 0,0 0 0,0 0 0,0 0 0,1 0 0,-1 0-1,0 0 1,1 0 0,-1 0 0,0 0 0,1 0 0,0 1 0,8-14-1923</inkml:trace>
  <inkml:trace contextRef="#ctx0" brushRef="#br0" timeOffset="1">925 805 2769,'-22'28'3986,"-3"6"-3778,-1 28 416,1 15-351,0 16-241,3-5 16,13-17-48,2-34-16,11-6-96,-8-43-209,11 18-159,-7-17-432,9-29-897,13-28 352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06T00:36:13.4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652 763,'-110'2,"-121"-4,216 0,-1 0,0-1,1-1,0 0,0-1,0 0,0-1,1-1,0 0,-25-18,12 5,22 17,0 1,1-1,0 0,0 0,0 0,0-1,0 1,1-1,-1 0,1 0,0 0,0-1,1 1,-1-1,1 1,0-1,0 0,-2-8,-1-46,4 43,0-1,-5-19,0 7,2 0,0 0,2-1,1 1,3-34,-1 56,1 0,-1 0,1 0,0 0,1 0,0 1,0-1,0 1,1 0,0 0,0 0,0 0,1 1,0-1,8-6,6-3,1 0,0 2,27-14,-31 20,0 0,1 2,0 0,0 1,19-3,24-6,-22 4,1 2,73-4,79 10,-93 2,-87 0,0-1,0 2,0 0,0 0,0 1,-1 0,1 1,-1 0,0 1,0 0,0 0,14 12,30 14,-30-18,-1 1,24 17,-42-26,1-1,-1 1,0 0,0 1,0-1,-1 1,0 0,0 0,0 0,-1 0,0 1,3 10,20 62,-18-56,0 0,-2 1,0-1,-1 1,1 34,-5-49,-1 0,0 0,-1 0,0 0,0 0,-1 0,0 0,-1 0,0-1,0 1,-1-1,0 0,0 0,-1 0,0 0,-1-1,1 0,-9 8,5-5,-1 0,-1-1,1 0,-1 0,-1-1,0-1,-22 11,-30 19,53-30,0 1,-1-2,0 0,0 0,0-1,0 0,-1-1,0-1,-16 3,-187-6,94-3,67 3,31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6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8516,'0'0'7118,"5"0"-7065,7 1-5,1 2 0,-1 0-1,0 0 1,0 1 0,0 1 0,21 10-1,22 8 457,-3-7 145,-38-13-512,0 1 0,0 1-1,0-1 1,-1 2 0,0 0 0,0 1 0,0 0 0,13 11 0,-24-17-163,5 2 17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27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 3890,'-9'18'377,"1"1"-1,0 1 1,2-1 0,0 1-1,-5 37 1,1 101-337,8-116 80,2-23-110,-2 2-4,1 1 1,1-1-1,1 0 0,1 1 1,1-1-1,1 0 1,8 28-1,-3-34 28,-9-15-29,0 0 0,0 0-1,0 1 1,0-1 0,1 0 0,-1 0 0,0 0 0,0 0 0,0 0 0,0 0 0,1 0 0,-1 0 0,0 0 0,0 0 0,0 0 0,0 0 0,0 0-1,1 0 1,-1 0 0,0 0 0,0 0 0,0 0 0,0 0 0,1 0 0,-1 0 0,0 0 0,0 0 0,0 0 0,0 0 0,0 0 0,1 0 0,-1-1-1,0 1 1,0 0 0,0 0 0,0 0 0,0 0 0,0 0 0,0 0 0,1 0 0,-1-1 0,0 1 0,0 0 0,0 0 0,0 0 0,8-32 508,-5 14-473,4-12 3,1 0 1,2 0 0,1 1-1,1 0 1,1 1 0,1 1-1,2 0 1,1 1 0,1 0-1,22-24 1,-36 46-47,1 0 1,-1 0 0,1 1-1,0-1 1,0 1-1,1 0 1,-1 1 0,0-1-1,1 1 1,0 0-1,-1 0 1,1 1 0,9-2-1,-11 3 6,0-1-1,0 1 1,-1 0 0,1 0-1,0 1 1,0-1 0,0 1-1,-1 0 1,1 0-1,0 0 1,-1 0 0,1 1-1,-1 0 1,1-1 0,-1 1-1,0 0 1,0 1-1,0-1 1,0 0 0,0 1-1,0 0 1,-1 0 0,3 3-1,1 3 22,0 0 0,-1 1-1,-1 0 1,0 0 0,0 1-1,-1-1 1,0 1 0,2 14-1,-1 6 67,0 54-1,-14 151 47,3-97-117,-1-14-2,-2 64-426,17-197-2678,-4-2 1270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27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0 5635,'-22'32'1520,"-3"7"-1440,-1 18 481,14 22-401,-1 12-128,1-9-16,-4-14-16,25-17-32,4-26-224,-13-31-225,6-5-287,13-23-337,9-68 129,7-3-705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27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0 6979,'-13'10'127,"-1"0"0,2 0 0,-1 1 0,1 1 0,1 0 0,0 0 0,1 1 0,0 1 0,-11 21 0,16-25-92,0 1-1,1 0 0,1 0 1,0 0-1,0 0 1,1 1-1,1-1 1,-1 1-1,2-1 1,0 1-1,2 15 0,-1-20-35,0-1 0,1 1 0,0-1 0,0 1 0,0-1 0,1 0 0,0 0 0,1 0 0,-1 0 0,1-1 0,0 1 0,0-1 0,1 0 0,0 0 0,-1-1 0,2 1 0,-1-1 0,0 0 0,1-1 0,12 7 0,9 1-23,0-2 0,1 0 0,51 7-1,-48-10 29,-23-3-1,0-1 1,0 2 0,-1-1-1,1 1 1,-1 0-1,0 0 1,0 1-1,10 8 1,-15-11 3,0 1 0,0-1 1,0 1-1,-1-1 0,1 1 0,-1 0 0,1-1 1,-1 1-1,0 0 0,0 0 0,0 0 1,-1 0-1,1 0 0,-1 0 0,1 0 0,-1 5 1,-3 49 77,2-51-77,-1 7-12,-1 0 0,0 0-1,0-1 1,-2 1 0,1-1 0,-2 0-1,1 0 1,-2-1 0,0 0 0,0 0 0,-10 11-1,13-18-65,0 0 1,0 0-1,0 0 0,-1-1 0,1 0 0,-1 0 0,0 0 1,0 0-1,0-1 0,0 0 0,-1 0 0,1 0 0,-1-1 0,1 0 1,-1 0-1,1 0 0,-1 0 0,0-1 0,-6-1 0,1 1-194,0-1-1,0-1 1,0 0-1,1 0 1,-1-1-1,0 0 1,1-1-1,-16-8 1,-29-25-1807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28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8516,'-6'3'16,"3"8"48,6-11 112,22 6-144,38 2-16,6 9 64,3-11-16,-18 8-64,-7-3 16,-12-8 0,-7 3-16,-22 5-16,13-5-160,-6-1-528,6 4-641,9 2-1120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28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796 1 6915,'-116'144'304,"-44"46"497,-13 19-289,28 20-288,48-33-128,34-41-80,34-47-16,17-43-32,21-59-224,7-12-272,3-8-33,3-12-127,0-16-48,-10-9 160,-12 14-449,-3 9-736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29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1140 0 7587,'-148'134'614,"5"6"-1,7 5 0,6 7 0,-143 219 0,77-28-466,177-306-145,3-7-1,-2 2-2,2 0 0,-21 62 0,29-74-33,18-34-183,2-5-392,-11 17 396,0-1 0,0 1 0,0 0 0,0 0 0,0 0 0,1 0 0,-1 0 0,1 0 0,0 0 0,-1 1 0,1-1 0,2-1 0,88-90-2305,-33 21 506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31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0 5587,'0'6'512,"-4"-6"144,-11 14 112,-14 23-607,-15 37-161,0 10-16,7-10 16,15-23 0,-7-20-16,29-14-65,-6-8-223,6 2-336,-6 14-945,3 7-1248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32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6019,'3'-9'1148,"14"12"-279,-5-2-866,0 0 0,0 0 0,1 1 0,-1 1 1,-1 0-1,21 9 0,65 36 36,-89-44-36,4 3 2,0 0 1,-1 1-1,0 1 1,0 0 0,-1 0-1,0 1 1,-1 0-1,0 1 1,-1-1-1,0 2 1,0-1-1,-1 1 1,-1 1 0,10 25-1,-11-22-7,0 1 0,-2 0 0,0 0 0,0 0 0,-2 0 0,0 1 0,-1-1 0,-1 0 0,-1 0 0,0 0-1,-8 31 1,-2-10-11,-2-1 1,-1 0-1,-2 0 0,-1-2 0,-2 0 0,-1-1 0,-2-1 0,-1-1 0,-2-2 0,0 0 0,-3-2 0,-34 28 0,65-57 82,1 1-75,16 5-22,38 8 53,1-2-1,-1-3 1,2-3-1,112-3 1,-138-2-120,-28 0 1,1 0 1,-1 0-1,1 0 1,0-1-1,-1 0 1,1 0-1,-1 0 1,1 0-1,8-5 1,9-8-1537,7 2-1217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32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9 7972,'1'-1'1,"1"0"1,-1 0-1,0 0 1,1 0 0,-1 1-1,1-1 1,-1 0-1,1 1 1,-1-1 0,1 1-1,-1 0 1,1-1-1,0 1 1,-1 0-1,1 0 1,0 0 0,-1 0-1,1 1 1,-1-1-1,1 0 1,2 1 0,52 12 2,-24-6-6,6 0 17,46 13-1,-80-19-5,0 1-1,-1-1 1,1 1-1,-1 0 1,1 0 0,-1 1-1,0-1 1,0 1-1,0-1 1,0 1-1,0 0 1,-1 0-1,1 1 1,-1-1-1,0 0 1,0 1-1,0-1 1,2 6-1,1 4 50,-1 0 0,0 0 0,-1 0-1,2 15 1,4 68 115,-4 0 0,-10 118 0,3 59-124,6-194-47,3 199 79,-11-231-82,-2-29 187,6-18-161,-1 1 0,1-1 0,0 0 0,0 1 0,0-1 0,-1 0 0,1 1 0,0-1 0,0 0 0,-1 1 0,1-1 0,0 0 0,-1 0 0,1 0 0,0 1 0,-1-1 0,1 0 0,0 0 0,-1 0 0,1 0 0,0 0 0,-1 0 0,1 1 1,-1-1-1,1 0 0,0 0 0,-1 0 0,1 0 0,-1 0 0,0-1 0,-4-2 395,-12-3-285,-23 1-600,-1 2 0,0 1 0,1 3 1,-73 8-1,69-2-1459,7-4-1363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37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576 1 3762,'-22'1'3364,"-54"12"-3337,0-4 1,-124-1 0,190-8 3,-1 0 0,1 1 0,-1 0 0,1 0 0,-12 4 0,19-5-7,0 1 0,0 0 0,0 1 0,0-1 0,0 0 0,1 1-1,-1 0 1,0 0 0,1 0 0,-1 0 0,1 0 0,-1 0 0,1 0 0,0 1 0,0-1 0,0 1-1,1 0 1,-1-1 0,0 1 0,1 0 0,-1 4 0,-5 20-15,2 0 1,0 0-1,2 1 1,1-1-1,3 45 1,-2 32 40,-22 203 108,-5 96-87,26-362-67,1-1 0,3 1 0,7 43 0,-9-78-4,1 0 0,1-1 0,-1 1 0,1-1 0,0 1 0,0-1 0,1 0 0,3 6 0,-4-9 3,0 1-1,1-1 1,-1 1 0,1-1 0,-1 0 0,1 0 0,0 0 0,0 0 0,0-1-1,0 1 1,0-1 0,1 0 0,-1 0 0,5 1 0,49 10 121,0-3 1,68 3-1,-114-11-257,0-1 0,0 0 0,0 0-1,0-2 1,-1 1 0,1-1 0,0-1-1,0 0 1,-1 0 0,0-1 0,0 0 0,0-1-1,0 0 1,0-1 0,13-11 0,12-24-1943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7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0 5699,'0'0'6061,"-5"33"-5858,-15 110 34,14-74 413,3 130-1,5-103-4570,-2-91-903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37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324 0 4866,'-2'0'107,"1"1"-1,0-1 1,0 0-1,0 1 1,0-1-1,0 1 1,0-1 0,0 1-1,0-1 1,0 1-1,0 0 1,0-1-1,0 1 1,0 0-1,0 0 1,1 0-1,-1 0 1,0-1-1,1 1 1,-1 0-1,1 0 1,-1 1 0,0 0-1,-9 13 16,-27 31-114,2 1 1,-38 69 0,-43 109-229,109-212 222,-1 3-5,5-13 7,2 0 1,-1 1-1,0-1 0,1 1 0,-1-1 1,1 1-1,0 0 0,0 0 0,0 6 1,1-12-6,1 1 0,0-1 0,0 1 0,-1 0 0,1-1 0,0 1 0,0-1 0,0 1 0,1 0 0,-1 0 0,0 0 0,0 0 0,1 0 0,-1 0 0,1 0 0,-1 0 0,1 0 0,-1 1 0,1-1 0,2 0 0,42-13 19,0 7 107,1 3 0,54 1 1,59-6-48,28-21-76,-156 20-77,-29 8-7,1 1 1,0-1 0,0 1 0,0 0-1,1 0 1,-1 0 0,4 1 0,-7 0-12,0 0 0,0 0 1,0 0-1,0 0 0,-1 0 1,1-1-1,0 1 0,0 0 1,0 0-1,0 0 0,0-1 1,-1 1-1,1 0 0,0-1 0,0 1 1,-1-1-1,1 1 0,1-2 1,4-4-1666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38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7283,'-3'9'0,"3"-6"256,6 2 1,7 69-241,-13 56 64,-6 23-16,-1-9 0,-5-13-48,5-29-16,7-34-32,0-15-208,10-27-321,-4-9-655,7 0-1137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38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7940,'-53'39'112,"25"-2"-96,15-11 128,7 5-144,9 11-160,-3 3-240,3-13-97,-3 4-63,0 4-112,0-23-433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38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20 128 5923,'-2'4'54,"-1"0"1,1 0 0,0 0-1,0 1 1,0-1-1,0 1 1,1-1 0,0 1-1,0-1 1,0 1 0,1 0-1,-1 0 1,1 0-1,0-1 1,1 1 0,0 8-1,1-1-56,1 1-1,0 0 0,0 0 0,10 21 1,-11-30 5,-2-3-1,0 0 0,0 0-1,1-1 1,-1 1-1,0 0 1,1 0-1,-1 0 1,1 0-1,-1-1 1,1 1 0,-1 0-1,1-1 1,-1 1-1,1 0 1,0-1-1,-1 1 1,1-1-1,0 1 1,1 0-1,-1-1 6,-1 0 0,0-1 0,1 1 0,-1 0 0,1-1 0,-1 1 0,0-1 0,1 1 0,-1-1 0,0 1 0,1 0 0,-1-1 0,0 1 0,0-1 0,1 1 0,-1-1 0,0 0 0,0 1 0,0-1 0,0 1 0,0-1-1,0 1 1,0-1 0,0 1 0,0-1 0,0 1 0,0-2 0,2-14 169,9-13-56,0 0 0,24-41 1,-20 41-90,-9 17-29,0-1 0,1 1-1,0 0 1,1 0-1,1 1 1,0 0 0,0 1-1,1 0 1,15-12 0,-25 21-2,1 1 1,-1 0 0,0-1 0,1 1 0,-1 0 0,1-1 0,-1 1 0,1 0 0,-1-1-1,1 1 1,0 0 0,-1 0 0,1 0 0,-1-1 0,1 1 0,-1 0 0,1 0 0,0 0 0,-1 0-1,1 0 1,-1 0 0,1 0 0,0 0 0,-1 0 0,1 1 0,-1-1 0,2 0 0,8 17 82,1 7 35,-2-9-51,-2 1 0,0 0 0,-1 1 0,0 0 0,-2 0 0,5 29 0,5 117 60,-9-74-117,6 68-67,14 145-2394,-17-251-131</inkml:trace>
  <inkml:trace contextRef="#ctx0" brushRef="#br0" timeOffset="1">640 861 8052,'-47'62'208,"6"-5"-208,22 25 80,9-6-80,1-5-80,9-9-112,9-31-385,-2-25-367,-1-23-593,19-28-159,-22-46 47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39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 6835,'-7'11'17,"2"1"0,-1 0 0,1 0 1,1 1-1,0 0 0,1-1 0,1 1 0,-1 0 0,2 0 0,0 1 0,1 22 1,2-9-22,1 0 1,1 0 0,1 0 0,11 34 0,-3-33-52,-8-22 33,-7-15 24,2 6 0,-1-1 0,1 0 0,0 1 1,0-1-1,1 0 0,-1 1 0,1-1 0,0 1 1,0-1-1,1-3 0,3-10 6,4-16 11,2 0 0,1 0 0,1 1 0,2 1 0,23-35 1,-7 30 123,-30 35-128,0-1 0,0 1-1,0 0 1,0 0-1,1 0 1,-1 0-1,0 0 1,0 1 0,1-1-1,-1 0 1,1 1-1,-1-1 1,0 0 0,1 1-1,-1 0 1,1-1-1,-1 1 1,1 0-1,-1 0 1,1 0 0,-1 0-1,1 0 1,0 0-1,-1 0 1,3 1-1,4 5 33,1 0 0,-1 0-1,0 1 1,-1 0-1,0 0 1,0 1-1,0 0 1,-1 0-1,0 1 1,-1 0-1,0 0 1,6 15-1,-1 2-16,-1 1 1,-2 0-1,6 41 0,-5-13-28,-3 0 1,-4 95-1,-24 111-418,5-79-1712,13-142-270</inkml:trace>
  <inkml:trace contextRef="#ctx0" brushRef="#br0" timeOffset="1">660 986 1985,'-47'45'5795,"16"3"-5507,-1 9-192,17 0-16,15-4-80,3-4-16,-6-4 16,6-8-272,3-32-417,-3-2-463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39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7507,'-11'10'8,"8"-9"25,0 1-1,1 0 1,-1 0 0,1 0 0,0 1 0,0-1 0,-1 0 0,1 1-1,1-1 1,-1 1 0,0 0 0,1 0 0,-1 0 0,1 0 0,0 0-1,0 0 1,0 0 0,0 0 0,1 0 0,-1 0 0,1 0 0,0 4-1,1 2-34,1 1 0,0-1 0,0 0 0,1 0 0,0 0-1,0 0 1,1-1 0,1 0 0,-1 1 0,1-1-1,1-1 1,-1 1 0,1-1 0,1 0 0,-1 0 0,12 8-1,11 9-83,2-1-1,56 30 0,-80-49 70,0 0 17,1 1 1,-1 0-1,0 0 1,-1 1-1,1 0 0,-1 0 1,0 0-1,-1 1 1,1 0-1,-1 0 1,5 10-1,-8-12 15,0 1 0,0-1-1,0 0 1,0 1-1,-1-1 1,0 1-1,0-1 1,-1 1 0,1 0-1,-1-1 1,0 1-1,-1-1 1,0 1 0,1 0-1,-2-1 1,1 1-1,-1-1 1,-2 7-1,-1-3-24,1-1-1,-1 0 0,-1 0 0,0 0 0,0-1 0,0 0 0,-1 0 1,0 0-1,-12 8 0,15-11-153,-1-1 1,0 1 0,0-1-1,-1-1 1,1 1-1,0-1 1,-1 1 0,0-1-1,1-1 1,-1 1-1,0-1 1,0 0-1,0-1 1,0 1 0,0-1-1,-11-1 1,-39-20-3188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40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3874,'0'0'4418,"6"9"-4354,-3-9 96,29 0-32,37-9-80,6 9-16,4-3-16,-4 9-16,1-9-176,-1 12-144,-18-4-577,-16 15-767,-16 17-1746</inkml:trace>
  <inkml:trace contextRef="#ctx0" brushRef="#br0" timeOffset="1">674 1110 8612,'-50'99'192,"9"-23"-80,16-13 400,3-12-432,18-20-80,-2-6-32,9 1-240,4 5-448,-4-6-433,12-19-912,4-31-1312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42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1208 0 7796,'-191'222'114,"-61"110"270,124-160-111,46-58-189,5 4 0,-78 160 0,-71 262-270,220-523 178,-57 148-64,55-148 69,5-11 5,0 0 0,1 0 0,0-1 0,0 1-1,-2 12 1,1-23-35,3 4 21,0 1 0,0 0-1,0-1 1,0 1 0,-1 0 0,1 0-1,0-1 1,0 1 0,0 0-1,0-1 1,0 1 0,0 0 0,0-1-1,0 1 1,0 0 0,0-1-1,0 1 1,1 0 0,-1 0-1,0-1 1,0 1 0,0 0 0,0 0-1,0-1 1,1 1 0,-1 0-1,0 0 1,0-1 0,0 1 0,1 0-1,-1 0 1,0-1 0,1 1-1,14-29-2121,22-33 355,14-25-545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43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92 924 7187,'-61'17'216,"60"-17"-191,0 0 0,0 1 0,0-1 0,0 0 0,-1 0 0,1 0 0,0 0 0,0 0 0,0 0-1,0 0 1,0 0 0,0 0 0,0-1 0,0 1 0,0 0 0,0-1 0,0 1 0,0-1 0,0 1-1,0-1 1,0 1 0,-1-2 0,1 0 30,0-1-1,1 1 1,-1-1 0,0 0-1,1 1 1,-1-1 0,1 0-1,0 0 1,0 1 0,0-6-1,2-23-71,1 0 0,1 1-1,2-1 1,1 1 0,1 1-1,2-1 1,1 1 0,18-35-1,6-1-29,2 2-1,67-85 0,-83 120 36,2 1 0,1 2 0,1 0 0,1 2 0,2 0 0,0 2 0,1 2 0,0 0-1,2 2 1,0 1 0,1 1 0,39-11 0,-41 17 12,0 1 0,1 1-1,0 2 1,33-1 0,-43 5 23,0 0 0,0 2 0,0 1 1,0 1-1,0 0 0,0 2 0,19 6 0,-16-2-2139,-28 3-87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43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7043,'0'0'3,"0"0"-1,-1 0 0,1 0 1,0 1-1,0-1 0,0 0 1,0 0-1,0 0 0,0 0 1,0 0-1,0 1 0,0-1 1,0 0-1,0 0 0,-1 0 1,1 0-1,0 0 1,0 1-1,0-1 0,0 0 1,0 0-1,0 0 0,0 0 1,0 1-1,1-1 0,-1 0 1,0 0-1,0 0 0,0 0 1,0 0-1,0 1 0,0-1 1,0 0-1,0 0 0,0 0 1,0 0-1,0 0 0,1 0 1,-1 1-1,0-1 1,0 0-1,0 0 0,0 0 1,0 0-1,0 0 0,1 0 1,-1 0-1,0 0 0,0 0 1,0 0-1,0 0 0,0 0 1,1 0-1,-1 0 0,0 0 1,0 0-1,0 0 0,0 0 1,1 0-1,-1 0 1,0 0-1,0 0 0,0 0 1,0 0-1,0 0 0,1 0 1,-1 0-1,13 5-23,144 92 0,-145-90 44,-1 0 1,-1 0 0,1 1 0,15 16 0,-22-18 34,1-1 1,-1 1-1,0 0 1,-1 0-1,1 1 1,-1-1-1,0 1 1,-1 0 0,0 0-1,3 12 1,-3-1 83,0 0 0,-1 0 0,0 0 0,-2 0 0,0 0 0,-1 0 0,-1 0 0,-10 35 0,4-28-104,0 0 0,-2 0 0,0-1 1,-2-1-1,-26 38 0,33-53-201,0 1 0,-1-1 1,0 0-1,-1-1 0,0 0 1,0 0-1,0 0 0,-1-1 0,0-1 1,0 1-1,-17 6 0,25-11 21,-1-1-1,1 1 0,-1-1 1,1 1-1,-1-1 1,1 1-1,-1-1 1,0 0-1,1 0 1,-1 0-1,1 0 1,-1 0-1,-3-1 1,3 0-226,-1-1 1,1 1 0,0-1-1,-1 0 1,1 0 0,0 0 0,0 0-1,-2-4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8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1 8932,'0'0'1718,"-4"26"-1494,-11 82-125,13-94-22,0 1 1,1 0-1,1 0 0,1 0 1,3 24-1,-3-35-23,0 1 1,1-1-1,-1 1 1,1-1-1,0 1 0,1-1 1,-1 0-1,1 0 1,-1 0-1,1-1 1,0 1-1,1 0 0,-1-1 1,1 0-1,-1 0 1,1 0-1,5 3 0,2 0-24,0 0 0,1-1 0,-1 0 0,1 0 0,0-1 0,0-1 0,0 0 0,1-1 0,20 2 0,-26-4-63,-1 0-1,0 0 0,1-1 1,-1 1-1,0-1 0,1-1 0,-1 1 1,0-1-1,0 0 0,0-1 0,0 1 1,-1-1-1,1 0 0,-1 0 1,0-1-1,1 0 0,-1 0 0,-1 0 1,1 0-1,7-10 0,-8 8 23,0-1-1,0 0 0,0 0 1,-1 0-1,0-1 1,0 1-1,-1-1 0,2-11 1,-1-2 195,-1 1 0,-1-24 0,-2 41-68,1-1 1,-1 0-1,0 1 0,0-1 0,0 1 0,-1 0 0,1-1 0,-1 1 1,0 0-1,0 0 0,0 0 0,0 0 0,0 0 0,-1 0 0,1 1 0,-1-1 1,0 1-1,0-1 0,0 1 0,-6-3 0,-8-5 230,-1 0 1,-30-10-1,34 14-270,-3 0-82,-1 0 0,0 0 0,0 2 1,0 0-1,-1 1 0,1 1 0,-1 1 0,0 0 0,-21 3 0,37-2-80,1 1-1,-1 0 1,1-1-1,-1 1 0,1 0 1,0 0-1,0 0 1,-1 1-1,1-1 0,0 1 1,0-1-1,0 1 1,1-1-1,-1 1 1,-2 3-1,-19 33-5715,21-32 368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44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466 320 6371,'-38'43'83,"2"2"0,2 1 1,3 2-1,1 1 0,-29 67 0,6 7 104,-39 141-1,5 48-146,87-308-40,-5 23 20,8-23 9,6-9 18,-7 2-37,0 0 0,0 0-1,0 0 1,0 0 0,-1 0-1,1-1 1,-1 1 0,0 0-1,0-1 1,0 1 0,-1-1-1,1-5 1,5-16 46,24-65 30,4 1 0,5 2 0,83-140 0,-41 89-86,189-294-574,-237 387 466,4-4-23,43-79 0,-63 93 103,-18 32 165,-7 13 372,-56 65 361,26-20-883,-44 86-1,-24 76 11,75-153 4,-54 142 0,-6 9 11,-110 163-6,171-337 4,31-44-25,1 0 1,0 1-1,-1-1 0,0 0 0,1 0 0,-1 0 0,-1 0 0,1 0 1,0 0-1,-1 0 0,1 0 0,-1-1 0,0-5 0,-2-64-393,1 12-163,14-37-766,12-19-1274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45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239 529 6771,'42'-32'607,"-24"20"-528,29-26 1,-27 16-67,-1-1 0,-1-1 1,-1 0-1,-2-1 0,0-1 1,-1 0-1,-2-1 1,14-42-1,-26 69-13,20-66-35,-19 61 34,0 1 0,-1-1 0,0 0 0,0 1 1,0-1-1,0 0 0,0 1 0,-1-1 0,0 0 0,0 1 0,-4-9 0,3 10 10,0-1-1,0 1 1,0 0-1,-1 0 0,0 0 1,0 0-1,0 1 0,0-1 1,0 1-1,0 0 1,0 0-1,-1 0 0,1 0 1,-1 0-1,0 1 0,1-1 1,-1 1-1,0 0 0,0 0 1,0 1-1,-6-1 1,-18-2 43,0 2 1,1 1 0,-1 1 0,-49 8 0,58-6-36,0 0-1,1 1 1,0 1 0,-28 12 0,37-13-17,1 1-1,-1-1 1,1 2 0,0-1-1,0 1 1,0 1-1,1-1 1,0 1 0,0 1-1,-9 12 1,11-10-11,-1 0 0,2 1 0,-1-1 0,2 1 1,-1 0-1,1 0 0,1 0 0,0 0 0,0 0 0,2 1 1,-1-1-1,1 1 0,1-1 0,3 22 0,0-11-20,1 1 0,1-1-1,1 0 1,1 0 0,0-1 0,19 31-1,-1-13-4,2-1-1,50 52 1,-41-48 22,151 162-18,-174-188 40,-1 0 0,-1 2 0,-1-1-1,0 1 1,-1 1 0,-1-1 0,-1 2-1,0-1 1,-2 1 0,0 1 0,-1-1-1,3 34 1,-7-40-1,0 1-1,-1-1 0,-1 1 1,-1-1-1,0 1 0,0-1 1,-1 0-1,-1 0 0,-1 0 1,0-1-1,-1 1 0,0-1 1,-1 0-1,0-1 1,-1 1-1,0-2 0,-1 1 1,-17 15-1,21-21-3,-1-1 0,0 1 0,-1-2 0,1 1 0,-1-1 0,0 0 1,0 0-1,-1-1 0,1 1 0,-1-2 0,1 1 0,-1-1 0,-15 2 0,16-4-2,1 0 1,0 0-1,-1-1 0,1 0 0,0 0 1,0 0-1,0-1 0,-1 0 0,2 0 1,-1-1-1,0 0 0,0 0 0,1 0 0,-1 0 1,1-1-1,0 0 0,0 0 0,-8-9 1,0-2-6,0-1 0,1 0 0,1-1 1,0 0-1,1 0 0,1-1 1,1-1-1,0 1 0,2-1 0,0-1 1,-5-26-1,7 16-3,1-1 0,1 0 0,1 1 0,2-1 0,2 0 0,10-55 0,-10 71 23,1 0 0,0 1 0,1-1 0,0 1 0,2 0-1,-1 1 1,2 0 0,0 0 0,0 0 0,11-12 0,-10 16-289,1-1 1,0 1 0,0 1-1,1 0 1,0 0-1,1 1 1,-1 1-1,1 0 1,1 0-1,-1 2 1,20-6-1,33 1-2701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45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15 8484,'14'-4'-13,"0"1"1,0 0-1,0 1 1,0 1-1,1 0 1,-1 1-1,0 0 0,23 4 1,1-2-3,-35-2 18,0 0 0,0 0 0,0 0 0,0 0 0,0 0-1,0 0 1,0 1 0,0-1 0,0 1 0,0 0 0,-1 0 0,1 0 0,0 0 0,-1 1 0,1-1 0,0 1 0,-1-1 0,0 1 0,1 0 0,-1 0-1,0 0 1,0 0 0,0 1 0,0-1 0,-1 0 0,1 1 0,-1-1 0,1 1 0,1 4 0,4 11 47,-1 0 1,-1 0-1,-1 0 0,0 0 1,-1 1-1,0 18 0,-5 120 171,1-122-183,-12 183 60,-2 69-67,15-208-29,16 129 0,3-89 14,-19-119 4,0 1 0,0 0 0,0 0 1,0 0-1,0 0 0,0 0 0,0 0 0,-1 0 0,1 0 0,0 0 0,0 0 0,-1 0 0,1-1 1,-1 1-1,1 0 0,-1 0 0,1 0 0,-1-1 0,1 1 0,-1 0 0,1 0 0,-1-1 0,0 1 0,0-1 1,1 1-1,-1 0 0,0-1 0,0 0 0,0 1 0,0 0 0,-33 9 113,22-8-62,-187 42 57,115-26-117,80-17-69,-13 0-19,17-1-54,0-1 0,-1 0 0,1 1 0,0-1 0,0 1-1,0-1 1,-1 0 0,1 1 0,0-1 0,0 1 0,0-1-1,0 0 1,0 1 0,0-1 0,1 0 0,-1 1 0,0-1 0,0 1-1,0-1 1,0 0 0,1 0 0,5-17-2873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47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97 2689,'-1'0'104,"1"1"0,-1-1 0,0 0 1,1 0-1,-1 0 0,0 0 0,1 1 0,-1-1 0,0 0 0,1 1 0,-1-1 0,1 0 0,-1 1 0,0-1 0,1 1 0,-1-1 1,1 1-1,0-1 0,-1 1 0,1-1 0,-1 1 0,1 0 0,0-1 0,-1 1 0,1 0 0,-1 4 765,3-9-845,34-6 189,-31 9-154,92-15 678,164-4-1,-164 15-613,256-1 46,80-6-10,-295-1-98,141-12 105,-251 25 277,-18 1-282,-16 2-937,-22 11-1461,-20 16-1632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1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251 977 4594,'-14'-9'165,"1"0"0,1-1 0,-1 0 0,2 0 0,-1-2-1,2 1 1,-1-1 0,2-1 0,-1 0 0,2 0 0,-11-22 0,3 1-191,1-2 0,1 0 0,-15-66 1,18 49 59,1-1 0,-3-102 0,13 121 9,1 1 1,2-1-1,2 1 1,1-1-1,19-61 0,-23 90-38,0 0-1,1 1 0,-1-1 0,1 0 1,1 1-1,-1 0 0,1 0 0,0 0 1,7-7-1,-9 10-3,0 0 0,1 0 0,-1 1 0,1-1 0,-1 1 0,1-1-1,0 1 1,-1 0 0,1 0 0,0 0 0,0 0 0,0 1 0,0-1 0,0 1 0,0-1 0,0 1 0,0 0 0,0 0 0,-1 1 0,1-1 0,0 1 0,6 1-1,3 3 10,1 0-1,-1 1 0,0 0 0,0 1 0,-1 1 1,0-1-1,18 18 0,-6-3 30,-2 1 1,26 34 0,-27-27-11,-1 1 0,-1 0 0,-2 2 0,-1 0 0,-2 0 0,-1 1 0,-2 1 0,-1 0 0,-2 0 0,-1 1 0,-2 0 0,-1 0 0,-2 0 0,-2 0 0,-1 0 0,-2 0 0,-10 44 0,2-27 6,-3-1 0,-32 76 0,42-114-32,8-13 7,-3-1-7,1 0-1,-1-1 1,0 1-1,1 0 1,-1-1-1,0 1 1,0-1-1,1 1 1,-1 0-1,0-1 1,0 1-1,0-1 1,1 1-1,-1-1 1,0 1-1,0 0 1,0-1-1,0 1 1,0-1-1,0 1 1,0-1-1,0 1 1,0-1-1,0 1 1,0-1-1,-1 1 1,1 0-1,0-1 1,0 1-1,0-1 1,0 1-1,-1-1 1,1 1-1,-1-1 41,2-6 149,0 6-163,-2 3-535,-6 6-1925,-12 7-885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2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305 987 5058,'-13'-7'153,"0"1"-1,1-2 1,1 0-1,-1 0 1,1-1-1,1-1 1,-1 1-1,-16-23 0,-12-9-184,24 27 29,2 1 1,0-2-1,0 0 1,1 0 0,1-1-1,1 0 1,0-1-1,1 0 1,-11-31 0,15 28-4,0 0 1,2 0 0,0-1 0,1 0-1,1 1 1,1-1 0,5-41 0,6-1 15,22-75 1,-22 96 18,-5 20-4,1-5 36,0 1 0,13-29 0,-18 50-52,1-1 1,-1 1-1,1 0 0,0 0 1,1 0-1,-1 0 0,1 1 1,0-1-1,0 1 0,0 0 0,1 0 1,-1 0-1,1 1 0,0 0 1,9-5-1,-6 5 3,0 1 0,1 0 1,-1 1-1,0 0 0,0 0 0,1 1 0,-1 0 0,1 1 0,-1-1 1,0 2-1,0-1 0,0 1 0,1 0 0,-2 1 0,1 0 0,0 0 1,0 0-1,-1 1 0,8 6 0,1 0 15,0 2 1,-1 0-1,-1 0 0,0 1 1,0 1-1,-1 1 0,12 17 1,-3 0 48,-1 1 0,-1 2 1,-3-1-1,25 66 1,-33-72-25,-2 0-1,0 1 1,-2 0 0,-2 0-1,0 0 1,-3 57 0,-4-42 22,-2 0 0,-2 0 0,-2 0 1,-24 64-1,-85 160 163,116-263-168,3-9-20,5-7 68,-4 11-109,0-1 0,0 0 0,0 0-1,0 1 1,-1-1 0,1 0 0,0 0 0,0 0 0,-1 0-1,1 0 1,0 0 0,-1 0 0,1 0 0,-1 0 0,0-1-1,1 1 1,-1 0 0,0 0 0,0 0 0,1-2 0,-1 1-29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5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450 85 6531,'-7'-1'33,"0"0"0,0-1 1,0 0-1,-12-5 0,-21-6 199,-58-12-136,-33-6-48,124 30-29,0 0 1,1 1 0,-1-1-1,0 1 1,0 1 0,1-1-1,-1 1 1,0 0 0,1 1 0,-8 2-1,11-3-11,0 1-1,0 0 0,1 0 0,-1 0 1,0 0-1,1 0 0,0 0 1,-1 0-1,1 1 0,0-1 0,0 1 1,0 0-1,1 0 0,-1-1 0,1 1 1,-1 0-1,1 0 0,0 1 1,0-1-1,1 0 0,-1 0 0,0 7 1,-8 102-23,8 186 0,4-176 15,-2-42 0,20 440-13,-18-478 16,2-1-1,1 0 1,3-1 0,1 0-1,19 50 1,-27-86 13,0 0 0,0 0 0,1 0 1,-1-1-1,1 1 0,0 0 0,0-1 0,0 0 0,0 0 0,0 0 0,1 0 0,-1 0 1,1-1-1,0 1 0,0-1 0,0 0 0,0 0 0,0-1 0,0 1 0,1-1 1,-1 0-1,0 0 0,7 0 0,8 0 48,1 0 0,-1-2 0,0 0-1,24-6 1,0 2-87,10 1 32,-25 4-632,-1-3 0,32-5 1,-1-14-1294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5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455 0 6787,'-11'5'38,"0"1"-1,1 0 0,-1 1 1,1-1-1,0 2 1,1 0-1,0 0 0,0 1 1,-14 19-1,-1 5 152,-31 60-1,32-53-155,-34 62-41,-68 161 0,75-134 22,42-115-12,20-29 4,13 1 46,0 1-1,1 1 1,1 1 0,0 1 0,0 2 0,37-7 0,-14 9 128,83 0 0,-98 6-147,1 0 0,-1-3 0,1-1 0,61-15 0,-95 18-36,-1 0-1,1 1 0,0-1 1,0 1-1,0 0 0,0 0 1,0 0-1,0 0 0,0 0 1,-1 0-1,5 1 0,11 1-571,-17-2 537,0 0 0,1 0 0,-1 0 0,0 0-1,0 0 1,1 0 0,-1 0 0,0 0 0,1 0-1,-1 0 1,0 0 0,0 0 0,1 0 0,-1 0-1,0 0 1,0 0 0,1 0 0,-1-1 0,0 1 0,0 0-1,1 0 1,-1 0 0,0 0 0,0 0 0,1-1-1,-1 1 1,0 0 0,0 0 0,0 0 0,0-1-1,1 1 1,-1 0 0,0 0 0,0-1 0,0 1 0,0 0-1,0 0 1,0-1 0,0 1 0,1 0 0,-1 0-1,0-1 1,0 1 0,0 0 0,0-1 0,0 1-1,0 0 1,0 0 0,-1-1 0,1 1 0,-2-7-1747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5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 6531,'-9'6'224,"3"36"80,-7 54-240,10 46-16,-4 30-32,1 10 0,6-44-32,3-24 0,7-44-64,-1-39-192,1-5-160,-1-20-673,19-18-799</inkml:trace>
  <inkml:trace contextRef="#ctx0" brushRef="#br0" timeOffset="1">390 895 7043,'-31'26'48,"21"11"160,-2 25-96,-7 12-112,28 5 16,-15-20-16,6-19-128,3-20-288,0-26-432,-3-3-1041,13-22-448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6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0 6979,'-4'2'23,"2"-2"-12,-1 0-1,1 1 1,0-1-1,-1 1 1,1 0-1,0 0 1,0 0-1,-1 0 1,1 0-1,0 1 1,0-1-1,0 1 1,1-1-1,-1 1 1,0 0-1,0-1 1,1 1-1,-1 0 1,1 0 0,0 0-1,0 0 1,-1 1-1,1-1 1,0 0-1,1 0 1,-1 1-1,0 2 1,-4 19-5,2 0 1,1 0 0,1 30 0,0-18-2,0 24-10,2 0 1,12 79-1,-12-136 3,0 1 0,-1-1-1,1 1 1,0-1-1,1 1 1,-1-1 0,1 0-1,2 4 1,5 1-38,-4-15-21,5-9-54,-2 2 129,0 0-1,0-1 1,-2 0 0,0 0-1,0 0 1,-2-1 0,4-18-1,15-42 46,-12 43-40,21-47 21,-28 72-38,0 1-1,0 0 1,0 0-1,1 1 1,0-1 0,0 1-1,11-10 1,-16 16-1,1 0 0,-1 0 0,0-1 0,0 1 0,1 0 0,-1 0 0,0 0 0,0 0-1,1-1 1,-1 1 0,0 0 0,0 0 0,1 0 0,-1 0 0,0 0 0,1 0 0,-1 0 0,0 0 0,0 0 0,1 0 0,-1 0 0,0 0 0,1 0 0,-1 0 0,0 0 0,0 0-1,1 0 1,-1 1 0,0-1 0,0 0 0,1 0 0,-1 0 0,0 0 0,0 1 0,1-1 0,-1 0 0,0 0 0,0 0 0,0 1 0,1-1 0,8 18 83,4 7 36,1 0-36,0 0-1,-2 1 1,-2 1 0,13 44 0,19 122-18,-22-93-60,-2-11-10,-3 1 1,4 131-1,-20 99-1311,0-254-257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6:59.9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351 1319 8484,'0'0'4047,"-18"6"-4367,-1 0 188,-36 8 0,52-14 124,-1 0 0,1 0 0,-1 0 0,1-1 0,0 1 0,-1-1 0,1 0 0,0 0-1,0 0 1,0 0 0,0-1 0,0 1 0,0-1 0,0 0 0,0 1 0,0-1 0,1-1 0,-1 1 0,1 0 0,0-1 0,-1 1 0,1-1 0,0 0 0,-3-5 0,-3-4 25,-13-13 174,2-1 0,1 0 0,2-2 0,0 0 0,2-1 0,0 0 0,3-1 0,0-1 0,2 0 0,1 0 0,2-1 0,1 1 0,1-1 0,1-34 0,3 34-95,1-155 210,2 158-294,0-1 1,2 1-1,1 0 1,12-36-1,2 13-39,35-68-1,-41 94-34,2 0 1,0 1-1,2 0 1,24-25-1,-34 42 26,0 0 0,1 0 0,0 1 0,1 0 0,-1 1 0,1 0 0,1 0 0,-1 1 0,1 1 0,-1 0 0,14-4 0,1 3-70,1 1 0,-1 1 0,49 1 0,-59 3 120,0 1 0,-1 0 0,1 1 0,0 0 0,-1 1 0,1 1-1,-1 0 1,-1 1 0,1 1 0,-1 0 0,0 0 0,0 1 0,-1 1 0,0 1 0,-1-1 0,0 2 0,18 21 0,-13-12 33,0 1 0,-2 0 0,-1 1 1,0 0-1,-2 1 0,0 1 0,-2-1 1,0 2-1,8 44 0,-7 4 222,-5 1 1,-6 148-1,0-206-229,0 5-8,-1-1-1,-1 0 1,-1 1-1,-1-2 0,-1 1 1,-1 0-1,0-1 0,-1-1 1,-1 1-1,-1-1 1,-1-1-1,0 0 0,-1 0 1,-1-1-1,-1-1 0,0 0 1,-1-1-1,0 0 1,-1-2-1,-29 19 0,-3-3 23,34-21 40,0 1 0,0 1 1,0 0-1,1 1 0,-15 15 0,27-25-220,1 1 0,-1-1 0,1 0 0,-1 1 0,1-1 0,-1 1 0,1-1 0,-1 0 0,1 0 0,-1 1-1,1-1 1,-1 0 0,0 0 0,1 0 0,-1 0 0,1 1 0,-1-1 0,0 0 0,1 0 0,-1 0 0,1 0 0,-2-1 0,-2 1-2833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6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0 7027,'-37'17'737,"30"3"-609,1 14 16,3 34-144,6 8 0,7 4 0,-7-21-16,-3-8-80,0-23-273,3-28-255,3-17-720,0-14-481,4-39 576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6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6243,'-3'4'24,"1"0"0,0 0 1,0 0-1,0 1 0,0-1 1,1 0-1,0 1 0,0-1 0,0 1 1,0-1-1,1 1 0,0-1 1,-1 1-1,2-1 0,-1 1 1,1-1-1,-1 1 0,2 4 0,23 258-21,-24-241-2,-2-13 1,2 0-1,-1-1 1,2 1-1,0 0 1,0 0-1,1-1 1,6 16-1,-5-26 64,0-11 117,1-14 20,20-114 228,-16 94-292,-5 24-88,1 0 0,1 0 0,16-32 0,-17 40-46,1 1-1,0-1 1,1 1 0,0 1-1,0 0 1,1 0 0,11-11-1,-18 20-3,-1-1-1,0 1 0,1-1 0,-1 1 1,1-1-1,-1 1 0,1 0 0,-1-1 0,1 1 1,-1 0-1,1-1 0,-1 1 0,1 0 1,0 0-1,-1 0 0,1-1 0,-1 1 1,1 0-1,-1 0 0,1 0 0,0 0 1,-1 0-1,1 0 0,0 0 0,-1 0 1,1 0-1,-1 1 0,1-1 0,-1 0 1,2 0-1,11 23 27,1 13 33,-2 1 0,-1 1 0,-2 0-1,7 67 1,-1 162-8,-14-219-44,2 33-4,2 116-3,-5-119-226,12 94 1,-11-163 25,-1-8 121,0 0-1,0 1 1,0-1-1,0 0 1,0 0-1,0 0 1,0 1-1,0-1 1,1 0-1,-1 0 1,0 0-1,1 0 1,-1 0-1,1 1 1,0-1-1,-1 0 1,1 0-1,0 0 1,-1 0-1,1-1 1,0 1-1,0 0 1,1 1-1,12-1-2179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7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66 818 7507,'-22'57'16,"0"19"161,13 23-65,2-2-112,1-10 0,6-19-16,6-34-112,7-31-289,-13-14-431,6-9-673,13-48 609,-3-28-833</inkml:trace>
  <inkml:trace contextRef="#ctx0" brushRef="#br0" timeOffset="1">396 0 7379,'-20'9'47,"14"-7"10,0 0 0,0 1 0,0 0 0,0 0-1,0 0 1,1 1 0,-8 6 0,11-8-44,1 0 1,-1 0 0,1 1-1,0-1 1,-1 0 0,1 0-1,0 1 1,0-1 0,1 1-1,-1-1 1,0 1 0,1-1-1,0 1 1,-1-1 0,1 1-1,0 0 1,0-1 0,1 1-1,-1-1 1,0 1 0,1-1-1,0 1 1,-1-1-1,1 1 1,2 2 0,4 13-24,1-1-1,1 0 1,1 0 0,0-1 0,16 19-1,-1-5-30,54 51 0,-66-70 52,-1 1 0,0 1 0,0 0 0,-2 1 0,0 0 1,12 21-1,-18-27 27,-1 0-1,1 0 1,-1 0 0,-1 1 0,0-1 0,0 1 0,0 0-1,-1-1 1,-1 1 0,1 0 0,-1 0 0,-1 0 0,0 0 0,-2 11-1,-1-7 12,1 0 1,-2 0-1,-11 24 0,13-31-60,0-1 0,0 1-1,-1-1 1,0 0 0,0 0 0,0 0 0,-1-1 0,1 1 0,-11 7 0,13-11-46,-1 0-1,1 0 1,0 0 0,0-1 0,0 1 0,-1 0-1,1-1 1,0 1 0,-1-1 0,1 0 0,0 0-1,-1 0 1,1 0 0,-1 0 0,1 0 0,0-1-1,-1 1 1,1-1 0,0 0 0,0 0 0,-1 1 0,1-1-1,0-1 1,0 1 0,0 0 0,0 0 0,0-1-1,1 1 1,-3-3 0,-4-4-321,0 0 1,0-1-1,1 0 0,-10-17 0,-36-68-2215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7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6339,'3'2'400,"10"-2"208,28 0 81,21 3-225,-2-6-176,0 1-192,-10 7-80,1-8-16,-20-8-144,7 22-464,3-13-433,-29 10-1168</inkml:trace>
  <inkml:trace contextRef="#ctx0" brushRef="#br0" timeOffset="1">677 849 2113,'-66'77'5506,"25"27"-5441,22-19 111,4-5 0,5 2-160,10-12-16,6-38-96,-2-18-369,-1-9-255,3-13-352,-6-12-753,25-42-96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8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278 456 7635,'0'0'0,"0"1"0,0-1 0,0 0 0,0 1-1,0-1 1,0 0 0,0 0 0,-1 1-1,1-1 1,0 0 0,0 1 0,0-1 0,0 0-1,0 1 1,0-1 0,1 0 0,-1 1-1,0-1 1,0 0 0,0 0 0,0 1 0,0-1-1,0 0 1,0 1 0,1-1 0,-1 0-1,0 0 1,0 1 0,0-1 0,1 0-1,-1 0 1,0 0 0,0 1 0,0-1 0,1 0-1,-1 0 1,0 0 0,1 0 0,-1 1-1,0-1 1,0 0 0,1 0 0,-1 0 0,0 0-1,1 0 1,-1 0 0,0 0 0,1 0-1,-1 0 1,0 0 0,0 0 0,1 0 0,-1 0-1,0 0 1,1 0 0,26-11-17,-13 3 17,0 0 0,-1-1-1,0 0 1,0-2 0,-1 1 0,0-1-1,-1-1 1,0 0 0,11-17-1,-7 7-9,-1-2-1,-1 0 0,-1 0 1,-1-1-1,-2-1 0,12-42 1,-20 64 18,0 1-1,-1 0 1,1-1 0,-1 1-1,1-1 1,-1 1 0,0-1 0,0 1-1,-1-1 1,1 1 0,-1 0-1,0-1 1,0 1 0,0 0 0,0-1-1,0 1 1,-1 0 0,1 0 0,-1 0-1,0 0 1,0 0 0,0 1-1,0-1 1,-1 0 0,1 1 0,-1 0-1,1 0 1,-1-1 0,0 1-1,0 1 1,0-1 0,0 0 0,0 1-1,0 0 1,-1-1 0,1 1 0,-4 0-1,-10-4 22,0 0 0,0 1-1,-19-1 1,28 4-24,0 1 0,0 0 0,0 0 0,0 0 0,-1 1 0,2 0 0,-1 1 1,0 0-1,-11 4 0,16-5-8,0 1 0,0-1 1,1 1-1,-1 0 0,1 0 1,-1 0-1,1 0 0,0 0 1,0 0-1,0 1 0,0-1 1,0 1-1,0-1 0,1 1 1,-1 0-1,1-1 0,0 1 0,0 0 1,0 0-1,-1 5 0,0 3-14,1 0 0,1 0 0,0 1 0,2 14-1,-1-7 6,28 254 6,-3-54 87,-23-168-43,-1 0 0,-8 64 0,3-93-17,-1 1 0,-1-1 0,0-1 0,-13 31 0,15-44-10,-1 0 0,1-1 0,-1 1-1,-1 0 1,0-1 0,0 0 0,0 0 0,-1-1-1,1 0 1,-2 1 0,1-2 0,-1 1 0,-10 6-1,15-11 3,0 0-1,0-1 0,-1 1 0,1-1 0,0 1 1,-1-1-1,1 1 0,0-1 0,-1 0 1,1 0-1,-1-1 0,1 1 0,0 0 0,-1-1 1,1 1-1,0-1 0,-1 0 0,1 0 0,0 0 1,0 0-1,0 0 0,-4-3 0,-2-2-6,0 0 0,1 0-1,0-1 1,-10-12 0,5 5-19,1-1 0,1-1 0,1 0 0,0 0 0,1-1 0,1 0 0,0 0 0,2-1 0,0 0 0,1 0 0,0 0 0,2 0 0,-1-35 1,3 49-60,1-1 1,0 1-1,0-1 1,0 1 0,1 0-1,0 0 1,-1-1 0,1 1-1,1 0 1,-1 1 0,1-1-1,-1 0 1,1 1 0,0-1-1,0 1 1,1 0 0,-1 0-1,1 0 1,-1 1 0,1-1-1,0 1 1,0 0 0,0 0-1,0 0 1,1 1 0,6-3-1,48-5-1862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8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1 6979,'-47'88'128,"12"-1"-80,7-24 240,31-32-240,3-17-48,-2-3-320,-1-16-608,13 5-1489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8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552 1 7187,'-25'11'41,"0"0"-1,1 2 1,0 1-1,1 1 0,0 0 1,1 2-1,1 1 1,1 1-1,-23 26 0,3 5 61,2 1-1,-58 104 0,73-114-94,1 1 1,3 0 0,2 1-1,1 1 1,-14 69 0,30-113-8,0 0 0,0 0 0,0 0 0,0 1 0,0-1 0,0 0 0,0 0 0,0 0 0,0 1 0,0-1 1,0 0-1,0 0 0,0 0 0,0 1 0,0-1 0,1 0 0,-1 0 0,0 0 0,0 0 0,0 1 0,0-1 0,0 0 0,1 0 1,-1 0-1,0 0 0,0 0 0,0 0 0,0 1 0,1-1 0,-1 0 0,0 0 0,0 0 0,0 0 0,1 0 0,-1 0 0,0 0 1,0 0-1,0 0 0,1 0 0,-1 0 0,0 0 0,0 0 0,1 0 0,-1 0 0,16-2 7,-4-1 8,99 3 248,-69 1-126,62-6 0,252-54-39,-273 44-194,-66 14-656,-16 2 662,0-1 0,-1 1-1,0-1 1,1 1 0,-1 0-1,1-1 1,-1 1 0,0-1-1,1 1 1,-1 0 0,0-1-1,0 1 1,1 0 0,-1 0-1,0-1 1,0 1 0,0 0-1,0-1 1,0 1 0,0 1-1,3 16-2351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9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 1 2561,'-41'6'5171,"38"-1"-5139,3-2 592,0 3-384,3 45-224,-3 65 0,-10 20 0,-5 19 16,-4-10-16,-3-12-16,6-26 0,4-27-144,8-21-256,4-19-289,7-18-415,5-16-1313</inkml:trace>
  <inkml:trace contextRef="#ctx0" brushRef="#br0" timeOffset="1">579 884 8020,'-41'54'96,"16"0"-96,6 2 224,16-2-224,-3 0 0,6 0 0,-13-18-208,13-21-208,3-15-305,-6-6-191,0-8-545,-3-49-960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9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6947,'6'6'432,"-19"8"-304,20 76 289,-1 24-337,-25 38 0,13 18 32,12-20 16,3-8-96,-9-35-16,7-33-16,-1-29-16,10-39-144,-23-12-352,14-5-481,18-34-384,-16-63-736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59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1 8164,'-2'2'158,"8"0"-26,1-1-171,-1 0 40,1 0 1,0 1 0,-1-1-1,0 1 1,1 0 0,-1 1-1,0 0 1,0 0 0,0 0-1,-1 1 1,1-1 0,-1 1-1,0 1 1,0-1 0,9 10-1,-2 3 28,0 0-1,-1 0 1,0 2-1,-2-1 1,0 1-1,-1 0 1,9 33-1,-5 5 67,8 84-1,-15-95-73,10 247 54,-24 6-22,2-112 0,7-164-31,-17 231 391,17-248-376,-1-1 1,0 0-1,0 0 0,0 0 0,-1 0 1,0 0-1,0 0 0,0 0 0,0-1 1,-4 6-1,4-8 3,-1 1 0,1-1 0,-1 0 0,0 0 0,1 0-1,-1 0 1,0-1 0,-1 1 0,1-1 0,0 1 0,0-1 0,-1 0 0,1 0 0,0-1 0,-7 1-1,-11 1-41,1-1-1,-1-2 0,0 0 0,0-1 0,-21-5 0,-13-1-142,47 7 114,-186-17-1904,164 16 334,10-8-1195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0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567 0 4962,'0'0'8484,"-16"23"-8025,-202 276 795,-39 43-352,247-329-845,7-7-29,0-1 0,-1 0 0,0 0-1,0-1 1,-1 1 0,1-1 0,-1 0 0,0 0 0,0 0 0,0-1 0,-11 6 0,13-24-7967,6-5 4966,3 0-567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2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405 0 5378,'-79'7'101,"24"-2"-25,24-2 113,0 0 0,1 2 1,-40 12-1,53 35 1009,3 8-1130,2 1 1,-7 121-1,13-112-11,-34 663 111,39-706-169,2 0 1,1 1-1,1-1 1,1 0-1,11 37 1,-13-57-4,0-1 0,1 1 1,0-1-1,7 10 0,-10-15 1,1-1 0,0 1 1,0-1-1,-1 1 0,1-1 0,0 1 0,0-1 0,0 1 0,-1-1 0,1 1 0,0-1 0,0 0 0,0 0 0,0 0 0,0 1 1,0-1-1,0 0 0,0 0 0,0 0 0,-1 0 0,1 0 0,0-1 0,2 1 0,22-9-18,-16 6 30,39-15 54,-29 11-18,-1 1 1,27-6 0,33-9 90,-52 23-112,-21-1-33,-1-1 0,0 0 0,1 1 1,-1-1-1,1 0 0,7-2 0,24 2-1506,-10-2-430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2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0 6947,'-25'18'5,"0"0"1,1 2-1,1 0 0,1 2 0,-20 24 0,-18 18-6,21-26-6,-44 58 0,74-79 5,10-15-9,1 0 0,0 0 1,0 0-1,0 0 0,0-1 0,0 1 1,0-1-1,0 1 0,5 1 1,4 1 7,1-1 0,-1 0 0,24 3 0,7 1 17,236 43 125,-239-46-135,0-2-1,0-1 1,-1-3 0,1-1-1,44-9 1,-53 7-27,-20 3-24,0 0 1,0 0-1,0 0 0,18-9 0,-27 11-2,1-1-1,-1 1 1,0-1 0,0 0-1,0 0 1,0 1-1,0-1 1,0 0-1,-1 0 1,1 0-1,0 0 1,0 0-1,-1 0 1,1 0-1,0 0 1,-1 0-1,1 0 1,-1 0-1,1-1 1,-1 1-1,0 0 1,0 0-1,1-1 1,-1 1 0,0 0-1,0 0 1,0-1-1,0 1 1,0 0-1,-1 0 1,1 0-1,0-2 1,-13-36-2150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2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3 7892,'-6'-2'48,"-1"33"-48,-8 51 64,2 59-64,-9 15-16,0 22-32,19-19-176,3-40-337,16-31-175,-1-6-273,-8-43-495,30-27-737</inkml:trace>
  <inkml:trace contextRef="#ctx0" brushRef="#br0" timeOffset="1">532 918 5955,'-56'62'1616,"12"-11"-1552,6 6-64,16-1 33,22-25-33,-13-5-49,23-9-335,-10-9-528,9 4-529,29-18-768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3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 6083,'-5'5'28,"1"0"1,-1 1-1,2 0 1,-1 0 0,1 0-1,0 0 1,0 1-1,0-1 1,1 1-1,0 0 1,1-1-1,-1 1 1,1 0 0,0 12-1,-1-1 5,-5 47-19,4 0-1,4 70 0,1-29 67,0-99 79,3-13-101,6-21-24,2-18-5,2 0 0,1 1 0,3 1-1,33-55 1,-47 90-31,0 0 1,1 0-1,0 1 0,0 0 0,1 0 0,10-8 1,-14 12 2,1 1-1,-1-1 1,1 1 0,0 0 0,0 0 0,0 1 0,0-1 0,0 1 0,0 0 0,1 0 0,-1 0 0,0 0 0,0 1 0,1-1 0,7 2 0,-11-1 7,1 0 1,0 1-1,0-1 0,0 1 1,0-1-1,0 1 1,-1 0-1,1 0 0,0 0 1,-1 0-1,1 0 1,0 0-1,-1 0 0,0 0 1,1 1-1,-1-1 1,0 1-1,2 1 0,16 37 172,-10-12-103,-2-1 1,-1 1-1,-1 1 1,2 32-1,-3 122 7,-4-152-72,0 113-722,-7-1 0,-41 231 1,43-348-1652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3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0 7299,'-19'51'16,"0"17"-16,3 0 16,13-3-16,-3-14 0,0-3-160,-4-28-512,20-14-641,-10-26-944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3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0 6771,'0'1'7,"1"0"0,-1-1 0,1 1 0,-1 0 0,1 0 0,-1-1 0,0 1 0,1 0 0,-1 0-1,0 0 1,0-1 0,1 1 0,-1 0 0,0 0 0,0 0 0,0 0 0,0 0 0,0-1 0,0 1 0,0 0 0,-1 0 0,1 0 0,0 0 0,0 0-1,-1-1 1,1 1 0,0 0 0,-2 1 0,-1 12 51,-60 456 35,62-459-93,-2 19 0,0 1 0,4 52 0,3-65-30,-4-18 29,0 0 0,0 0-1,0 0 1,0 0-1,0 1 1,0-1-1,0 0 1,0 0 0,0 0-1,0 0 1,0 0-1,0 0 1,0 0-1,1 0 1,-1 1 0,0-1-1,0 0 1,0 0-1,0 0 1,0 0-1,0 0 1,0 0 0,0 0-1,0 0 1,1 0-1,-1 0 1,0 0 0,0 0-1,0 0 1,0 0-1,0 0 1,0 0-1,0 0 1,1 0 0,-1 0-1,0 0 1,0 0-1,0 0 1,0 0-1,0 0 1,0 0 0,1 0-1,-1 0 1,0 0-1,0 0 1,0 0-1,0 0 1,0 0 0,0 0-1,0 0 1,1-1-1,9-22-188,-5 11 132,44-152 60,-8 21 123,-33 120-100,1-1-1,2 1 0,21-36 0,-30 56-21,0 0 0,0-1 0,1 1 0,-1 1 0,1-1 0,-1 0 0,1 1 0,0-1 0,7-3 0,-9 5 4,0 1-1,0-1 1,0 1 0,1-1-1,-1 1 1,0 0-1,1 0 1,-1-1-1,0 1 1,0 0 0,1 0-1,-1 0 1,0 1-1,1-1 1,-1 0-1,0 0 1,0 1 0,1-1-1,-1 1 1,2 0-1,3 3 29,-1 1-1,0 0 1,0 0-1,0 0 0,-1 1 1,1-1-1,-1 1 1,-1 0-1,6 12 0,6 13 3,-1 0 0,-2 1 0,-1 1 1,-2 0-1,-1 0 0,-2 1 0,4 58 0,-6-8 19,-4-1 0,-12 92 0,-20 36-288,9-70-233,17-60-658,5-7-899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4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123 898 7700,'-34'48'16,"15"-6"-16,-6 15 112,12-6-112,-6-11-16,13 5-48,0-20-209,9-27-239,3 2-480,-6-20-769,19-23 32</inkml:trace>
  <inkml:trace contextRef="#ctx0" brushRef="#br0" timeOffset="1">485 1 7988,'-6'2'10,"1"1"1,-1 0 0,1 1 0,0-1 0,0 1-1,1 0 1,-1 0 0,1 1 0,0-1-1,0 1 1,0 0 0,0 0 0,1 0 0,0 1-1,0-1 1,1 1 0,-1-1 0,1 1-1,0 0 1,1 0 0,0 0 0,0 0 0,0 0-1,0 10 1,2-11-12,0 0-1,0-1 1,1 1 0,-1-1-1,1 0 1,0 1-1,0-1 1,1 0 0,-1 0-1,1 0 1,0-1 0,0 1-1,0 0 1,0-1-1,1 0 1,0 0 0,-1 0-1,6 3 1,12 6-25,-1 0-1,33 13 1,-9-5-8,-37-16 28,8 4-3,0 0 0,0 2 0,-1-1 0,16 15 0,-27-21 13,0 0-1,0 0 1,0 1 0,-1-1 0,1 1-1,-1-1 1,0 1 0,0 0 0,0 0-1,0-1 1,-1 1 0,0 1 0,0-1-1,0 0 1,0 0 0,0 0 0,-1 0-1,0 1 1,0-1 0,0 0 0,0 1-1,-2 4 1,-1 2-55,-1-1 0,0 0 0,0 0 0,-1 0 1,0-1-1,-1 0 0,0 0 0,-1 0 0,0 0 0,0-1 0,0 0 0,-1-1 0,-1 0 0,1 0 0,-1-1 0,0 0 1,0 0-1,-1-1 0,0 0 0,0-1 0,0 0 0,0-1 0,-19 4 0,23-6-117,0-1-1,0 1 0,0-2 1,0 1-1,1-1 1,-1 0-1,0 0 0,0 0 1,-5-3-1,5 1-199,1 0 0,-1 0 0,1-1-1,0 1 1,0-2 0,-8-7 0,13 11 341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4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 6755,'-3'-3'1073,"12"6"-1009,-9 3-64,66 2 112,19 4-48,-16-15-48,0 3-16,16 0-16,-12-6-32,-20 3-465,-15-2-655,3-4-1041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5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473 1 8100,'6'8'14,"1"1"1,-1 0 0,-1 0 0,1 1-1,-2 0 1,6 12 0,0 1-4,3 10-2,0 0-1,-2 0 0,-2 1 0,7 46 0,4 145 53,-20-118 0,-15 111 0,0 95 33,38-43-46,-18-238-49,11 35 0,-10-47 10,-2 0 0,0 1 0,1 20 1,-5-39 15,1-1 0,-1 1 1,0 0-1,0-1 0,0 1 1,0 0-1,-1 0 0,1-1 1,0 1-1,-1 0 0,1-1 1,-2 3-1,-15 4 725,5-4-613,-11 1-60,1-1-1,0-1 1,-1 0 0,0-2-1,-32-2 1,-21 1-59,-60 16-198,88-9-891,-70 2 1,55-12-1299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8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1 6115,'-5'5'88,"0"0"-1,0 1 1,1-1 0,0 1 0,0 0 0,0 1-1,0-1 1,1 1 0,-3 9 0,-2 9-43,-6 37 0,12-52-10,-94 710 128,91-669-169,0-6-63,1 72 0,8-92-223,-3-44-478,6-214-353,-6 207 1241,1 1 1,1-1 0,1 1 0,1 0-1,1 0 1,11-28 0,-4 23 97,1 0 1,1 1-1,2 1 0,24-31 0,-19 29-78,1 0 0,2 1-1,1 1 1,31-25 0,-26 27-51,-12 8-49,1 1 0,0 2 0,1 0 0,1 1 0,29-14 0,-48 26-49,-1 1 1,1 0 0,0 0 0,-1 0 0,1 0 0,0 0-1,0 1 1,0-1 0,-1 1 0,1 0 0,0-1-1,0 1 1,4 1 0,-7-1-23,1 1 0,-1-1 1,1 0-1,-1 1 0,1-1 0,-1 1 1,1-1-1,-1 0 0,0 1 0,1-1 0,-1 1 1,0-1-1,1 1 0,-1 0 0,0-1 0,0 1 1,0-1-1,1 1 0,-1-1 0,0 1 1,0 0-1,0 0 0,-2 26-1461,-12 41-1374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1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 9268,'0'0'1324,"-7"27"-473,-1 3-677,-1 6 99,1-1-1,-5 67 1,8 181 13,6-180-329,-1-101-46,-1-1 0,1 0 0,0 0-1,0 0 1,0 0 0,0 0 0,0 1 0,0-1 0,1 0 0,-1 0 0,0 0 0,0 0 0,1 0 0,-1 0-1,1 0 1,-1 1 0,1-1 0,-1 0 0,1-1 0,0 1 0,-1 0 0,1 0 0,0 0 0,0 0 0,0 0-1,0-1 1,0 1 0,0 0 0,-1-1 0,3 2 0,-1-3-103,-1 1-1,0 0 1,0 0 0,0-1-1,0 1 1,0 0-1,1-1 1,-1 1 0,0-1-1,0 1 1,0-1 0,0 0-1,0 0 1,0 1 0,-1-1-1,1 0 1,0 0-1,0 0 1,0 0 0,-1 0-1,1 0 1,-1 0 0,1 0-1,-1 0 1,1 0 0,0-2-1,4-21-1808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9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 8020,'9'20'0,"1"16"-96,53 41 96,6-21 32,-3 1-16,-19-6-16,-3-9-48,-12-22-481,-1-20-495,-3-14-1025,-9-34 144</inkml:trace>
  <inkml:trace contextRef="#ctx0" brushRef="#br0" timeOffset="1">602 46 6147,'6'0'592,"-3"0"-528,22-5 16,38-15 304,13 8-96,-4 4-127,0 14-97,-28 2-64,-9 9-353,-19 23-511,-26 22-1473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09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9 6931,'-32'5'1617,"42"-19"-1617,-7 23-80,41 8 16,50 8 64,19-22 80,-3 0-16,-3-14-48,-12 5-16,-36-5-160,-33 11-352,-23 0-705,6-15-1600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7:10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8484,'5'-3'17,"0"0"0,0 1 0,0-1-1,1 1 1,-1 0 0,0 0 0,11-1 0,3-3-16,-3 1 9,0 1 1,0 0-1,0 1 1,0 1-1,1 0 1,-1 2-1,1-1 1,0 2-1,18 3 1,-28-3-9,1 0 0,-1 0 0,1 1 0,-1 1 0,0-1 0,0 1 0,0 0 0,0 1 0,0-1 0,-1 1 0,0 1 1,0-1-1,0 1 0,0 0 0,-1 1 0,0-1 0,0 1 0,0 0 0,-1 0 0,1 0 0,-2 1 0,5 9 0,-2-1 2,-2 0 1,0 0-1,0 0 0,-2 0 0,0 1 1,0-1-1,-3 31 0,-1-21-1,-1 0 0,-2-1 0,0 1 0,-12 30 0,-11 13 4,-2-1-1,-55 86 1,73-131 79,-1 0 0,-1-1 0,0 0-1,-2-1 1,-1-1 0,-20 18 0,25-27 195,10-11 31,14-8-228,-10 9-95,0 0 0,0 0 0,0-1 0,1 1 0,-1-1 0,0 1 0,0-1 0,0 0 0,-1 0 0,1 0 0,3-1 0,12-7-9,7 0 38,-1 2 0,1 0 0,1 2 1,-1 1-1,1 0 0,0 2 0,0 1 0,29 2 0,6 2 68,-29-2-5,-1 1-1,47 10 1,-74-11-76,1 0 0,-1 0 0,1-1 0,-1 1 0,1-1 0,0 0 0,-1 0 0,1 0 0,0 0 0,-1-1 0,1 1 0,-1-1 0,5-1-1,-4 0-2,-4 2-1,1-1-1,0 1 1,0-1-1,-1 1 1,1 0 0,0-1-1,0 1 1,0 0-1,-1 0 1,1-1-1,0 1 1,0 0 0,0 0-1,0 0 1,0 0-1,-1 0 1,1 0-1,0 0 1,0 0-1,0 1 1,0-1 0,-1 0-1,1 0 1,0 1-1,0-1 1,0 1-1,-1-1 1,1 1 0,1 0-1,1 2-36,-5-2 147,-3-2-946,3 2 505,1 2-413,-1 5-807,-8 30-1355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02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740 571 7251,'-84'57'77,"-100"87"0,143-106 11,1 1-1,2 2 1,-59 84 0,78-95-30,1 1 0,2 0 0,1 1 0,1 1 0,2 0 0,2 1 0,-11 57 1,11-18-27,3 0 1,4 112-1,5-115-24,3 0-1,3 0 1,3 0-1,36 124 1,-40-173-16,1 0-1,0-1 1,2 0 0,0-1-1,1 0 1,1 0 0,1-1 0,0-1-1,26 26 1,-33-37 2,1-1-1,0 0 0,0 0 1,1-1-1,-1 0 0,1 0 1,0-1-1,0 0 1,0 0-1,0-1 0,15 3 1,-13-4-1,0-1 1,0 0 0,0-1-1,0 0 1,0-1-1,0 0 1,0 0-1,-1-1 1,1 0 0,-1-1-1,0 0 1,9-5-1,3-3-15,-1 0-1,-1-2 1,-1 0-1,1-1 1,-2 0-1,18-22 1,-5-1-7,-2 0 0,-2-2-1,-1-1 1,33-77 0,65-202-85,-94 239 97,-26 70 15,101-299-21,-85 243 25,-3-1 0,12-114 0,-27 157 3,0-1 1,-2 0-1,-1 0 1,-1 0-1,-2 1 0,0 0 1,-1-1-1,-2 2 1,-1-1-1,-15-30 1,18 42 5,-2 1 1,1 0 0,-1 1 0,-1 0-1,0 0 1,-1 1 0,0 0 0,-20-15-1,21 19 11,0 0 0,0 1-1,0 1 1,-1 0-1,0 0 1,0 1-1,0 0 1,0 0-1,0 1 1,0 1-1,-1 0 1,-19 0-1,16 2 13,-1 1 0,1 0-1,0 1 1,0 1-1,0 0 1,0 1-1,0 0 1,1 1 0,0 1-1,0 0 1,-19 15-1,1 2 13,1 2-1,1 1 0,-34 41 1,17-13-41,3 3 0,2 1 1,2 2-1,3 2 0,3 1 1,-30 83-1,20-17 7,-45 220 0,18 143 140,54-233 35,16-217-136,3 1-1,8 50 1,-9-85-47,0-1 1,0 1-1,1-1 1,0 1-1,7 12 1,-8-18-5,0 0-1,-1-1 1,1 1-1,0-1 1,0 1 0,1-1-1,-1 0 1,0 0-1,1 0 1,-1 0 0,1 0-1,0-1 1,3 3-1,-3-3 0,0-1 0,0 1-1,0 0 1,0-1 0,0 0-1,0 1 1,0-1 0,-1-1 0,1 1-1,0 0 1,0-1 0,0 1-1,0-1 1,3-1 0,2-1-2,-1 0 1,0-1 0,1 0 0,-1 0 0,-1-1 0,9-7 0,5-6 0,0-2 0,-2-1 1,0 0-1,18-29 1,101-187-26,-63 90-49,106-302 0,-16-217-284,-112 322 90,-48 286 247,-2-1 0,-10-100 0,3 124 28,-1 0 0,-2 0 0,-1 0-1,-2 1 1,-18-40 0,22 58 17,-1 0 0,-1 0-1,0 1 1,-1 0 0,-1 1-1,0 0 1,-22-20 0,30 31-8,-1 0 0,0 0 0,0 0 0,0 1 0,-1 0 0,1-1 0,-1 1 0,1 1 0,-1-1 0,0 1 0,1 0 0,-1 0 0,0 0 1,0 0-1,0 1 0,0 0 0,1 0 0,-1 1 0,0-1 0,0 1 0,-7 2 0,-3 1 16,0 2 0,1 0 0,0 1 0,0 0-1,1 1 1,-1 0 0,2 1 0,-1 1 0,-13 13 0,-1 4-5,1 0 0,1 1 0,2 2-1,1 0 1,-35 65 0,26-33 2,3 1 0,-28 97 0,-17 157 9,-2 337-21,70-593-13,-50 913 96,69-592 14,-8-323-64,2-1-1,26 89 0,-30-132-35,2-1-1,0 0 1,0 0 0,1 0-1,11 15 1,-14-23-9,1 0 0,0 0 1,0-1-1,1 1 0,-1-1 0,1 0 0,0-1 0,1 1 1,10 5-1,-11-8-2,0 1 0,0-1 0,0 0 0,0-1 0,0 0 0,1 0 0,-1 0 0,0 0 0,1-1-1,-1 0 1,10-2 0,-4 0 1,-1-1-1,0 0 0,0 0 0,-1-2 0,1 1 0,-1-1 0,15-9 1,3-6 0,-1 0 0,-1-2 0,0-1 0,-2-1 1,24-31-1,12-21-6,90-155 0,115-297-65,-134 252 23,86-148-103,2-35-139,-49 38 61,-146 347 214,-3-1 1,12-90-1,-28 135 24,-2-1-1,-1 1 0,-2-1 0,-4-43 0,3 69 2,0-1 0,0 0 0,0 0 0,-1 0 0,0 0 0,0 1 0,0-1 0,-1 1 0,1-1 0,-1 1-1,-1 0 1,-5-7 0,7 10 0,-1 1 0,1-1 0,-1 0 1,0 1-1,1-1 0,-1 1 0,0 0 0,0 0 0,0 0 0,0 0 0,0 1 0,0-1 0,0 1 0,0 0 0,-1 0 0,1 0 0,0 0 0,0 0 0,0 1 0,0 0 0,0-1 0,0 1 0,0 0 0,-4 2 0,-9 4 18,0 1-1,0 0 0,1 1 1,1 0-1,-1 2 0,1-1 1,-16 18-1,-7 9 17,2 1-1,2 1 0,-49 77 1,23-15-19,5 2 0,5 2 0,-55 168 0,41-67-9,-36 219 0,-10 269-17,65-16-8,59-379-14,-13-282 19,1 1 0,0-1 0,1 0 0,0 0 0,2 0 0,0-1 0,12 23 0,-16-35-1,1 0-1,-1 0 1,1-1 0,1 1-1,-1-1 1,0 1 0,1-1-1,0 0 1,0 0 0,-1-1-1,2 1 1,-1-1 0,0 0-1,0 0 1,1 0 0,-1 0-1,1-1 1,0 0 0,-1 0-1,8 0 1,-4-1-3,0 0-1,0 0 1,0-1-1,1-1 1,-1 1 0,0-1-1,0-1 1,-1 0-1,1 0 1,0 0 0,8-6-1,1-2 5,0-1 0,0-1 0,-2 0 0,1-1 0,-2-1 0,0 0 0,16-23 0,8-18 8,-2-2 1,37-81-1,162-404 36,-22-20-103,-87 173-104,-100 290 92,23-186-1,-45 230 73,-2 1-1,-2 0 1,-3-1 0,-2 1-1,-18-81 1,16 104 10,-2 1-1,-1 0 1,-2 1-1,-1 0 1,-1 1-1,-1 0 1,-2 1-1,-1 1 1,-33-40-1,44 59 6,-1 0 0,1 1 0,-1 0 0,-1 0 0,1 1-1,-1 0 1,0 0 0,-1 1 0,1 1 0,-1-1 0,0 1-1,0 1 1,-13-3 0,12 5 9,1 0 0,0 0 0,0 2 1,-1-1-1,1 1 0,0 1 0,0 0 0,0 0 0,0 1 0,0 0 1,1 1-1,-1 0 0,-15 9 0,5-1-5,0 1 0,1 1 0,1 1 0,0 1 0,1 0 0,1 2 0,-25 33 0,9-4-15,3 2 1,1 1-1,-30 79 0,24-42-16,-43 179 0,43-85-7,-16 273 1,44 194-12,40-270-11,19-77-4,-41-250 32,25 63-1,-31-98 7,1 0-1,1-1 1,0 0-1,1 0 1,1-1 0,21 24-1,-29-35 5,1-1-1,-1 1 0,1 0 0,0-1 1,0 0-1,0 0 0,0 0 1,0 0-1,0 0 0,1-1 0,-1 1 1,1-1-1,-1 0 0,1 0 1,-1 0-1,1-1 0,-1 1 0,6-1 1,-4 0-2,0-1 0,0-1 0,0 1 0,0-1 0,0 1-1,-1-1 1,1-1 0,0 1 0,-1-1 0,0 1 0,1-1 0,4-5 0,5-5 6,0-1-1,-1 0 1,0-1-1,-1-1 1,14-22 0,2-10 21,-1-2 0,26-69 1,39-145-8,-73 204-15,98-281-42,149-524-824,-185 413 366,-71 356 391,-4-182 1,-10 221 108,-2 0-1,-3 0 1,-17-57 0,20 92 28,-1 0 0,-1 0 0,-1 0 0,0 1 0,-2 1 0,-17-25 0,25 40-4,0 1 1,0 0-1,-1 0 0,0 0 1,1 0-1,-1 1 1,-1-1-1,1 1 0,0 0 1,-1 0-1,0 1 0,1-1 1,-1 1-1,0 0 1,0 0-1,-1 1 0,1 0 1,0-1-1,0 2 0,-1-1 1,-6 1-1,1 1 25,0 1 0,0 1 0,0 0-1,0 0 1,1 1 0,-1 1 0,1 0 0,0 0 0,-16 11-1,-2 4-4,0 1-1,1 1 0,2 1 0,0 2 1,-27 34-1,7 0-13,2 2 1,4 2-1,-36 75 1,35-52-24,4 2 0,-33 120 0,-19 223-15,39 23 5,32 130 13,23-431 0,47 264-1,-44-372-6,2-1 0,27 72 0,-34-106-3,0-1 1,0 1 0,1-2 0,0 1 0,0 0-1,1-1 1,0 0 0,1 0 0,0-1 0,0 0-1,0 0 1,1 0 0,0-1 0,15 9 0,-17-13-2,1 0 0,0 0 0,0 0 1,0-1-1,0 0 0,0 0 0,1-1 1,-1 0-1,0 0 0,0-1 0,0 1 0,0-2 1,0 1-1,0-1 0,0 0 0,0 0 1,-1-1-1,1 0 0,-1 0 0,10-7 1,1-1 1,0-1 0,0 0 0,-2-2 0,1 0 0,-2 0 0,18-23 0,-3-1 8,-3 0 0,-1-2 0,24-54 0,80-211-6,17-92-733,187-825 0,-267 806 502,-50 51 210,-33 111 137,17 244-66,-1 0 0,-1 0 1,0 1-1,0-1 0,-1 0 1,0 1-1,-8-18 0,10 27-39,1 0 0,0-1-1,0 1 1,-1-1-1,1 1 1,-1 0-1,1-1 1,0 1 0,-1 0-1,1 0 1,-1-1-1,1 1 1,-1 0-1,1 0 1,-1 0 0,1-1-1,-1 1 1,1 0-1,-1 0 1,1 0-1,-1 0 1,1 0 0,-1 0-1,1 0 1,-1 0-1,1 0 1,-2 1 0,-19 10 368,19-10-352,-17 10 86,1 2 0,1 0 0,0 0 0,1 2 0,-24 27 0,13-6-68,1 0 0,-28 53-1,-12 37-21,6 3-1,6 3 1,-61 223 0,70-162-36,-29 304 0,49 200-71,52-291-52,-14-307 73,32 123 0,-27-159 19,47 108 1,-55-149 29,1 0 0,0 0 1,2-2-1,27 36 0,-36-52 7,0 0-1,0 0 1,0 0-1,1 0 1,0-1-1,-1 0 1,1 0-1,0 0 1,1 0-1,-1-1 1,0 0-1,1 0 1,-1 0-1,7 0 1,-8-1-1,0-1 0,0 0 0,1 0 0,-1-1 0,0 1 0,0-1 1,0 0-1,0 0 0,0-1 0,-1 1 0,1-1 0,0 1 1,0-1-1,-1-1 0,0 1 0,1 0 0,-1-1 0,0 1 1,0-1-1,4-5 0,7-10-5,-2 0 0,0-1-1,-1-1 1,0 0 0,8-26 0,63-189 8,48-292 38,-91 355-56,58-241-163,3-48-238,137-484-255,-136 581 591,-58 147 102,-42 210-9,0 1 14,0-1 1,0 1 0,-1-1 0,1 1-1,-1-1 1,-1 1 0,-1-12-1,1 18-10,1-1 0,0 1-1,0-1 1,-1 1-1,1-1 1,-1 1-1,1-1 1,0 1-1,-1 0 1,1-1-1,-1 1 1,1 0-1,-1-1 1,1 1-1,-1 0 1,1-1 0,-1 1-1,1 0 1,-1 0-1,0 0 1,1 0-1,-1 0 1,1-1-1,-1 1 1,0 0-1,0 1 1,-29 7 525,15 0-442,0-1 0,0 2 0,1 0 1,1 0-1,0 1 0,0 1 0,-19 20 1,0 7 12,-47 74 0,20-16-67,-55 117 0,50-66-52,6 4 0,6 1 0,8 3-1,6 1 1,7 2 0,7 1 0,7 1 0,5 226 0,35-66-60,-14-261 53,30 107 1,-30-138 12,1 0-1,2-1 1,1 0 0,0-1-1,23 31 1,-30-47 1,1-1 0,1 0 0,-1-1 0,1 0 0,1 0 0,-1 0 0,1-1 0,1-1 0,-1 1 0,1-2 0,0 1 0,1-1 0,-1-1 0,22 7 0,-24-10 0,-1 0 0,1-1 1,0 1-1,-1-1 1,1-1-1,-1 1 0,1-1 1,-1-1-1,1 0 1,-1 0-1,0 0 0,0-1 1,0 1-1,0-2 0,0 1 1,0-1-1,-1 0 1,0-1-1,0 1 0,0-1 1,0 0-1,7-10 1,0-2-9,-1 1 1,0-2 0,-2 1 0,0-1 0,-1-1-1,9-24 1,78-257-8,-18-21-44,-36 146-52,-42 174 116,72-326-360,-11-49-168,125-425-323,-106 540 819,-74 243 105,-1-1-1,6-38 1,-11 57-63,0 0-1,0 0 1,0-1-1,0 1 1,0 0 0,0 0-1,0-1 1,0 1-1,0 0 1,0-1-1,0 1 1,0 0-1,0 0 1,0-1-1,0 1 1,0 0-1,0 0 1,0-1-1,0 1 1,0 0-1,-1 0 1,1 0-1,0-1 1,0 1-1,0 0 1,0 0 0,-1 0-1,1-1 1,0 1-1,0 0 1,0 0-1,-1 0 1,1 0-1,0 0 1,-1-1-1,-10 7 438,-35 38 377,-8 20-704,3 1-1,3 3 1,3 2 0,3 2-1,-35 82 1,19-19-100,7 3 1,-39 158-1,48-117-18,8 1 0,7 1 0,8 1 0,9 1-1,23 343 1,-5-456-6,2-1 1,3 0-1,3-1 0,30 76 0,-44-137 3,7 15-6,20 38-1,-27-56 7,0 0-1,1 0 1,0 0 0,0 0 0,0 0 0,0-1-1,1 0 1,-1 0 0,1 0 0,0 0 0,0 0-1,0-1 1,0 1 0,5 1 0,-7-4-1,-1 1-1,1-1 1,-1 0 0,1 1 0,-1-1 0,1 0 0,0 0 0,-1 0-1,1 0 1,-1-1 0,1 1 0,0 0 0,-1-1 0,1 1-1,-1-1 1,1 1 0,-1-1 0,1 1 0,-1-1 0,2-1-1,4-3-3,0 1-1,-1-1 0,0 0 0,0 0 0,0 0 0,0-1 0,-1 0 1,0 0-1,8-13 0,1-8 4,18-42 0,-20 41 0,255-747-488,-198 496-208,44-372 0,-78 336 392,-32 256 290,-9-105 0,5 152 46,0 1 0,-1-1 1,0 1-1,-1-1 0,0 1 1,-1 0-1,-5-12 1,8 22-6,0 0 1,0-1 0,0 1 0,0 0 0,0 0 0,0 0 0,0 0 0,0 0 0,-1 0 0,1 0 0,0 0 0,-1 0 0,1 1 0,0-1 0,-1 0 0,1 1 0,-1-1-1,1 1 1,-1 0 0,1-1 0,-1 1 0,0 0 0,1 0 0,-1 0 0,1 0 0,-1 0 0,1 1 0,-1-1 0,1 0 0,-1 1 0,1-1 0,-1 1 0,1 0 0,-1-1 0,-1 2-1,-6 3 92,1 0 0,0 0 0,0 1 0,-14 14 1,-3 4 29,2 1 1,-38 56 0,22-22-43,-60 124 0,64-98-97,3 2 0,4 1 0,4 1 0,4 1 0,-16 168 0,30-162-15,4 1 0,4 0 0,4 0 0,4-1 0,35 143 0,-31-184-1,3-1 0,29 66-1,-35-96 6,2-1-1,0 0 0,1-1 0,2-1 1,0 0-1,34 33 0,-47-50 3,38 29-15,-40-32 15,1 0 0,0 0 0,-1 0 0,1 0 0,0 0 0,-1-1 0,1 1 1,0-1-1,0 1 0,0-1 0,-1 0 0,1 1 0,0-1 0,0 0 0,0 0 0,0-1 0,0 1 0,-1 0 0,1 0 1,0-1-1,2 0 0,-3 0-5,0 0 1,0 1 0,0-1 0,0 0-1,0 0 1,0 0 0,0 0 0,0 0-1,-1 0 1,1 0 0,0 0-1,-1 0 1,1-1 0,0 1 0,-1 0-1,1-2 1,44-105-186,-4-2-1,-5-2 1,25-136-1,40-359-813,-100 600 997,84-618-506,-61 417 595,-23 200-7,0 0 0,-1 0-1,0 0 1,0 0 0,-1 0 0,0 0-1,-4-15 1,5 22-44,-1 0 1,1 0-1,-1 0 1,0 1-1,1-1 1,-1 0-1,0 0 1,0 1-1,1-1 1,-1 1-1,0-1 1,0 0-1,0 1 1,0 0-1,0-1 1,0 1-1,0-1 1,0 1-1,0 0 1,0 0-1,0 0 1,0 0-1,0 0 1,0 0-1,0 0 1,0 0-1,0 0 1,0 0-1,0 0 1,0 0-1,0 1 1,0-1-1,0 0 1,0 1-1,0-1 1,-1 2-1,-5 1 88,0 1 1,0 0-1,0 0 1,-7 7-1,-3 3-20,1 1 0,1 0 0,0 2 0,1-1 0,-21 34 0,-54 116 84,36-47-144,-51 168-1,80-206-41,4 1 0,4 2 0,-8 108 0,20-123-7,4 0 0,2 0 0,3 0 0,22 105-1,-18-138 1,1-1 0,1 0-1,2-1 1,2 0-1,1-1 1,1 0 0,2-1-1,1-2 1,1 0-1,29 30 1,-38-47-6,0 0 0,1-2 0,1 1 0,-1-2 1,2 0-1,-1 0 0,23 10 0,-31-18 9,0 1 1,1-1-1,-1 0 0,1-1 1,-1 1-1,1-1 0,-1-1 1,1 1-1,0-1 0,-1 0 1,1-1-1,0 1 0,-1-1 1,1-1-1,-1 1 0,1-1 1,-1 0-1,0-1 0,1 1 1,-1-1-1,10-7 1,-9 4-5,1 0 0,-1 0 0,0-1 0,0 0 0,0 0 0,-1-1 0,-1 1 0,1-1 0,-1-1 0,6-13 0,2-10-37,16-56 0,-22 62 36,53-191-336,58-415-1,-97 422 52,-17 163 254,-2-55-1,-2 98 50,0 0 1,-1 0-1,1 0 0,-1 0 0,0 0 1,0 0-1,0 1 0,0-1 0,-1 0 1,1 1-1,-1-1 0,0 1 0,0-1 0,-1 1 1,1 0-1,-1 0 0,1 0 0,-1 0 1,0 1-1,-5-5 0,4 6 1,1-1-1,0 1 1,-1 0 0,1 0 0,-1 0-1,1 1 1,-1-1 0,0 1-1,1 0 1,-1 0 0,1 0-1,-1 1 1,0-1 0,1 1-1,-1 0 1,1 0 0,-1 0 0,1 0-1,0 0 1,-1 1 0,-2 2-1,-12 6-60,1 1 0,0 1-1,1 0 1,1 1 0,0 1-1,-24 29 1,-73 109-2119,101-137 1767,-54 81-4002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10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9 4722,'-6'-6'368,"3"4"-224,-3 7 689,3 1-17,-1 8-320,8-5-63,-8 36-129,8 94-272,8 36-16,-6 29-16,16 17 0,-15-43 0,15-34-112,3-47-160,-9-41-321,3-47-527,-7-9-1281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11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22 488 7203,'-18'-9'449,"14"1"-433,8 8 96,8-46-112,29-36 48,16 6-32,15-1 0,-9-2-16,-3 28 0,-16 23 0,-25 8-48,-13 9-161,6 11-271,-21 5-256,15-5-289,1 6-655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11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23 264 7700,'-22'31'0,"31"-31"16,4 20 48,28 33-16,22-10-48,3-6 32,-3-1-32,15-7-32,-21-7 16,3-7-16,-32-1-113,-9-9-127,-16-2-272,0 0-480,4 3-721</inkml:trace>
  <inkml:trace contextRef="#ctx0" brushRef="#br0" timeOffset="0.99">636 49 7956,'-56'8'176,"43"9"432,10-31-608,16 20-80,34-29 32,28 23 48,23-11 16,2-9-16,-15 11-80,-12 6-112,-26 3-256,-41 6-417,-12 3-431,-16 53-705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11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41 496 3217,'-37'14'5331,"33"-20"-5283,14 6 208,-4 0-192,10 6-64,50-26 0,47 31 16,16-22-16,-13-3-16,-27 25-240,-27-11-224,-21 14-417,-12-2-703,-1-15-1538</inkml:trace>
  <inkml:trace contextRef="#ctx0" brushRef="#br0" timeOffset="1">919 0 8964,'-19'26'16,"10"-18"672,-10 63-159,6 62-465,10 40 96,-7 2-16,20-13-96,-7-10-48,13-38 0,3-27-160,3-30-288,-3-20-257,6-29-479,0-22-913,-3-51-1649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15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 1121 6083,'-12'10'289,"-1"-1"0,0-1 1,0 0-1,-1-1 0,-17 7 0,10-5-127,-5 3-151,-1 0 1,-1-3 0,0 0 0,0-1-1,0-2 1,-1-1 0,0-2 0,0 0-1,-39-2 1,3-8 3,1-2-1,1-2 0,0-4 1,1-2-1,0-3 1,-67-33-1,78 29-8,1-3 0,1-2 0,-60-48 0,83 58-8,1-2-1,1-1 0,1-2 1,-39-50-1,58 69-1,1-1 1,0 0-1,0-1 0,0 1 0,1-1 1,-1 1-1,2-1 0,-1 0 1,1 1-1,0-1 0,0 0 0,1 0 1,0 0-1,0 0 0,1 0 0,-1 0 1,2 0-1,-1 1 0,1-1 0,0 0 1,0 1-1,1-1 0,0 1 1,5-9-1,4-5-4,0 0 1,2 1-1,0 1 1,1 0-1,32-29 0,-3 7 8,2 1 0,1 3-1,2 2 1,2 2 0,0 2-1,2 2 1,74-27 0,-69 36 9,0 3 1,85-13-1,123 0 68,-241 27-68,302-1 89,-223 6-89,-94-3-9,604 18 51,-518-13-25,185 37-1,-221-27-9,-1 2-1,0 2 0,-1 3 1,64 34-1,-47-14 22,76 56 1,-146-95-29,-1 1 0,0 1 0,0-1 1,0 1-1,0-1 0,-1 1 1,1 0-1,-1 0 0,3 7 1,-1-2 33,-4-7-35,0-1 0,0 0 1,0 1-1,0-1 0,0 1 1,-1-1-1,1 1 0,-1 0 1,0-1-1,0 1 0,0-1 0,0 1 1,0 0-1,0-1 0,-1 1 1,1-1-1,-3 6 0,0 7 19,-4 18-3,-3 0 1,0 0 0,-2-1 0,-1 0-1,-2-1 1,-19 29 0,12-24-12,-3-1 1,0-2-1,-2 0 0,-53 48 1,60-65-3,0-1 0,-1 0 1,-1-2-1,0 0 0,-46 18 1,-124 30 37,-176 18 113,182-44-36,138-25-98,-381 66 149,353-67-147,0-3 0,0-4 0,-131-12 1,166 4-20,-1-2 0,2-2-1,-1-1 1,-54-24 0,72 25-24,0-1 0,1-1 0,1-1-1,-1-1 1,2-1 0,0 0 0,1-2 0,-25-28 0,-82-113-225,106 135 238,-7-6 0,2-1 0,-43-65 0,23 27-32,46 65-10,0-1-1,0 1 0,0 0 1,1-1-1,-1 1 0,1 0 0,0 0 1,0 0-1,2-3 0,5-9 14,10-17 11,1 1 0,1 1 0,1 0 0,2 2 0,43-40 0,-48 51 14,2 1 0,0 0 1,1 1-1,0 2 0,1 0 1,1 1-1,0 2 0,45-14 1,6 6-9,0 4 0,127-6 0,156 15-22,-93 4 29,-194-2 5,389 6 3,-409 2 12,1 3 0,-2 1 0,1 3 1,-2 2-1,0 3 0,52 23 0,-45-10 38,80 58-1,-89-57-45,-22-14 4,0 0-1,-2 2 1,0 0-1,30 34 1,-47-46-1,0 0 1,-1 0-1,0 1 0,0 0 1,0 0-1,-1 0 0,0 0 0,-1 1 1,0-1-1,0 1 0,-1 0 1,0 0-1,-1 0 0,0 0 1,0 0-1,-1 0 0,0 0 1,0 0-1,-3 11 0,1-13-3,-1 0 0,0 0 0,0-1 0,0 1 0,-1-1 0,0 0-1,0 0 1,-1-1 0,0 1 0,-10 9 0,-1 2 0,-21 24 8,-2-1 0,-1-2 0,-2-2 0,-74 49 0,22-27 7,-2-5 0,-174 70 0,239-113-19,0-1-1,-1-2 0,0-1 0,-1-1 1,1-2-1,-46 0 0,-195-25-14,185 12 16,-317-42 164,301 36-129,1-5-1,-99-35 0,149 37-106,1-2 0,1-2 0,-94-61 0,86 49 17,52 31 42,1-1-1,0 0 0,0 0 0,0 0 1,1-1-1,-1 0 0,1 0 1,1 0-1,-1-1 0,1 1 0,0-1 1,1 0-1,0 0 0,0-1 1,0 1-1,1-1 0,0 1 0,1-1 1,-1 0-1,1-13 0,0-3-4,1 0-1,2 0 1,0 0-1,2 0 1,9-34 0,-5 28 4,2 1 1,1 0-1,1 0 1,1 1-1,2 1 1,0 0-1,2 1 1,33-39-1,-33 46 2,2 1 0,-1 0 0,2 1 0,0 1 0,1 1 0,1 1 0,0 1 0,1 1 0,0 1 0,48-15 0,40-6-4,2 6-1,126-14 1,-138 29-4,265-26 4,2 31 10,-330 9 1,0 2 0,0 1 0,-1 2 0,0 1 0,-1 2 0,48 21-1,-38-10 8,-1 2-1,-1 2 0,-1 2 1,51 43-1,-14-8 11,-35-29-5,-1 2 0,69 72-1,-112-106-2,0 0 0,0 0-1,0 0 1,0 0 0,0 0-1,0 0 1,-1 0 0,1 0 0,-1 0-1,1 0 1,-1 1 0,0-1-1,0 0 1,0 0 0,0 0 0,0 0-1,-1 4 1,-11 36 116,11-40-120,-3 10 14,-2-1-1,0 0 1,0 0 0,-1 0 0,-15 18-1,-45 42 39,66-70-55,-18 16 9,0-1 1,-1-1 0,-1 0-1,-39 20 1,-95 33 16,98-45-14,45-17-14,-371 142 81,305-122-63,0-5 0,-2-2 0,-89 8 0,-58-16-34,189-13 4,0-1 0,0-2-1,1-2 1,-38-12 0,-470-128 96,519 140-78,0-2 0,1 0 0,-38-21 0,50 22-19,1 0 0,-1-1-1,2 0 1,-1-1 0,1 0 0,1-1 0,-15-18-1,11 8-48,0-2 0,-16-36 0,14 26 12,12 23 36,1-1-1,0 0 1,1 0-1,0 0 0,0 0 1,1 0-1,1 0 1,0 0-1,1 0 1,0-1-1,4-18 0,1-1-38,2 1 0,20-54 0,-12 49 33,1 0 0,1 1 0,2 2 1,27-35-1,-35 52 11,1 1 1,1 0 0,0 1-1,31-22 1,-37 29 8,40-26-10,1 3 0,2 2 1,81-32-1,-101 45 8,42-17-19,2 3 0,86-20 0,-126 40 11,1 2 0,-1 1 0,1 2 0,0 1 0,0 2 0,0 1 0,37 7 0,-2 6 1,108 37 0,68 40 15,-38-13 10,-80-34-2,166 60 6,-280-99-5,-1 1 0,-1 1 1,1 0-1,-1 1 0,0 0 1,-1 1-1,0 0 0,-1 1 0,1 0 1,18 24-1,-24-27 1,8 8 19,0 0-1,-1 1 1,-1 1-1,-1 0 1,-1 0-1,0 1 0,11 27 1,-6-8 2,-14-35-22,1 0 0,-1 0 0,0 0 0,0 0 0,-1 0 0,1 1 0,0-1 0,-1 0 0,1 0 0,-1 1 0,0-1 1,1 4-1,-18 33 93,11-21-91,-2-2-1,0 1 0,0-1 0,-14 18 1,-1-2-6,3-4-2,0-1 1,-2-1 0,-1-1-1,-35 31 1,20-26 1,-2-2 1,0-1-1,-2-3 0,0-1 0,-68 26 0,33-24 7,-1-2 0,-150 22 0,-165-16 10,214-22-18,-50 0-2,148-6-17,21 1-5,0-3-1,0-2 0,0-3 0,-83-18 1,81 7-40,-104-43 0,143 50 38,0-2 0,0 0-1,1-1 1,1-1 0,0-1-1,1-1 1,-28-29 0,38 32-21,0-1 1,1 0 0,1 0 0,0-1 0,-8-19 0,-24-81-197,39 109 218,-1-1-1,1 1 0,0 0 0,1 0 0,-1 0 1,1-1-1,1 1 0,-1 0 0,3-10 0,72-6-738,12-11 637,179-65-316,-253 93 413,-11 4-115,0 0 1,0 0 0,0 1 0,0-1-1,1 1 1,-1-1 0,0 1-1,0 0 1,0 0 0,0 0-1,1 0 1,-1 0 0,0 0 0,0 1-1,0-1 1,1 1 0,-1-1-1,0 1 1,0 0 0,2 1-1,30 11-1374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16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42 162 2049,'-35'14'6120,"34"-14"-6115,1 0 0,0 0-1,0-1 1,0 1 0,0 0 0,0 0-1,-1 0 1,1 0 0,0 0 0,0 0-1,0 0 1,0 0 0,-1 0 0,1 0-1,0 0 1,0 0 0,0 0-1,0 0 1,-1 0 0,1 0 0,0 0-1,0 0 1,0 0 0,0 0 0,-1 0-1,1 0 1,0 0 0,0 1 0,0-1-1,0 0 1,0 0 0,-1 0 0,1 0-1,0 0 1,0 0 0,0 1 0,0-1-1,0 0 1,0 0 0,0 0 0,0 0-1,-1 0 1,1 1 0,0-1 0,0 0-1,0 0 1,0 0 0,0 0 0,0 1-1,0-1 1,0 0 0,0 0 0,0 0-1,0 0 1,0 1 0,0-1 0,0 0-1,0 0 1,0 0 0,0 0 0,1 1-1,-1-1 1,8 4 43,0-5-45,-1 1 1,1 0-1,0 0 1,14 2-1,9 1 25,117-9 143,540-37 381,-368 16-472,-210 18-58,236-10 20,321-17 12,-498 16-33,152-9 22,-270 32-4,82 13 1,-75-7 14,-41-5-32,1 0 0,27 11 1,-31-10-11,-1-1 1,1 0 0,0 0 0,20 1 0,-10-5-1,-20-1-8,-1 1 0,1 0 0,-1-1 0,1 1 0,-1 1 0,1-1-1,0 0 1,-1 1 0,1 0 0,-1 0 0,0 0 0,1 0 0,5 3 0,-9-4-4,0 1 1,0-1 0,1 0 0,-1 0 0,0 1 0,0-1 0,1 0 0,-1 0 0,0 1 0,1-1 0,-1 0 0,1 0 0,-1 0 0,0 0 0,1 0 0,-1 1 0,0-1 0,1 0 0,-1 0 0,1 0 0,-1 0 0,0 0 0,1 0 0,-1 0 0,0 0 0,1 0 0,-1-1 0,1 1 0,-1 0 0,0 0 0,1 0 0,-1 0 0,0 0 0,1-1-1,-1 1 1,0 0 0,1 0 0,-1-1 0,0 1 0,1 0 0,-1 0 0,0-1 0,0 1 0,0 0 0,1-1 0,-1 1 0,0 0 0,0-1 0,0 1 0,0 0 0,0 0 0,0 0 0,0 0 0,1 0-1,-1 0 1,0 1 0,0-1 0,0 0 0,0 0 0,0 0 0,0 0 0,0 0 0,0 0 0,0 0-1,0 0 1,0 0 0,0 0 0,1 0 0,-1 0 0,0 0 0,0 0 0,0 1 0,0-1 0,0 0-1,0 0 1,0 0 0,0 0 0,1 0 0,-1 0 0,0 0 0,0 0 0,0 0 0,0 0 0,0 0-1,0-1 1,0 1 0,0 0 0,1 0 0,-1 0 0,0 0 0,0 0 0,0 0 0,0 0 0,0 0-1,0 0 1,0 0 0,0 0 0,0 0 0,1 0 0,-1-1-25,-1 1 1,1-1 0,0 1-1,0-1 1,0 1-1,0 0 1,0-1-1,0 1 1,0-1-1,0 1 1,-1 0-1,1-1 1,0 1-1,0 0 1,-1-1 0,1 1-1,0 0 1,0-1-1,-1 1 1,1 0-1,0 0 1,-1-1-1,1 1 1,-1 0-1,1 0 1,0 0 0,-1-1-1,1 1 1,-1 0-1,1 0 1,0 0-1,-1 0 1,1 0-1,-1 0 1,-36 0-1909,-29 12-947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1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0 11925,'0'0'1132,"-10"34"-948,-2 8-154,-56 156 30,55-165-7,2 1 0,1 1 1,1 0-1,2 0 0,2 0 0,1 1 0,1 37 0,3-62-49,0-5-7,0 0 0,0 0 0,0 0 0,1 0 0,0 0 0,2 7 0,-3-11-8,1-1 1,0 1-1,0 0 0,0 0 1,0-1-1,0 1 0,1-1 1,-1 1-1,0-1 0,1 0 1,-1 1-1,1-1 1,-1 0-1,1 0 0,0 0 1,-1 0-1,1 0 0,0 0 1,0-1-1,0 1 0,0-1 1,0 1-1,2-1 1,2 2-99,0-1 0,0-1 0,0 1 0,1-1 0,10-1 1,-14 0 91,-1 1 0,0-1 0,1 1 1,-1-1-1,0 0 0,0 0 0,0 0 1,1 0-1,-1 0 0,0 0 0,0-1 1,-1 1-1,1-1 0,0 1 0,0-1 1,-1 0-1,1 0 0,1-2 0,1-4 195,0 0-1,0-1 1,0 0 0,-1 0-1,-1 0 1,1 0-1,-1 0 1,-1 0-1,0-1 1,0-17-1,-30 27 584,-2 0-836,-13 0-672,16 0-4039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16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0 2497,'-82'20'0,"26"-6"-496,15-5 464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17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6035,'-23'8'1777,"23"-7"-1750,0-1 0,-1 0-1,1 0 1,0 0 0,0 0-1,0 0 1,-1 0 0,1 0 0,0 0-1,0 0 1,0 1 0,0-1-1,-1 0 1,1 0 0,0 0-1,0 0 1,0 1 0,0-1 0,0 0-1,0 0 1,-1 0 0,1 1-1,0-1 1,0 0 0,0 0-1,0 0 1,0 1 0,0-1 0,0 0-1,0 0 1,0 0 0,0 1-1,0-1 1,0 0 0,0 0-1,0 1 1,0-1 0,0 0 0,0 0-1,0 0 1,1 1 0,-1-1-1,0 0 1,0 0 0,4 2 3,-1 0 0,1-1 1,-1 0-1,1 0 0,0 0 1,0 0-1,0-1 0,0 1 1,-1-1-1,1 0 0,4-1 1,339 4 550,345 14 180,-87 26-393,-575-37-243,-25-2-1213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18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450 1841 5683,'-7'1'28,"1"1"1,-1-1 0,0 0-1,1-1 1,-1 0 0,0 0 0,0 0-1,1-1 1,-1 0 0,1 0-1,-1 0 1,-12-6 0,11 3-19,0 0 1,0-1-1,0 0 0,1 0 1,0-1-1,0 0 1,0 0-1,1 0 1,-7-10-1,-17-23-2,2-1-1,2-1 1,-25-53-1,17 19 193,-29-89 0,53 127-82,1-1-1,1 0 1,3-1 0,-2-70 0,17-153 176,-3 181-208,23-109 1,-21 152-75,1 0-1,3 1 1,1 1-1,1 0 1,22-36 0,-15 33-1,50-64 1,-64 92-9,1 1 0,1 0-1,0 1 1,0 0 0,1 0-1,0 1 1,0 0 0,1 1 0,0 1-1,21-9 1,-18 10 14,0 0 0,0 1 0,0 1 0,0 0 0,1 1 1,-1 1-1,1 1 0,-1 0 0,1 1 0,-1 0 0,22 5 0,-20-1 18,0 0 0,0 1-1,-1 0 1,1 1 0,-2 1-1,1 1 1,-1 0 0,0 1-1,-1 1 1,-1 0 0,1 1 0,-2 0-1,19 23 1,-14-9 35,-1 1-1,-2 1 1,-1 0 0,17 52 0,-12-20 50,15 93 0,-23-81-71,-4 0 0,-2 1-1,-4-1 1,-3 1-1,-3-1 1,-3 0-1,-3 0 1,-4-1-1,-36 105 1,46-158-31,0-1-1,-2 1 1,0-1 0,0 0-1,-2-1 1,0 0 0,0-1-1,-2 0 1,0 0 0,-1-1-1,0-1 1,-29 22-1,28-23-9,0-1-1,-1-1 0,0-1 0,-1 0 0,0-1 1,0 0-1,-1-1 0,0-1 0,-19 4 1,3-3-272,23-4-46,0-1 1,0 0-1,-14 0 0,21-4-317,3-5-674,-9-25-620,2-30-403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18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2016 3570,'-40'21'2518,"40"-21"-2493,-1 0 1,1 1-1,0-1 0,0 0 0,-1 0 0,1 1 1,0-1-1,-1 0 0,1 0 0,0 0 0,-1 0 1,1 0-1,0 1 0,-1-1 0,1 0 1,0 0-1,-1 0 0,1 0 0,0 0 0,-1 0 1,1 0-1,0 0 0,-1 0 0,1 0 0,0 0 1,-1-1-1,1 1 0,0 0 0,-1 0 1,1 0-1,0 0 0,-1 0 0,1-1 0,0 1 1,-1 0-1,1 0 0,0-1 0,0 1 1,-1 0-1,1 0 0,0-1 0,0 1 0,0 0 1,0-1-1,-1 1 0,1 0 0,0-22 135,1 6-91,-3-86 62,4 0 1,6 1-1,35-182 1,-23 203-51,3 0 0,3 2 0,4 2 0,3 0 0,4 2 0,3 2 0,2 2 0,4 1 0,3 3 0,58-62 0,-40 60-43,2 3 1,4 3 0,2 3-1,2 3 1,138-73 0,-194 118-29,0 1 0,1 1 0,40-10 0,-54 17 3,-7 2-12,1 0 0,-1 0 0,0 0 1,0-1-1,1 1 0,-1 0 1,0-1-1,0 1 0,1-1 1,-1 0-1,0 1 0,0-1 0,0 0 1,0 0-1,0 0 0,0 1 1,0-1-1,0 0 0,-1 0 1,2-2-1,-1 2-105,-1 0 1,0 0-1,1 0 1,-1 1-1,0-1 1,0 0-1,1 0 1,-1 0-1,0 0 1,0 1-1,0-1 1,0 0-1,0 0 1,-1 0-1,1 0 1,0 0-1,0 1 1,0-1-1,-1 0 1,1 0-1,0 0 1,-1 1-1,1-1 1,-1 0-1,1 0 1,-1 1-1,1-1 0,-1 0 1,0 0-1,-23-10-2019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19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6 7187,'-8'-5'1358,"16"4"-827,27 6-461,-18-2-42,165 34 285,-177-36-283,0 0 1,0 1-1,0 0 0,0 0 1,0 0-1,-1 0 0,1 1 1,-1 0-1,0 0 0,0 0 0,0 0 1,7 8-1,-8-6 22,1 0 0,-1 1 0,0-1 0,0 1 1,-1 0-1,1 0 0,-2 0 0,1 0 0,0 1 0,-1-1 0,0 9 0,1 16 46,-1-1-1,-2 1 1,-1-1 0,-1 0-1,-9 34 1,-48 156 135,46-174-195,-30 93 14,-36 133-171,71-230-212,8-41 297,1-1-1,0 1 1,0-1-1,-1 1 1,1-1 0,0 1-1,0-1 1,0 1 0,0 0-1,0-1 1,0 1-1,0-1 1,0 1 0,0-1-1,0 1 1,0-1-1,0 1 1,0-1 0,0 1-1,1-1 1,-1 1 0,0-1-1,0 1 1,1-1-1,-1 1 1,0-1 0,1 0-1,-1 1 1,0-1-1,1 1 1,-1-1 0,0 0-1,1 1 1,-1-1-1,1 0 1,-1 1 0,1-1-1,-1 0 1,1 0 0,-1 0-1,1 1 1,-1-1-1,1 0 1,-1 0 0,1 0-1,-1 0 1,1 0-1,-1 0 1,1 0 0,-1 0-1,1 0 1,-1 0 0,1 0-1,0-1 1,7 1-1292,8 7-915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28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584 2 6771,'-1'0'13,"1"-1"0,0 1-1,-1 0 1,1 0 0,-1 0 0,1 0 0,-1-1-1,1 1 1,-1 0 0,1 0 0,-1 0-1,1 0 1,-1 0 0,1 0 0,-1 0 0,0 1-1,1-1 1,0 0 0,-1 0 0,1 0-1,-1 0 1,1 1 0,-1-1 0,1 0 0,-1 0-1,1 1 1,-1-1 0,1 0 0,0 1 0,-1-1-1,1 0 1,0 1 0,-1-1 0,1 1-1,-1 0 1,-9 7 237,-75 31 455,-15 8-618,-116 102-26,196-134-58,2-1-10,1 1 1,0 0-1,1 1 0,-19 26 0,21-25-2,-1-2-55,12-13 14,3-3 44,0 1 0,1-1 0,-1 1 1,0-1-1,1 1 0,-1-1 0,0 1 1,1 0-1,-1-1 0,1 1 0,-1 0 1,1-1-1,-1 1 0,1 0 0,-1 0 1,1-1-1,-1 1 0,1 0 1,0 0-1,-1 0 0,1 0 0,-1 0 1,1 0-1,-1 0 0,2 0 0,97 15 11,129 3-1,-175-15 9,-13 0-5,1-3 0,-1-1 0,0-2 0,1-2 0,55-14 0,65-18 21,-119 21-25,-38 13-6,1 1 0,0 0-1,0 0 1,0 0 0,0 0 0,0 1 0,9-1 0,-22-13-1732,-16-7 58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2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7267,'-9'20'32,"3"42"288,-1 45 17,20 18-241,-4 14-32,4-6-64,-7 5 0,13-36-48,-9 31-64,5-48-80,-5 6-161,-1-29-63,4-5-240,6-37-513,-10-29-591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29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58 140 5507,'-6'8'74,"1"-1"1,0 1 0,1 0 0,0 1-1,0-1 1,1 1 0,-1-1 0,2 1-1,-4 18 1,2 7 59,0 49-1,2-37-22,1-34-103,-1 20-1,1 1-1,1-1 1,2 0-1,9 52 0,-11-81-8,1 0-1,0 0 1,0 0 0,0 1-1,0-1 1,0 0-1,1 0 1,0 0-1,-1-1 1,1 1-1,3 3 1,0-40-131,25-127 85,-8 59 98,40-169 190,-59 262-225,0-1-1,0 1 1,1 0 0,0 0-1,1 0 1,0 1-1,0 0 1,11-13-1,-16 20-8,1 1 0,0-1 0,-1 1 1,1-1-1,-1 0 0,1 1 0,0-1 0,0 1 0,-1-1 0,1 1 0,0 0 0,0-1 0,0 1 1,-1 0-1,1 0 0,0-1 0,0 1 0,0 0 0,0 0 0,-1 0 0,1 0 0,0 0 1,0 0-1,0 0 0,0 0 0,0 1 0,-1-1 0,1 0 0,0 0 0,0 1 0,1 0 0,22 24 313,-18-18-270,13 20 69,0 1-1,-2 1 1,-1 0 0,-2 1-1,18 53 1,37 173 70,-58-206-178,-2-1-1,-3 2 1,-1-1 0,-3 1 0,-7 82 0,-1-70-99,8-40-472,4-44-1738,2-23-206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29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25 3666,'-2'1'146,"0"1"1,0-1 0,-1 1 0,1 0 0,1 0-1,-1 0 1,0 0 0,0 1 0,1-1 0,-1 0-1,1 1 1,0-1 0,0 1 0,-2 4-1,3-1 64,-1 0 0,1 0 0,0 0-1,0 0 1,2 9 0,0 11-69,3 94-173,-3-118 14,-3-5-1,0-2 20,1 0-1,-1 0 1,1-1 0,0 1-1,1-1 1,-1 1-1,1 0 1,0 0 0,0-1-1,1 1 1,-1 0 0,5-8-1,-1-3 27,-1 2-11,0 1-1,1 1 1,1-1 0,0 1 0,9-14 0,-11 19-7,1 0 1,0 1-1,0 0 1,0 0-1,1 0 0,0 1 1,0 0-1,0 0 1,15-8-1,-21 12 0,1 1 0,0 0 0,0 0 0,-1-1 0,1 1 1,0 0-1,0 0 0,-1 0 0,1 0 0,0 0 0,0 0 0,0 0 0,-1 0 0,1 0 0,0 0 0,0 1 0,-1-1 1,1 0-1,0 0 0,0 1 0,-1-1 0,1 0 0,0 1 0,-1-1 0,2 2 0,17 19 324,-15-16-291,9 14 61,0 1 0,-2 1 1,0 0-1,-1 1 0,-1 0 0,10 39 1,26 152 153,-34-155-210,50 392 17,-59-422-88,0 6-127,1 0-1,1 0 1,2-1-1,12 37 0,-16-64-270,1-7-164,-1 0 477,-1 0-1,0 0 1,0 0-1,0 0 1,0 0 0,0-1-1,-1 1 1,1 0 0,0-1-1,0 1 1,-1 0-1,1-1 1,-1 1 0,1-1-1,-1 1 1,0-3 0,6-71-2549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30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6819,'-2'12'68,"0"0"1,1 0-1,0-1 0,1 1 1,0 0-1,1 0 0,0 0 1,1-1-1,0 1 1,1-1-1,0 1 0,1-1 1,1 0-1,-1 0 0,2-1 1,-1 1-1,2-1 0,-1 0 1,1-1-1,1 0 0,-1 0 1,2 0-1,-1-1 0,1 0 1,11 7-1,-2-4-54,0 0 1,1-1-1,1-1 1,0 0-1,27 7 1,-19-6-9,2-3-2,-24-6-3,0 0-1,0 1 1,0-1 0,0 1 0,-1 1 0,1-1 0,5 4-1,-10-5 4,1 0 0,-1 1 0,1-1 0,-1 1 0,0-1 0,0 1 0,0-1 0,0 1 0,0 0 0,0-1 0,0 1 0,0 0-1,-1 0 1,1 0 0,-1-1 0,1 1 0,-1 0 0,0 0 0,0 0 0,0 0 0,0 0 0,0 0 0,0 0 0,0 0 0,-1 0 0,1-1-1,-2 4 1,0 6-21,-2-1-1,0 1 0,0-1 0,0 0 0,-1 0 0,-1 0 0,0 0 0,0-1 1,-9 9-1,10-12-100,0-1 1,0 1 0,-1-1-1,0-1 1,0 1-1,0-1 1,-1 0 0,0 0-1,1-1 1,-1 0-1,0 0 1,-1 0 0,1-1-1,-15 2 1,-26-2-1759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0T07:07:03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512 939 8084,'0'0'3423,"-29"10"-3090,-98 31-341,119-39 13,1 0-1,-1-1 0,0 1 1,1-2-1,-1 1 1,0-1-1,0 0 0,1-1 1,-1 1-1,0-2 1,1 1-1,-1-1 1,1 0-1,-1-1 0,1 0 1,0 0-1,0 0 1,0-1-1,1 0 1,-11-8-1,3-1 72,0-1 0,1 0 0,1 0 0,1-1 0,0-1-1,-10-18 1,8 10 1,1 0-1,0-1 0,2 0 1,1 0-1,1-1 0,-7-42 1,8 14 29,2 1 1,3-74-1,2 108-108,1 0 0,1 0 0,0 0 0,2 0 0,0 1 0,1-1 0,1 1 0,1 0 0,1 0 0,0 1 0,1 0 1,1 1-1,0 0 0,1 0 0,1 1 0,0 1 0,1 0 0,18-15 0,-23 24-19,0-1 0,0 1 0,1 0 1,0 1-1,0 0 0,0 0 0,0 1 1,1 0-1,-1 1 0,16-2 0,-17 3 27,-1 1 0,0-1 0,0 1 0,0 1 0,0-1 0,0 1 0,0 1 0,0-1 0,0 1 0,0 0 0,0 1 0,-1 0 0,1 0-1,-1 0 1,10 7 0,-3 2 126,1 1 0,-2 1 0,1 0-1,-2 1 1,0 0 0,-1 0-1,-1 1 1,9 19 0,6 18 280,22 72-1,-33-81-352,-1 1-1,-3 0 0,-1 1 0,-3 0 1,0 69-1,-5-94-39,1 14 67,-2 0 1,-9 60 0,7-83-48,0 0 0,0 0 0,-2-1 1,1 1-1,-1-1 0,-1 0 0,0-1 0,0 1 1,-1-1-1,-1-1 0,-13 15 0,16-19 9,0 0-1,0 0 0,-1 0 0,1-1 0,-1 0 1,0 0-1,0-1 0,-1 0 0,1 0 0,-1 0 1,1-1-1,-14 4 0,19 11-901,2-17 841,1 0 13,-2 0 13,0 1 3,0 1-5,1-2-16,1 0 15,-1 0 6,-1 0-2,2 0-9,-1 0 51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30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15 7283,'-4'-3'865,"8"-2"-849,-4 10 448,12-5-240,32-11-64,22 22-16,0-5-80,4 2-64,-11 7-128,7 2-384,-15-12-641,-4-5-1360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31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400 297 3618,'-1'-1'55,"1"1"1,-1 0-1,1 0 1,-1 0 0,1 0-1,-1-1 1,1 1-1,-1 0 1,1 0-1,0-1 1,-1 1 0,1 0-1,-1-1 1,1 1-1,0 0 1,0-1 0,-1 1-1,1-1 1,0 1-1,-1 0 1,1-1-1,0 1 1,0-1 0,0 1-1,0-1 1,-1 1-1,1-1 1,0 1 0,0-1-1,0 1 1,0-1-1,0 1 1,0-1-1,0 1 1,0-1 0,0 1-1,1-1 1,-1 1-1,0-1 1,0 1 0,0 0-1,0-1 1,1 1-1,-1-1 1,0 1-1,1-1 1,-1 1 0,0 0-1,1-1 1,-1 1-1,0 0 1,1-1 0,-1 1-1,1-1 1,32-26-270,-14 11 335,8-13-113,25-37 0,-50 63-5,0 1 0,0 0 1,-1 0-1,0 0 0,1 0 0,-1 0 0,0-1 0,0 1 0,0 0 1,0 0-1,-1-1 0,1 1 0,-1-1 0,1 1 0,-1-4 0,0 5 22,-1 0 0,1 0 0,-1 0 0,1 0 0,-1 1-1,0-1 1,1 0 0,-1 0 0,0 0 0,0 0-1,0 1 1,0-1 0,0 0 0,0 1 0,0-1 0,0 1-1,-1-1 1,-3-2 70,-13-9-12,-1 2 0,0 0 0,0 1 0,-1 2 0,-1-1 0,1 2 1,-1 1-1,0 1 0,0 0 0,0 2 0,-1 0 0,1 2 0,-29 2 0,49-2-68,-1 0-1,1 0 0,0 1 1,-1-1-1,1 1 0,0-1 1,-1 1-1,1-1 1,0 1-1,-1 0 0,1-1 1,0 1-1,0 0 0,0 0 1,0 0-1,0 0 1,0 0-1,0 0 0,0 1 1,0-1-1,0 0 0,1 0 1,-1 1-1,0 1 1,0 2-14,0-1 0,0 1 1,0-1-1,1 1 1,0 0-1,0-1 1,1 7-1,3 24-54,2-1 0,18 63-1,35 75-37,9 33 70,-51-144 21,25 113 3,-38-152 2,0 0 0,-2 0-1,-1 0 1,-1 0 0,-4 38 0,4-57-4,-1 1 1,0-1-1,1 1 0,-1-1 1,0 0-1,-1 1 0,1-1 0,0 0 1,-1 0-1,0 0 0,0 0 1,0 0-1,0 0 0,0 0 1,-1-1-1,1 1 0,-1-1 1,-4 4-1,4-5-6,0 1 0,0-1 0,-1 0 0,1 0 1,0 0-1,-1-1 0,1 1 0,-1-1 0,1 0 0,-1 0 0,1 0 0,-1 0 0,1 0 0,-1-1 0,-4-1 1,-5-2-29,0-1 0,0 0 0,0-1 1,0-1-1,1 0 0,0-1 1,-17-14-1,11 6 27,1 0 0,1-2 0,0 0 0,2 0 0,0-2-1,1 0 1,1 0 0,0-1 0,2-1 0,1 0 0,0 0 0,-6-30 0,9 28 7,1-1 0,1 1 0,2 0 0,0-1 0,1 0 0,2 1 0,0-1 0,2 1 0,1-1 0,1 1 0,15-46 0,-18 63-3,1 0-1,0 0 0,1 1 1,0-1-1,0 1 0,0-1 1,1 1-1,-1 1 0,2-1 0,5-5 1,-7 8-39,0 0 0,0 1 0,0-1 1,1 1-1,-1 0 0,0 0 1,1 1-1,-1-1 0,1 1 0,0 0 1,-1 0-1,1 1 0,0-1 0,0 1 1,-1 0-1,1 1 0,9 1 0,47 12-927,12 16-521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31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0 8004,'-139'92'71,"33"-21"76,73-50-81,0 1 0,-34 32 0,67-54-67,0 1-1,-1-1 1,1 0-1,-1 0 1,1 1 0,0-1-1,-1 1 1,1-1 0,0 0-1,-1 1 1,1-1 0,0 1-1,0-1 1,-1 1 0,1-1-1,0 1 1,0-1 0,0 1-1,0-1 1,0 1 0,0-1-1,0 1 1,0-1 0,0 1-1,0-1 1,0 1-1,0-1 1,0 1 0,0-1-1,0 1 1,0-1 0,1 1-1,-1-1 1,0 1 0,0-1-1,1 1 1,21 13-45,39 2 48,-15-7 83,1-3 0,0-2 0,0-2 0,82-6 0,169-19 48,-220 15-134,-58 5-4,0 1-1,1 0 0,39 3 0,-55-1-81,43 4 94,-47-4-100,0 0 1,1 0-1,-1 0 1,0 0 0,1 0-1,-1 0 1,0 0-1,1 0 1,-1-1 0,0 1-1,1 0 1,-1-1-1,0 1 1,0-1 0,1 1-1,-1-1 1,0 0-1,0 0 1,0 1-1,0-1 1,0 0 0,0 0-1,0 0 1,0 0-1,0 0 1,0 0 0,0-2-1,2-20-2593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31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0 7523,'-16'45'289,"10"-8"-257,12 40 768,-3 22-352,3 14-96,-9 20 0,0 6 49,-3-18-177,-4-21-160,4-30-64,6-7-272,9-44-481,-2-19-575,12-14-1682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51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883 22 5154,'-11'4'1070,"2"-8"-480,-22-3-528,0 1-1,0 2 1,-1 2 0,-36 0 0,44 2-62,-57 0 14,0 4 1,-84 15-1,148-16 29,1 0-1,0 1 1,0 1 0,1 0-1,-1 1 1,-15 9 0,28-13-30,0 0 1,-1 0-1,1 1 1,0 0-1,0-1 1,0 1-1,0 0 0,1 1 1,-1-1-1,1 0 1,0 1-1,0-1 1,0 1-1,0-1 1,1 1-1,-1 0 1,1 0-1,0 0 1,0 0-1,0 4 1,-7 42 36,-4 99 0,10-108-28,-37 432 208,13-287-191,-15 114 68,25-3 195,16-288-287,5 67 110,-4-69-104,0-1 0,1 1 0,0 0 1,0-1-1,1 1 0,0-1 0,0 0 0,8 12 1,-10-17-12,0 1 1,1-1 0,-1 1-1,1-1 1,-1 0-1,1 0 1,0 0 0,-1 0-1,1 0 1,0 0-1,0 0 1,0 0-1,0-1 1,-1 1 0,1-1-1,0 0 1,0 1-1,0-1 1,0 0 0,3 0-1,12 2 67,79 16 102,2-4 1,107 1-1,-196-15-408,-8 1 115,0-1 1,1 0-1,-1 0 1,0 0-1,0 0 1,0 0-1,0 0 1,0 0-1,0-1 1,1 1-1,-1 0 1,0 0-1,0-1 1,0 1-1,0-1 1,0 1-1,0-1 1,0 0-1,1 0 1,17-14-2222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57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1 5442,'-7'8'369,"1"1"-1,-16 44 304,-9 83-160,-4 6-256,-3 2-15,10 9 15,3-20-80,18-11-64,-11-26-80,11-22-32,7-29 0,3-14-96,4-17-464,12-8-657,3-12-1600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58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 1 5635,'-32'65'192,"-3"37"112,1 34 512,-1 11-272,4 11-255,-4-5-1,13-37-32,3-20-144,19-33-112,3-29-16,1-29-128,8 1-513,20-14-623,31-60-289,3-34-832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58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4994,'-18'22'577,"-1"41"-97,-19 30 448,19 15-336,3 2-223,-2 0 47,5-5-96,-9-3-128,16-9-80,-7-30-64,4-18-48,9-14-144,12-11-448,1-12-513,2-8-463,30 0-449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59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1 5571,'-32'71'432,"13"22"176,0 18 609,-15 13-497,12 3-352,-7-5 0,4-9-80,0 3-160,3-25-128,19-26 0,3-17-288,3-31-448,29-11-609,40-49-608,35-50-1456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59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529 1 6275,'0'0'10,"0"0"0,0 0 0,0 0 0,0 0 0,0 0 0,0 0 0,1 0 0,-1 0 0,0 0 0,0-1 0,0 1 0,0 0 0,0 1-1,1-1 1,-1 0 0,0 0 0,0 0 0,0 0 0,0 0 0,0 0 0,0 0 0,1 0 0,-1 0 0,0 0 0,0 0 0,0 0 0,0 0 0,0 0 0,0 0 0,0 0 0,0 1 0,1-1 0,-1 0 0,0 0 0,0 0 0,0 0 0,0 0 0,0 0 0,0 0 0,0 1 0,0-1 0,0 0 0,0 0 0,0 0 0,0 0 0,0 0 0,0 1 0,0-1-1,0 0 1,0 0 0,0 0 0,0 0 0,0 0 0,0 0 0,0 1 0,0-1 0,0 0 0,0 0 0,0 0 0,0 0 0,0 0 0,-1 0 0,1 0 0,0 1 0,0-1 0,0 0 0,0 0 0,12 1 651,-5-3-401,-5 2-243,-1-1-1,1 1 1,0-1-1,-1 1 0,1 0 1,-1 0-1,1 0 1,0 0-1,-1 0 0,1 0 1,0 1-1,-1-1 0,1 0 1,-1 1-1,1-1 1,2 2-1,10 3 29,1 1 0,-2 1 0,1 0 0,-1 1 0,0 0 0,0 1 0,-1 0-1,-1 1 1,1 1 0,-1 0 0,-1 0 0,0 1 0,-1 0 0,0 1 0,-1 0 0,-1 0 0,0 1 0,0 0 0,-1 0 0,-1 0 0,-1 1-1,0 0 1,-1 0 0,2 20 0,-4 24 157,-10 78-1,-1-72-63,-2-1 0,-34 101 0,-5 23 43,39-133-136,-35 209 102,47-262-143,0 1 0,0-1-1,0 0 1,0 1 0,0-1 0,-1 0-1,1 0 1,-1 1 0,0-1 0,0 0-1,0 0 1,-2 4 0,1-5 7,0 0 0,0 0 0,0-1 0,0 1 0,0 0 0,0-1 0,-1 1 1,1-1-1,0 0 0,0 1 0,-1-1 0,-1-1 0,-15 3 23,-335 21 230,211-15-208,101-7-69,41 0-8,0-1 0,0 0 1,0 0-1,0 0 1,0 0-1,-1-1 0,1 1 1,0 0-1,0 0 0,0-1 1,0 1-1,0-1 0,0 1 1,0-1-1,0 1 0,0-1 1,0 1-1,0-1 1,0 0-1,1 0 0,-1 0 1,-1-1-1,-4-23-1737,5 21 1448,-2-29-1904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24T07:03:05.6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15293 12859 0,'18'0'141,"-1"0"-126,18 0-15,18 0 16,-17 0-16,122 0 15,-105 0-15,194 0 16,71 0 15,-107 0-31,36 0 16,53 0 15,-106 0-15,-88 0-1,-53 0 1,-18 0 0,1 0-1,34 0 1,36 0 0,17 0-1,-17 0 1,53 0-1,-36 0 1,36 0 0,-18 0-1,124 0 17,52 0-17,-246 0-15,229 17 31,-265-17-31,194 0 16,-87 0 0,69 0-1,-17 0 1,-35 0 0,35 0-1,-53 0 1,-35 0-1,17 0 1,89 0 15,-106 0-31,70 0 16,-123 0-16,124 0 16,34 0 15,72 0-16,-231 0 1,213 18 0,35-18-1,-53 0 1,-36 0 0,-69 0-1,-37 0 1,19 0-1,-36 0 17,-53 0-32,1 0 15,-1 0 1,71 0 15,35 0-15,106 0-1,0 0 1,-106 0 0,35 0-1,71 0 1,-70 0 0,52 0-1,0 0 1,1 0-1,-54 0 1,0 0 0,18 0-1,-35 0 1,-106 0 0,-35 0 155,-1 18-171,1-1 16,-18 1-16,88 35 16,-35-18-1,0 0 1,-35-17 0,-1-18 46,1 0-31,-1 0-31,1 0 16,0 0 0,-1 0-1,1 0 16,0 0-15,-1 0 0,1 0-1,0 0 1,-1 0-16,1 0 16,35 0 15,-36 0-16,1 0 1,0 0 0,17 0-1,0 0 1,-17 0 0,0 0-1,-1 0 1,18 0-1,1 0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49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1 6915,'-4'11'160,"1"-11"192,10 105 209,2 45 31,-22 22-256,-21 18-80,2 2-96,-8-2-144,8-43-16,16-50-32,23-49-224,11-37-368,8-17-353,11-25-559,29-57-1330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49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240 336 5122,'-4'2'112,"0"1"-1,1 0 1,-1-1-1,1 1 0,0 1 1,0-1-1,0 0 1,0 1-1,0-1 1,1 1-1,0 0 0,0 0 1,0 0-1,0 0 1,0 0-1,-1 7 1,3-10-80,0 0 0,0 0 0,0 0 1,-1 0-1,1 0 0,0 0 1,0 1-1,1-1 0,-1 0 0,0 0 1,0 0-1,0 0 0,1 0 1,-1 0-1,0 0 0,1 0 1,-1 0-1,2 1 0,2 5 2,0 0 0,1 0 0,-1-1-1,2 0 1,-1 0 0,1 0 0,0-1-1,0 0 1,0 0 0,1 0 0,-1-1 0,1 0-1,0 0 1,1-1 0,-1 0 0,0 0 0,1-1-1,0 0 1,0 0 0,0-1 0,-1 0 0,1 0-1,0-1 1,15-1 0,-7 0-41,0-1-1,0 0 1,0-1 0,0-1 0,0-1-1,-1 0 1,1-1 0,-1-1 0,-1 0-1,0-1 1,20-14 0,-28 17-8,0 1 1,0-1-1,-1 0 1,0-1-1,0 1 1,0-1 0,-1 0-1,0 0 1,0-1-1,-1 1 1,1-1-1,-1 0 1,-1 0-1,1 0 1,-1 0-1,-1 0 1,1 0-1,-1-1 1,0 1-1,-1 0 1,0-1-1,0 1 1,0 0 0,-1-1-1,0 1 1,-1 0-1,0-1 1,0 1-1,0 0 1,-1 0-1,0 1 1,-4-7-1,0 2 22,0 1-1,-1-1 1,0 2-1,0 0 1,-1 0 0,0 0-1,-13-8 1,-77-47 85,78 52-77,19 10-15,-12-7 24,0 1 0,-1 0 1,1 1-1,-2 1 0,1 0 0,-19-4 1,29 9-18,0 0 1,0 1-1,0-1 1,0 1 0,0 1-1,0-1 1,0 1-1,0 0 1,0 0 0,0 0-1,1 0 1,-1 1-1,0 0 1,1 0-1,-1 0 1,1 1 0,0 0-1,0-1 1,0 1-1,0 1 1,0-1-1,1 0 1,-1 1 0,1 0-1,0 0 1,0 0-1,-3 6 1,-9 16-6,2 1 0,-19 51 1,-14 66-5,26-73 17,2 0 1,4 2-1,3 0 0,3 0 0,3 1 1,7 102-1,2-149-73,1 0 0,1 0 0,1 0 0,2-1 0,0 0 0,2 0 0,23 39 0,0 5-2720,-19-42-383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50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988 0 7075,'-27'5'157,"13"-2"-18,0-1 0,0 2 0,0 0 0,-13 6-1,-3 4 2,0 1 0,1 2 0,-47 36 0,-80 77-198,117-96 61,-382 344-374,344-308 307,75-68 62,0 0-1,0 1 1,0-1 0,0 0 0,1 1 0,-1-1 0,1 1 0,-1-1 0,1 1-1,-1 3 1,1-5 1,1 0 0,0-1 0,0 1 0,0 0 0,0-1 0,0 1 0,0 0-1,0-1 1,0 1 0,1 0 0,-1-1 0,0 1 0,0 0 0,1-1 0,-1 1 0,0-1 0,0 1-1,1 0 1,-1-1 0,1 1 0,-1-1 0,1 1 0,-1-1 0,1 1 0,-1-1 0,2 1 0,3 1-1,0 0 0,0 0 1,0-1-1,0 1 1,0-1-1,1 0 0,10 0 1,-5 0 16,36 2 125,80-4-1,34 1 230,59 22 139,63 5-186,-11-4-418,-266-22-299,-7 1-43,-13-4-1216,-16-17-1088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50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1 6835,'-50'28'1297,"24"29"-1281,23 47 704,6 63-400,7-8-160,2-6 32,-8 11-16,-11-6-96,14-36-80,-4-43 0,9-25 0,-9-34-48,1-23-320,2 0-384,6-19-513,29-43-367,16-35-1778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8:50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12 8020,'0'0'38,"0"-1"0,0 1 0,1-1 1,-1 1-1,0-1 0,0 1 0,0-1 1,0 1-1,1-1 0,-1 1 0,0-1 1,0 1-1,1-1 0,-1 1 0,0 0 1,1-1-1,-1 1 0,0 0 0,1-1 1,-1 1-1,1 0 0,-1-1 0,1 1 1,-1 0-1,1 0 0,-1 0 0,1-1 1,-1 1-1,1 0 0,-1 0 0,1 0 1,-1 0-1,1 0 0,24 0-31,-11 1 11,-1 1 0,1 0 0,-1 1-1,1 1 1,-1 0 0,0 0 0,0 2 0,-1-1 0,17 11 0,-23-12-11,0 1 0,0-1 1,0 1-1,0 0 0,-1 0 1,0 1-1,0-1 0,0 1 1,-1 0-1,0 1 0,0-1 1,-1 1-1,1-1 0,-2 1 1,1 0-1,-1 0 0,0 1 1,0-1-1,1 15 0,-3-6-7,0-1-1,-1 1 0,-1 0 0,-1-1 0,0 1 0,-1-1 0,-1 0 0,-7 18 0,-6 7-11,-40 65 0,22-48 4,-2-2-1,-2-1 0,-3-3 0,-2-1 0,-77 66 0,115-110 5,-1 2 212,24-10-17,126-32-1,265-61 139,-5 29-656,-344 63-689,-57 3 969,-1 0 1,1 0 0,-1-1 0,0 1 0,1 0 0,-1 0 0,1 0 0,-1 0 0,0 0 0,1 0 0,-1 0 0,1 0 0,-1 0 0,1 0 0,-1 0 0,0 0 0,1 1 0,-1-1 0,1 0 0,-1 0 0,0 0 0,1 0 0,-1 1 0,0-1 0,1 0 0,-1 0 0,0 1 0,1-1 0,-1 0 0,0 1 0,0-1 0,1 0 0,-1 1 0,0-1 0,0 0 0,0 1 0,1-1 0,-1 1 0,0-1 0,0 0 0,0 1 0,0-1 0,0 1 0,0-1 0,0 0 0,0 1 0,0 0 0,-19 24-4178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9:03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6 331 5186,'-2'-8'23,"1"1"-1,0-1 0,0 1 0,0-1 0,1 1 0,0-1 0,1 1 1,0-1-1,0 1 0,0-1 0,1 1 0,0 0 0,1 0 0,-1 0 1,1 0-1,7-12 0,-4 11 32,0 0 1,0 0 0,1 0-1,0 1 1,0 0-1,1 1 1,0-1-1,0 1 1,1 1 0,-1 0-1,1 0 1,13-5-1,30-11 35,2 2 0,0 2 0,1 2 0,94-11 0,-124 23-50,1 1 1,0 2-1,0 1 0,-1 0 0,1 2 1,-1 1-1,0 1 0,0 2 0,0 0 1,0 1-1,-2 2 0,38 19 0,-45-19 19,-2 1 1,1 0-1,-1 0 0,-1 2 0,0 0 0,-1 0 0,-1 1 1,0 0-1,0 1 0,-2 1 0,0-1 0,0 1 0,6 19 0,-3-2 12,-2 0-1,-1 0 0,-2 1 1,-1 0-1,3 66 0,-3-47-54,-3-41-12,-2 1 0,1 0 0,-2 24 0,-3-23-38,1-12 8,3 7-93,6-20-3065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9:04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0 2001,'-3'1'200,"0"0"1,0-1-1,0 1 1,0 0-1,0 0 1,0 1-1,1-1 1,-1 1-1,0-1 1,-4 4-1,-8 5 596,12-6-761,-1-1 1,1 1-1,0 0 0,0 1 0,1-1 0,-1 0 0,1 1 1,-3 8-1,0-2 6,-64 157 432,29-63-279,24-47-135,1-6-17,16-50-94,0-2-40,0 0-1,-1-1 1,1 1-1,0 0 1,0 0-1,-1 0 1,1 0-1,0 1 1,0-1-1,-1 0 1,1 0-1,0 0 0,0 1 1,-1-1-1,1 0 1,0 1-1,-1-1 1,1 0-1,0 1 1,-1-1-1,1 1 1,0-1-1,-1 1 0,1 0 1,-1-1-1,1 1 1,-1-1-1,0 1 1,1 1-1,1 7-886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9:07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317 1 4130,'-9'13'1402,"1"2"221,-43 168-1046,18-86-489,11-37-62,10-29 21,-25 46 1,-8 19 73,11-15-70,18-45-29,2 1-1,-11 42 0,23-69-19,0 1 1,1 0-1,0 0 0,1 0 0,0 0 1,1 0-1,0 0 0,0 0 1,2 0-1,-1 0 0,8 18 0,-4-14 1,1 0 0,1 0 0,0-1 0,0-1 0,2 1 0,0-1 0,11 12 0,-18-23-3,-1 0 0,0-1 1,1 1-1,0-1 0,-1 1 1,1-1-1,0 0 0,-1 1 1,1-2-1,0 1 0,0 0 0,0 0 1,0-1-1,0 0 0,0 1 1,0-1-1,4-1 0,56-9 17,-42 6-7,13-3-1,0-1 1,-1-2 0,0-1-1,35-17 1,-60 23-10,0 0 0,-1 0 0,1-1 0,-1 0 0,-1 0 0,1-1 0,-1 0 0,7-9 0,7-8 2,35-37 16,92-134-1,-133 171 32,-1 0 1,-1-1-1,15-43 0,14-80 168,-35 125-207,-1 4 5,-2 1 0,0 0-1,1-36 1,-5 51 4,1 0 0,-1 0 0,0 0 0,0 0 0,0 0 0,0 0-1,0 0 1,-1 1 0,1-1 0,-1 0 0,1 1 0,-1-1 0,0 1 0,0 0 0,0 0 0,-5-4 0,-42-28 283,29 24-297,-1 1-1,0 2 1,0 0-1,0 1 1,-1 1-1,-34-3 1,27 4-10,17 2 0,-1 1-1,0 0 1,0 1 0,0 1-1,1 0 1,-1 0 0,-15 5-1,-6 4-22,-41 17-1,65-23 28,-102 33-47,109-35 43,0 0 1,0 1-1,1-1 1,-1 0 0,1 1-1,0 0 1,-1-1-1,-1 6 1,-2-1-4,-58 79-38,49-65 42,1 0-1,0 1 0,-13 32 1,20-36-1,1 1 1,0 0 0,1 0 0,-2 28-1,-7 23-3,10-54-2,0 1 0,2 0 0,-2 31 0,4-47-141,1 1 0,0-1-1,-1 1 1,1-1 0,0 0 0,0 1 0,0-1-1,0 0 1,0 0 0,0 0 0,0 0-1,0 0 1,1 0 0,-1 0 0,2 1-1,25 15-1822,-28-16 1931,39 14-2427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9:27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504 1 5378,'-9'2'215,"0"2"0,1 0 0,-1 0 0,1 0-1,0 1 1,0 0 0,1 0 0,-1 1 0,-6 7-1,-5 3-30,-19 16-87,0 2 0,3 1 1,1 2-1,1 1 0,-51 82 0,64-87-83,2 1 1,1 1-1,2 0 1,1 1-1,2 1 0,2 0 1,1 1-1,-6 61 1,11-30 16,4 1 0,2-1 0,13 72 1,53 208 104,-35-219-91,6-1 1,5-2-1,84 169 0,-104-248-33,3-1 0,41 52-1,-56-83 18,1 0-1,1-1 1,0 0-1,1-1 0,1-1 1,0 0-1,0-1 1,33 17-1,-28-20-40,7 5 390,-25-10-288,-12-3-258,9-3-56,0 0-1,1 0 1,-1 0-1,0 0 0,0 0 1,0 0-1,-1 0 1,1 0-1,0 0 0,-1 0 1,1 0-1,-1 0 0,0 0 1,0 0-1,-1-1 1,-29-51-2474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9:28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603 138 4834,'-9'14'261,"0"1"0,0 0 0,2 0 0,0 0 0,0 1 0,2 0 0,-7 28 1,3 11-244,-3 57 0,6-51 80,-6 41-97,-11 135 18,19-171-12,7 100 0,3-126-6,-6-39 0,1 1 0,-1 0 0,1-1 0,-1 1 0,1-1 0,0 1 0,0-1 0,0 1 0,0-1 0,0 1-1,0-1 1,0 0 0,0 0 0,0 1 0,3 1 0,-2-4 1,-1 1 1,1 0-1,-1-1 0,0 1 0,1-1 0,-1 1 0,1-1 0,-1 0 0,0 0 1,0 1-1,1-1 0,-1 0 0,0 0 0,0 0 0,0-1 0,0 1 1,0 0-1,0 0 0,0 0 0,-1-1 0,2-1 0,0 1 7,24-33 122,-1-1-1,26-53 1,35-89 256,-48 93-107,78-126 1,-24 88-143,-13 18-84,-31 40 7,-44 60 33,-8 9 120,6-7-175,-4 5-36,-1 0 0,1 0 0,-1-1 0,1 1 0,-1-1 0,0 1 0,1-1 0,-1 0 0,0 0 0,-3 1 0,-14 4-9,-20 8-21,-235 88-48,190-65 12,-1-3 0,-114 27 0,-115 0 105,300-59-16,-4 1 129,17-1-99,9 1-63,-4-2-9,0 0 0,0 0 0,-1 0 0,1 0 0,0 1 0,-1-1 0,1 1 0,2 2 0,4 3-3,203 131 19,-71-53 12,103 52 24,-186-109-25,-38-16-7,2-1-1,-1-1 1,2-1-1,-1-2 1,25 7-1,30-1 10,-76-13-11,-1 0-1,1 0 1,0 0-1,0 0 1,0 0-1,0 0 1,0 0-1,0 0 1,0 0-1,-1-1 1,1 1-1,0 0 0,0-1 1,0 1-1,0-1 1,-1 1-1,1-1 1,0 1-1,-1-1 1,1 0-1,0 1 1,-1-1-1,1 0 1,-1 1-1,1-1 0,-1 0 1,1 0-1,-1 1 1,1-1-1,-1 0 1,0 0-1,0 0 1,1 0-1,-1 0 1,0 1-1,0-1 1,0 0-1,0 0 0,0 0 1,0 0-1,0-1 1,6-56 90,-2 0 0,-2 0-1,-3 0 1,-3 0 0,-18-98 0,-7 28 38,-64-176 0,84 278-101,8 19-15,-1 0 0,0 0 1,-1 1-1,1-1 0,-1 1 0,-1-1 1,1 1-1,-1 0 0,0 0 0,0 1 1,-11-11-1,12 14 40,-9-7-508,11 9 403,1 0-1,0 0 1,-1 0 0,1 0-1,0 0 1,-1 0 0,1 0-1,0 1 1,-1-1 0,1 0 0,0 0-1,-1 0 1,1 0 0,0 0-1,-1 1 1,1-1 0,0 0 0,0 0-1,-1 0 1,1 1 0,0-1-1,0 0 1,0 1 0,-1-1-1,1 0 1,0 0 0,0 1 0,0-1-1,0 0 1,-1 1 0,-3 12-2022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1-24T07:03:12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21661 13264 0,'-18'0'63,"0"0"-48,-193-70 17,87-1-17,-52-70 17,158 141-17,-35-88-15,36 35 16,-1-17-1,18-1 1,18-35 0,70-35-1,0 18 1,53 34 0,18-16-1,70 52 1,18 17-1,18 36 1,70 36 15,-124 17-15,1-1 0,-53 1-1,-18 18 1,35 105 15,-158-140-31,70 87 16,-17 1-1,-1-54 1,-34 36 0,-36-36-1,0 1 1,0-18-1,0 18 1,-53-19 0,53-34-16,-106 17 31,-35 1-15,0-19-1,17 19 1,-17-1-1,0-35 1,-35 0 0,-71 0-1,-36 0 1,19 0 0,123 0-1,88 0 1,35 0-1,0 0 32,1 0-47,-1 0 32,1-18-32,-1 18 15,-35 0 1,35 0-1,1 0 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9:29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401 123 4642,'-4'10'208,"-1"1"0,1-1-1,1 0 1,0 1 0,0 0-1,1 0 1,-1 21 0,1-16-61,-51 530 90,50-509-165,2 0-1,5 65 0,3-66 68,-7-36-135,0 0 0,0 0 1,1 0-1,-1 1 0,0-1 1,0 0-1,1 0 1,-1 0-1,0 0 0,0 0 1,1 0-1,-1 0 1,0 0-1,0 0 0,1 0 1,-1 0-1,0 0 1,1 0-1,-1 0 0,0 0 1,0 0-1,1 0 0,-1 0 1,0 0-1,0 0 1,1 0-1,-1 0 0,0 0 1,0 0-1,1-1 1,-1 1-1,0 0 0,0 0 1,0 0-1,1-1 1,-1 1-1,0 0 0,0 0 1,0 0-1,0-1 0,1 1 1,-1 0-1,0 0 1,0-1-1,16-17 49,-9 10 3,34-42 292,-3-2 1,45-79-1,-5 6-131,-50 84-174,229-367 58,-249 391-98,-7 14-3,0 0 0,0 1 1,1-1-1,-1 0 0,1 1 1,0-1-1,0 1 0,4-5 1,-8 12 51,2-4-42,0 0-1,0-1 1,0 1 0,-1-1 0,1 1-1,0 0 1,0-1 0,0 1 0,-1-1-1,1 1 1,0-1 0,-1 1 0,1 0-1,-1-1 1,1 0 0,-1 1-1,1-1 1,-1 1 0,1-1 0,-1 0-1,1 1 1,-1-1 0,1 0 0,-1 1-1,1-1 1,-1 0 0,0 0 0,1 0-1,-1 1 1,0-1 0,1 0-1,-2 0 1,-60 21-16,-64 30 0,0 1-19,-149 40 37,140-49 8,-21 13 124,155-56-142,1 0-1,-1 0 1,0 0 0,1 0 0,-1 1-1,0-1 1,1 0 0,-1 0 0,1 1-1,-1-1 1,0 0 0,1 1 0,-1-1 0,1 0-1,-1 1 1,1-1 0,0 1 0,-1-1-1,1 1 1,-1-1 0,1 1 0,-1 0-1,7 14-42,2 1-6,5 8 40,0 0 1,2-1 0,0 0-1,1-1 1,2-1-1,0-1 1,1-1 0,1 0-1,25 18 1,-8-12 17,1-2 1,1-1 0,1-3-1,68 25 1,-30-19-2,129 24-1,-192-46-8,0 0-1,-1-1 0,1-1 1,0 0-1,0-1 1,27-3-1,-41 2 2,0 1 0,-1 0-1,1-1 1,0 1 0,0-1 0,-1 1 0,1-1 0,0 1 0,-1-1-1,1 1 1,-1-1 0,1 0 0,-1 1 0,1-1 0,-1 0 0,1 1-1,-1-1 1,1 0 0,-1 0 0,0 1 0,0-1 0,1 0 0,-1 0-1,0-1 1,3-26 66,-3 23-51,0-23 55,-2-1 0,-1 1 1,-1 0-1,-10-37 0,-43-114 42,30 109-92,-2 1 1,-4 2 0,-2 1 0,-87-122 0,115 179-9,0 0-1,0 1 0,0-1 1,-1 1-1,-1 1 0,-11-9 1,19 15-45,0 0 0,-1 0 0,1 1 0,0-1 0,0 1 0,-1-1 1,1 1-1,0-1 0,0 1 0,-1 0 0,1-1 0,-1 1 0,1 0 0,0 0 1,-1 0-1,1 0 0,0 0 0,-1 0 0,1 1 0,0-1 0,-1 0 1,1 1-1,0-1 0,-1 1 0,1-1 0,0 1 0,0 0 0,0-1 1,0 1-1,-2 1 0,1 0-128,1 0 0,-1 1 1,1-1-1,-1 1 0,1-1 0,0 1 1,0-1-1,0 1 0,0 0 1,0 0-1,1-1 0,-1 1 1,1 0-1,0 3 0,-1 61-3194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9:30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309 207 4082,'3'5'1226,"-3"-5"-1198,0 0 0,1 0 1,-1 1-1,0-1 0,0 0 1,1 0-1,-1 0 0,0 1 1,0-1-1,1 0 0,-1 0 1,0 1-1,0-1 1,0 0-1,0 1 0,0-1 1,1 0-1,-1 0 0,0 1 1,0-1-1,0 0 0,0 1 1,0-1-1,0 0 0,0 1 1,0-1-1,0 0 0,0 1 1,0-1-1,0 0 0,0 1 1,-1-1-1,1 6 64,-1-1-1,1 0 1,0 1 0,0-1-1,0 0 1,2 9 0,2 18 18,-7 52 133,-15 98 0,-1 21 41,17-168-217,2-1 0,2 0 0,9 57 0,-11-90-64,0 0-1,0-1 1,0 1 0,0 0 0,0 0-1,0 0 1,0-1 0,1 1-1,-1 0 1,0 0 0,0 0-1,1-1 1,-1 1 0,0 0-1,1-1 1,-1 1 0,1 0 0,-1-1-1,1 1 1,-1 0 0,1-1-1,0 1 1,-1-1 0,1 1-1,0-1 1,0 1 0,11-13 9,-3 0 2,48-47 102,54-73 0,44-79-103,-76 101-2,-37 51-4,-23 30 33,2 0-1,0 2 1,38-37-1,-59 64-29,0 0-1,0 0 1,0 0-1,0 0 0,0 0 1,1 0-1,-1 0 1,0 0-1,0 0 1,0 0-1,0 0 0,0 0 1,0 0-1,1 0 1,-1 0-1,0 0 0,0 0 1,0 0-1,0 1 1,0-1-1,0 0 1,0 0-1,1 0 0,-1 0 1,0 0-1,0 0 1,0 0-1,0 0 1,0 0-1,0 0 0,0 1 1,0-1-1,0 0 1,0 0-1,0 0 1,0 0-1,0 0 0,1 0 1,-1 1-1,0-1 1,0 0-1,0 0 1,0 0-1,0 0 0,0 0 1,0 0-1,0 1 1,-1-1-1,1 0 1,0 0-1,0 0 0,0 0 1,0 0-1,0 0 1,0 1-1,0-1 20,0 1 0,0 0 0,-1 0 0,1 0 0,0 0 0,-1-1 0,1 1-1,-1 0 1,1 0 0,0-1 0,-1 1 0,0 0 0,1-1 0,-1 1 0,1 0 0,-1-1 0,-1 2 0,-19 12 12,-33 17 0,0 0-57,-27 14-16,-119 47 0,66-33 35,-58 20 34,107-45-31,77-31-8,1 0 0,0 0 0,0 0 0,1 1 0,-1 0 0,-8 7 0,15-11 1,0 1 0,-1-1 0,1 0 0,0 0 0,0 1-1,0-1 1,0 0 0,0 0 0,0 1 0,0-1-1,0 0 1,0 0 0,0 1 0,0-1 0,0 0 0,0 0-1,0 1 1,0-1 0,0 0 0,0 0 0,0 1 0,0-1-1,0 0 1,0 0 0,0 1 0,1-1 0,-1 0-1,0 0 1,0 1 0,0-1 0,0 0 0,1 0 0,-1 0-1,0 0 1,0 1 0,0-1 0,1 0 0,-1 0 0,0 0-1,18 12-103,25 8-71,-41-19 174,33 13 23,0-2 0,0-1 0,1-1 0,1-2 0,0-2 0,-1-1 0,2-2 0,55-3 0,-25-4 20,-1-3 0,0-4 0,-1-2 0,89-29 0,-118 29-14,-37 12-18,0 1 0,0 0-1,0 0 1,1 0 0,-1 0 0,0 0 0,0 0-1,0 0 1,0 0 0,0 0 0,1 0-1,-1 0 1,0-1 0,0 1 0,0 0-1,0 0 1,0 0 0,0 0 0,0 0 0,0-1-1,0 1 1,1 0 0,-1 0 0,0 0-1,0 0 1,0 0 0,0-1 0,0 1-1,0 0 1,0 0 0,0 0 0,0 0 0,0-1-1,0 1 1,0 0 0,0 0 0,0 0-1,0 0 1,-1-1 0,1 1 0,0 0-1,0 0 1,-7-10 313,-2-1-167,-37-55 4,-87-92 0,-73-50-174,151 154 29,32 29-148,-2 1 0,-1 2 0,0 0 0,-2 2 0,-1 1-1,-36-19 1,62 37-25,0-1-1,0 1 1,-1 0 0,1 0-1,0 0 1,-1 0-1,-4 0 1,-18 8-1946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9:39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746 2 1745,'-1'-1'1928,"-17"37"356,-165 404-1723,131-288-359,-32 161 0,56-198-126,-148 695 264,114-506-269,-26 293 65,85-562-128,-23 449 71,24-383-46,2 54 11,-3 83 11,-16 184 22,23 0-30,34-4-4,-21-255-21,24 129-6,-24-200-7,4 0 1,4-2-1,52 123 0,-49-133 10,-4 1 0,-4 2-1,19 161 1,-34-199-17,14 98 17,-18-140-17,-1 0 0,0 1-1,0-1 1,0 1 0,0-1 0,0 0-1,-2 6 1,2-7-2,-1 0 0,1 1-1,0-1 1,0 0 0,0 1 0,0-1-1,0 0 1,0 0 0,0 1 0,1-1 0,-1 0-1,1 0 1,1 3 0,7 24-24,-8-23 20,1-1 1,-1 1-1,2 0 1,-1-1-1,5 9 1,45 63-3,-3 3 1,38 88 0,-33-60 5,-8-12 13,1 2-10,-8-21-3,-31-54 0,-8-21 0,1 1 0,0-1 0,0 1 0,-1-1 0,1 0 0,1 1 0,-1-1 0,0 0 0,1 0 0,-1 0 0,1 0 0,1 2 0,-2-3-6,1 0 1,-1 0 0,0 0 0,0 1-1,0-1 1,-1 0 0,1 0 0,0 1-1,0-1 1,-1 0 0,1 1 0,0-1 0,-1 1-1,0-1 1,1 1 0,-1 2 0,1 1-37,-29-11-5526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9:42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 3367 1681,'-4'-11'48,"0"2"1,-2-1 0,1 0 0,-1 1-1,0 0 1,-1 1 0,0-1 0,-15-13-1,11 11 22,0 0 1,1-1-1,1 0 0,-15-24 0,6-6 216,2-1-1,1-1 0,3 0 0,-12-80 0,5 25 2,-22-172 287,16 81-166,8 92-241,4-1 0,4 0-1,4-103 1,8 149-99,2 0-1,15-69 1,-10 72-5,-2-1 0,-2-1 0,-3 1 0,-2-1 0,-9-92 1,-2-30 46,9 133-100,-1 10-8,2 1-1,1-1 1,1 1 0,2-1 0,1 1 0,12-40 0,11-3-1,8-27 4,-32 88-3,-1-1-1,-1 0 1,0 0-1,-1 0 0,0 0 1,-2-15-1,-2-113 15,3 104-32,2-1 0,1 1 0,2 0 0,1 0 0,19-57 0,-11 65-69,-7 21-99,-5 20-65,-4 2 232,0 0-1,-1 0 0,-9 23 0,-5 21-1,-94 490 171,86-366-61,-2 200-1,26-356-79,4 1082 256,18-954-211,-9-83-38,-10-58-14,2 0-1,0 0 0,0 0 1,11 21-1,1 4 12,-15-37-14,-1 0-1,1 0 0,-1 1 0,1-1 0,0 0 0,0 0 1,-1 0-1,1 0 0,0 0 0,0 0 0,0 0 1,0 0-1,0 0 0,0-1 0,2 2 0,6 5 3,-2 0 2,17 24 6,-15-17-6,-5-14 0,1 1-2,23 49-2,4 7 3,-2 1 0,25 70 0,-40-82-1,15 37-3,-26-74 0,0-1 0,0 1 0,1-1 0,1 0 0,-1 0 0,14 13 0,30 35-29,-38-38 25,-4-3 5,-4-10-1,8 11 0,-1 0 0,11 28 0,-10-21 6,-9-21-4,0 0 0,-1 1-1,0-1 1,1 1 0,-1-1 0,0 1 0,0-1 0,0 1 0,-1 0 0,1-1-1,-1 1 1,1 0 0,-1 4 0,0-10 22,-1 0-1,1 0 1,-1 0-1,0 1 1,1-1-1,-1 0 1,-1 0-1,1 1 1,0-1-1,-3-3 1,-32-47-30,2-1 0,3-1 0,2-2 0,-25-70 0,-23-111-32,63 189 36,-2-6-14,3 0 0,-10-97 0,21 134 12,-12-343-85,55-54 18,1-11 14,-41 385 49,-2 1 0,-3-1 0,-14-72 1,-47-109-29,34 164-9,23 54 46,8 4-1,0 0-1,0 0 1,0 0 0,0-1 0,1 1 0,-1 0 0,0 0 0,0 0 0,0 0 0,0 0 0,0 0 0,0 0 0,0 0 0,0 0 0,0 0 0,0 0 0,0 0 0,0 0 0,0 0 0,0 0-1,0 0 1,0 0 0,0-1 0,0 1 0,0 0 0,0 0 0,0 0 0,0 0 0,0 0 0,0 0 0,0 0 0,0 0 0,0 0 0,0 0 0,0 0 0,0 0 0,0 0 0,0 0-1,0 0 1,0-1 0,0 1 0,0 0 0,0 0 0,-1 0 0,1 0 0,0 0 0,0 0 0,0 0 0,0 0 0,0 0 0,0 0 0,0 0 0,0 0 0,0 0 0,0 0 0,0 0-1,0 0 1,0 0 0,-1 0 0,9 51-395,-8 36 398,-3-1 0,-23 131-1,16-140 1,1-9 1,-75 683 24,79-605-20,20 210 0,35-17-2,-22-181 4,-20-103-8,29 152 12,-27-168-13,8 77 1,-14-84-2,-3-28 0,0 0 0,-1 0 0,1 0 0,-1-1 0,0 1 0,0 0 0,0 0 0,0 0 0,-1 0 0,1 0 0,-1 0 0,-2 6 0,3-10 1,0 0 0,0 0 0,0 1 0,0-1 0,0 0 1,-1 1-1,1-1 0,0 0 0,0 1 0,0-1 0,0 0 0,0 0 1,-1 1-1,1-1 0,0 0 0,0 0 0,0 1 0,-1-1 0,1 0 1,0 0-1,0 0 0,-1 1 0,1-1 0,0 0 0,0 0 0,-1 0 0,1 0 1,0 0-1,-1 0 0,1 1 0,0-1 0,-1 0 0,1 0 0,0 0 1,0 0-1,-1 0 0,1 0 0,0 0 0,-1 0 0,1-1 0,0 1 1,-1 0-1,1 0 0,0 0 0,0 0 0,-1 0 0,1 0 0,0 0 0,-1-1 1,1 1-1,0 0 0,0 0 0,-1-1 0,1 0 0,-1 0 1,1 0-1,-1 1 0,1-1 1,0 0-1,-1 0 0,1 0 0,0 0 1,0-1-1,0 1 0,0 0 0,0 0 1,0 0-1,0 0 0,0-2 0,1-5 9,-17-100-13,-39-354-18,44 312 22,-11-233-5,3 64-54,3 95 6,4 17-25,-1-10-30,15-233 1,36 104-153,-8 95-1200,-20 159-73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9:54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12 1729,'0'0'192,"-3"-6"-16,-4 1-16,4 5-80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9:55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1626 2321,'4'3'862,"0"-8"29,-6-3-225,0 4-598,0-9-49,1 0 0,0 0 0,1 1 1,0-1-1,1 0 0,1 0 1,0 1-1,7-24 0,41-102-5,-49 136-12,291-621 46,-216 456-23,-67 142-24,-2-1 1,0 1-1,-1-2 1,3-51-1,-3 13 3,3 0 1,29-110-1,-25 117-52,-15 61-152,1-2 201,0 1 1,-1 0 0,1-1 0,0 1-1,0 0 1,0 0 0,0 0 0,0 0-1,0 0 1,1 0 0,-1 0 0,1 0-1,-1 4 1,-2 10-2,0-1 0,-9 27 0,1-6 0,-35 185 18,30-130-6,-66 345 17,-75 415-10,98-320-17,33-246-2,26-277-1,-3 23 4,3-31-4,0 1 1,0-1-1,0 1 1,0-1 0,0 1-1,0-1 1,0 1-1,0-1 1,0 1 0,0-1-1,-1 1 1,1-1-1,0 1 1,0-1 0,0 0-1,0 1 1,-1-1-1,1 1 1,0-1 0,-1 1-1,1-1 1,0 0-1,-1 1 1,1-1 0,0 0-1,-1 1 1,1-1-1,-1 0 1,1 1 0,0-1-1,-1 0 1,1 0 0,-1 0-1,1 0 1,-1 1-1,0-1 1,1 0 4,-1 0-20,0-1 0,0 1-1,1 0 1,-1-1-1,0 1 1,1 0 0,-1-1-1,0 1 1,1-1 0,-1 1-1,0-1 1,1 1-1,-1-1 1,1 0 0,-1 1-1,1-1 1,-1 0-1,0 0 1,-1-29-253,4 3 307,8-48 0,0 12-10,56-336 57,-41 271-85,33-193 6,77-390-49,-70 461-3,-14 59 33,-44 155 13,-18 45 90,-1 10 242,-20 63-303,-6 20-32,20-20 11,-14 166 0,26-188-5,-31 975 88,74-605-70,-18-251-8,-14-134-6,96 714 98,9-328-57,-76-325-44,75 206 8,-69-208 2,-40-102-30,1 0 0,0 0 0,0 0 0,-1 0 0,0 0 0,1 0 0,-1 0 0,0 0 0,0 0 0,0 0 0,0 0 0,0 0 0,0 0 0,-1 0 0,1 0 0,-1 0 0,1 0 0,-1 0 0,0 0 0,-2 3 0,0 7-803,5 7-937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2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1750 3391 24575,'-9'-8'0,"-1"1"0,0 0 0,0 0 0,-1 2 0,0-1 0,-12-4 0,-15-8 0,-90-57-34,-147-113 0,-21-13-673,163 120 51,-223-141 340,262 157 338,-141-128 1,224 182 41,1-1 0,0 1 1,1-1-1,1-1 0,0 0 1,0 0-1,1-1 0,1 1 1,0-2-1,1 1 0,1 0 1,0-1-1,-2-20 0,0-16 298,3-1-1,5-81 1,0 56-645,1-24 283,15-103 0,-11 157 0,3 0 0,1 0 0,3 1 0,28-64 0,-12 46 0,3 1 0,3 2 0,3 1 0,2 2 0,3 2 0,2 2 0,2 2 0,104-85 0,282-158 0,-341 238 0,-41 27 0,1 2 0,1 2 0,2 3 0,0 2 0,2 3 0,90-18 0,-36 19 0,1 5 0,175 3 0,-58 9 0,220 5 0,-338 5 0,-1 3 0,160 42 0,-226-43 0,-1 3 0,-1 1 0,0 1 0,-1 3 0,-1 2 0,-1 1 0,-1 2 0,-1 2 0,54 49 0,-77-61 0,-2 0 0,1 0 0,-2 1 0,0 1 0,-1 0 0,10 22 0,-5-3 0,-1 1 0,11 45 0,29 86 0,14 51 0,-45-121 0,-4 0 0,-5 1 0,5 172 0,-27-47 0,3-189 0,-1 0 0,-2 0 0,-2-1 0,-16 45 0,-53 96 0,-140 231 0,23-94 0,191-303 0,-16 24 0,-24 33 0,36-56 0,-1 0 0,0-1 0,0 1 0,-1-2 0,0 0 0,0 0 0,-13 7 0,2-2 0,-1-2 0,0 0 0,0-1 0,-1-1 0,-37 9 0,-24-3 0,43-9 0,-76 23 0,54-6 0,-1-4 0,0-3 0,-1-2 0,-109 9 0,-398-23 0,523-4 0,1-2 0,-1-2 0,1-2 0,-70-25 0,93 29-46,21 5-64,0 0 0,-1 1 1,1-2-1,0 1 0,-1-1 0,1 1 0,0-1 0,0 0 0,0 0 0,0-1 0,-4-3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2:53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205 609 24575,'-2'655'-944,"4"698"-408,3-1261 1215,3-1-1,39 173 1,76 166-132,-61-226 344,-36-100 1073,14 118 1,-11-49-544,-27-163-605,0 0 0,0 0 0,1-1 0,1 1 0,0-1 0,0 0 0,9 14 0,-11-21 0,0 1 0,0 0 0,0-1 0,0 0 0,1 1 0,-1-1 0,1 0 0,-1 0 0,1 0 0,0-1 0,0 1 0,0-1 0,0 1 0,0-1 0,0 0 0,0 0 0,1 0 0,-1-1 0,0 1 0,0-1 0,1 0 0,-1 0 0,0 0 0,1 0 0,-1 0 0,5-2 0,9-4 0,0-1 0,0 0 0,-1-1 0,-1-1 0,1-1 0,-1 0 0,20-19 0,7-2 0,0 0 0,1 3 0,2 1 0,0 3 0,2 1 0,57-19 0,46 11 0,-104 23 0,81-23 0,-80 17 0,0 1 0,1 3 0,66-6 0,148 7 0,226 10 0,-473-2 0,-1 0 0,1 0 0,-1-2 0,1 1 0,-1-2 0,0 0 0,0-1 0,0 0 0,-1-1 0,18-10 0,16-8 0,-31 17 0,-1 0 0,0-1 0,-1-1 0,20-16 0,-18 10 0,-1-1 0,0 0 0,-2-1 0,0-1 0,0 0 0,-2-1 0,0 0 0,-2 0 0,0-2 0,-1 1 0,-1-1 0,-1 0 0,7-40 0,-3-18 0,-4 0 0,-4-117 0,-3 129 0,-2-2088-4308,3 1433 6860,0 710-2351,0 0 0,-1 0 0,0-1 0,-1 1 0,0 0 0,-6-17 0,6 25-186,0 1-1,1-1 1,-1 0-1,0 1 1,0 0 0,-1 0-1,1-1 1,-1 1-1,0 1 1,0-1-1,0 0 1,0 1-1,0-1 1,0 1-1,-1 0 1,1 0-1,-1 0 1,1 1 0,-1-1-1,0 1 1,0 0-1,0 0 1,-4-1-1,-23-1-14,1 0 0,-1 3 0,-54 4 0,-91 21 0,48 2 0,-144 50 0,147-41 0,-2-6 0,-251 28 0,177-53 0,135-6 0,0 3 0,-81 13 0,-301 66 0,317-51 0,79-17 0,0-1 0,0-3 0,-76 3 0,-18-14-1365,114 2-5461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2:55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24575,'1'0'0,"-1"0"0,1-1 0,-1 1 0,1 0 0,-1-1 0,0 1 0,1 0 0,-1 0 0,1 0 0,-1-1 0,1 1 0,-1 0 0,1 0 0,0 0 0,-1 0 0,1 0 0,-1 0 0,1 0 0,-1 0 0,1 0 0,-1 0 0,1 0 0,-1 0 0,1 0 0,-1 0 0,1 1 0,-1-1 0,1 0 0,-1 0 0,1 1 0,-1-1 0,1 0 0,-1 1 0,0-1 0,1 0 0,-1 1 0,1-1 0,-1 1 0,0-1 0,0 0 0,1 1 0,-1-1 0,0 1 0,1 0 0,14 27 0,-13-24 0,41 101 0,-5 1 0,41 177 0,-63-195 0,6 96 0,0 8 0,0-24 0,1 173-1,-24 173-460,-1-245 25,1 1742 1334,2-1934-898,4-1 0,18 99 0,-13-123 0,3-1 0,2-1 0,3 0 0,29 60 0,-32-82-455,2-1 0,28 37 0,-29-44-6371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2:56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24575,'4'1'0,"1"0"0,-1 1 0,0 0 0,1 0 0,-1 0 0,0 0 0,0 1 0,-1-1 0,1 1 0,5 6 0,4 1 0,81 55 0,63 49 0,-129-92 0,-1 3 0,-1 0 0,31 38 0,-22-18 0,6 11 0,3-2 0,92 85 0,-88-93 0,-33-31 0,0 0 0,1-2 0,0 1 0,1-2 0,27 15 0,-41-25 0,-1-1 0,1 0 0,0 0 0,0 0 0,0 0 0,0-1 0,1 1 0,-1-1 0,0 0 0,0 0 0,0 0 0,0 0 0,0 0 0,0-1 0,0 1 0,0-1 0,0 0 0,0 0 0,0 0 0,0 0 0,0-1 0,0 1 0,-1-1 0,1 0 0,-1 1 0,1-1 0,-1-1 0,4-2 0,4-7 0,0-1 0,-1 0 0,0 0 0,11-24 0,5-7 0,8-5-273,-1-1 0,-3-2 0,-2-1 0,30-84 0,-43 91-6553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03:58.7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1 251,'30'-2,"0"0,0-3,-1 0,1-2,31-11,-36 12,0 2,1 1,-1 0,38 3,43-5,58-24,-2 0,145-25,-50 7,-157 33,179-3,523 18,-437-2,-344 3,0 1,-1 1,1 1,-1 0,0 2,29 13,31 9,-41-20,0-2,0-1,0-2,1-2,45-4,-72 2,8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05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190 193 1665,'-66'-20'451,"46"15"-308,0-1 0,-26-12 0,37 13-78,8 4 55,0 1 0,1-1 0,-1 0 0,0 1 0,0-1 0,0 1 0,0-1 0,1 1 0,-1-1 0,0 1 0,0 0 0,0-1 0,0 1 0,0 0 0,0 0 0,0-1 0,0 1 0,0 0 0,0 0 0,0 0 0,0 0 1,0 1-1,0-1 0,0 0 0,0 0 0,0 1 0,0-1 0,-1 1 0,11 1 1800,44-8-1733,74-18 94,-28 8-214,108-11 18,36-7 146,-209 29-182,69-5-9,18-3-14,-114 13-23,-1 0-1,1 1 0,-1 0 1,0 0-1,8 3 0,17 2 16,227 7 1,-203-5-19,-49-8 1,-1 0 0,1 0 1,0 1-1,-1 0 0,1 0 0,8 3 0,-8-2 0,-1-1 0,0 0 1,1 0-1,-1 0 0,1 0 0,8-1 0,46 1-12,-32 0 6,-27-1 15,-1 0-8,0 0 0,0 0-1,-1 0 1,1 0 0,0 0-1,0 0 1,0 0 0,0 0 0,0 0-1,0 0 1,0 0 0,0 0-1,0 0 1,-1 0 0,1 0-1,0 0 1,0 0 0,0 0 0,0 0-1,0 0 1,0 0 0,0 0-1,0 0 1,0 0 0,0 0-1,-1 0 1,1-1 0,0 1 0,0 0-1,0 0 1,0 0 0,0 0-1,0 0 1,0 0 0,0 0-1,0 0 1,0 0 0,0 0 0,0-1-1,0 1 1,0 0 0,0 0-1,0 0 1,0 0 0,0 0-1,0 0 1,0 0 0,0 0 0,-1 0 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2:57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0 201 24575,'1'-2'0,"-1"0"0,0 0 0,1 0 0,0 1 0,-1-1 0,1 0 0,0 0 0,0 0 0,0 0 0,0 1 0,0-1 0,1 0 0,-1 1 0,0-1 0,1 1 0,-1 0 0,1-1 0,2 0 0,37-23 0,-25 16 0,11-9 0,1 2 0,1 0 0,1 2 0,0 2 0,0 0 0,37-8 0,-7 10 0,110-5 0,62 15 0,-98 2 0,-113-1 0,0 1 0,0 1 0,0 1 0,27 10 0,-23-7 0,-1-1 0,39 4 0,287-6 50,-189-6-1465,-130 2-5411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3:04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78 752 24575,'576'0'0,"-554"-2"0,0 0 0,0-1 0,0-2 0,30-9 0,-29 7 0,1 1 0,-1 1 0,41-3 0,-33 8 0,1 3 0,-1 0 0,1 2 0,33 10 0,36 6 0,-52-16 0,-35-4 0,0 0 0,0 1 0,-1 1 0,1 0 0,19 7 0,8 5 0,0-3 0,46 9 0,-24-6 0,42 8 0,86 26 0,-168-43 0,0 0 0,1-2 0,0 0 0,31 0 0,101-6 0,-57-1 0,-39 3 0,63-1 0,-120 1 0,-1 0 0,1 0 0,-1 0 0,1-1 0,-1 1 0,1-1 0,-1 1 0,1-1 0,-1 0 0,0 0 0,1 0 0,-1 0 0,0 0 0,0-1 0,0 1 0,0-1 0,0 1 0,0-1 0,0 0 0,-1 0 0,1 0 0,0 0 0,-1 0 0,0 0 0,1 0 0,-1 0 0,0-1 0,0 1 0,0-1 0,-1 1 0,1 0 0,0-1 0,-1 1 0,0-1 0,1-2 0,-2-10 0,1 1 0,-2 0 0,0 0 0,-1 0 0,-5-17 0,-2-12 0,4-24 0,6 51 0,-1 0 0,-1-1 0,-1 1 0,0 0 0,-10-29 0,7 27 0,1 0 0,0 0 0,2-1 0,0 1 0,1-1 0,1 0 0,1-28 0,-2-29 0,2 73 0,0 1 0,-1-1 0,1 1 0,-1-1 0,0 1 0,1 0 0,-1-1 0,0 1 0,0 0 0,-1 0 0,1 0 0,0 0 0,-1 0 0,0 0 0,1 0 0,-1 0 0,0 0 0,0 1 0,0-1 0,0 1 0,0-1 0,0 1 0,0 0 0,0 0 0,-1 0 0,1 0 0,0 0 0,-1 1 0,1-1 0,-5 0 0,-8-1 0,0 1 0,1 1 0,-1 0 0,-18 3 0,4-1 0,-346 0 0,346-6 0,0-2 0,1 0 0,0-2 0,-39-16 0,-1 1 0,20 7 0,24 7 0,-1 1 0,1 1 0,-27-3 0,-72 4 0,86 6 0,0-2 0,-47-8 0,-55-25 0,-31-5 0,94 31 0,-1 5 0,-101 5 0,50 2 0,102-3 0,-1 1 0,1 2 0,0 1 0,0 0 0,1 2 0,-1 2 0,1 0 0,0 1 0,1 1 0,0 2 0,1 0 0,-27 19 0,39-23 0,1 0 0,0 0 0,-15 18 0,20-21 0,1 1 0,1 0 0,-1-1 0,1 1 0,0 1 0,0-1 0,1 0 0,0 1 0,-1 6 0,0 1 0,1 1 0,0-1 0,2 1 0,0 0 0,0-1 0,1 1 0,6 24 0,4 6 0,18 47 0,-14-47 0,-2 7 85,4 12-1535,-5-38-5376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52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24575,'9'0'0,"10"0"0,12 0 0,3 0 0,2 0 0,-2 4 0,-3 1 0,-2 1 0,3-2 0,0 3 0,-2 1 0,-5-2-8191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53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24575,'5'0'0,"4"0"0,6 0 0,5 0 0,2 0 0,3 0 0,5 0 0,6 0 0,0 4 0,0 2 0,-3-1 0,-3 0 0,-1-2 0,1-1 0,-3-1-8191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10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1505 1237 4962,'-3'11'553,"3"-9"-477,0 0-1,-1 0 1,1 0-1,-1-1 1,0 1-1,0 0 1,0 0-1,0 0 1,0 0 0,0-1-1,-2 4 1,-7 6 1,-1 0 0,1-1 0,-2 0 1,1 0-1,-1-1 0,-1-1 1,0 0-1,0-1 0,-23 10 1,-16 3 108,-70 16 1,43-14 17,-107 18-149,172-38-54,-24 2-3,1-2 0,-1-2 0,0-1 0,1-1 0,-40-9 0,26 4 27,-4 0-47,-58-15 0,97 18 6,0-1-1,0-1 0,0 0 1,0-1-1,1-1 1,1 0-1,-28-21 1,9-1-8,1-2 1,1-1 0,-30-44-1,52 63 3,0 0 0,-10-23 0,-8-15-14,22 43 29,-1-1 0,1 1 0,1-1 0,0-1 0,1 1 1,0 0-1,0-1 0,-1-15 0,1-6 8,3-50 0,0 35-15,2 22 5,6-35-1,0 0-8,-6 46 11,1 0 0,1-1-1,0 1 1,12-24 0,7-25 37,-19 51-33,0-1 1,1 1 0,1-1-1,0 2 1,1-1 0,1 1 0,-1 0-1,1 0 1,15-14 0,-9 12-10,0 0 0,0 2 1,1-1-1,1 2 0,0 0 0,20-9 1,73-32 30,116-75 0,-194 109-14,1 1 0,1 1 1,0 2-1,62-15 1,-60 20 19,1 2 0,71-3 0,-44 5 5,146 0-4,-155 2-2,103 11 1,-124-6-21,-18-1 13,-1 0 0,0 2 0,0 0 1,-1 0-1,1 1 0,-1 1 0,0 0 0,23 16 0,6 7 70,42 39-1,-76-62-86,31 27 36,52 59 0,-72-57-31,-5-7-1,-3-8 5,-2 1-1,0-1 1,7 24-1,2 7 49,-16-39-56,1 0-1,-1 0 1,-1 0-1,0 1 1,-2 20-1,1-12-2,0 3-11,1 16 34,-2 0-1,-2 0 1,-1 0-1,-12 49 1,3-52 18,-1 0 0,-3-2 0,0 1 0,-32 45-1,35-58 10,4-9-18,-1-1 1,0 1-1,-21 17 0,17-16-17,0-3 5,0-1-1,0 0 1,-1-1 0,-1 0 0,0-1 0,0-2-1,-26 10 1,-8 4-22,-45 10 5,87-26 6,-1-2-1,0 1 0,-13 2 1,15-5-3,1 1 0,0 1 1,-1-1-1,-11 7 0,17-8-9,1 0 1,-1 0-1,0 0 0,0-1 0,0 1 0,0 0 0,0-1 0,1 1 0,-1-1 0,0 0 0,0 0 0,0 0 0,0 0 1,-4 0-1,5 2 30,1-4 6,-1 4-31,0-1-1,0 1 0,-1-1 0,1 0 0,-1 0 0,1 1 1,-1-1-1,1 0 0,-1-1 0,0 1 0,0 0 0,1 0 1,-1-1-1,-3 1 0,-36 14 3,38-14-1,-57 15-4,60-16 1,-2 1-35,0 0 0,1-1 0,-1 1 0,0-1 0,1 0 0,-1 1 0,0-1 0,1 0 0,-1 0 0,0 0 0,1 0 0,-1 0 0,0 0 0,-1-1 1,-14-15-3606,0-8 1128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3:23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24575,'129'0'0,"196"26"0,-221-13 0,181-2 0,-260-10 0,0 1 0,-1 2 0,1 0 0,-1 1 0,0 2 0,-1 0 0,23 11 0,-19-9 0,55 10 0,-51-13 0,37 13 0,-45-12 0,0-1 0,0-1 0,1-1 0,38 1 0,99-6 0,-65-2 0,920 3 0,-945-5 0,-1-2 0,0-4 0,104-29 0,-88 19 0,133-16 0,178 31 0,-219 8 0,1139-2 0,-977 25 0,-67-2 0,180-20 0,-437-3 0,0 1 0,0 1 0,0 0 0,-1 1 0,1 1 0,-1 0 0,1 2 0,-2-1 0,1 2 0,17 10 0,85 49-1365,-93-53-5461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3:25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124 882 24575,'1'0'0,"0"-1"0,0 1 0,1 0 0,-1-1 0,0 0 0,0 1 0,0-1 0,0 0 0,-1 1 0,1-1 0,0 0 0,0 0 0,0 0 0,-1 0 0,1 0 0,0 0 0,-1 0 0,1 0 0,-1 0 0,1 0 0,-1 0 0,1 0 0,-1 0 0,0-1 0,0 1 0,0 0 0,1-2 0,3-39 0,-4 38 0,1 0 0,2-52 0,-2 0 0,-6-66 0,2 107 0,-1-1 0,0 1 0,-8-15 0,6 14 0,1 0 0,-6-28 0,6 20 0,-2 0 0,0 0 0,-2 0 0,-12-23 0,10 25 0,2-1 0,0 1 0,2-2 0,-8-37 0,14 53 0,0 0 0,0 0 0,1 0 0,0 0 0,1 1 0,-1-1 0,3-10 0,-2 15 0,0 1 0,0-1 0,0 1 0,0-1 0,1 1 0,-1 0 0,1-1 0,-1 1 0,1 0 0,0 0 0,0 0 0,0 0 0,0 1 0,0-1 0,0 0 0,1 1 0,-1-1 0,0 1 0,1 0 0,-1 0 0,1 0 0,-1 0 0,1 0 0,4 0 0,19-2 0,1 0 0,-1 2 0,0 1 0,37 5 0,12 0 0,135-5 0,57 1 0,-219 4 0,68 14 0,31 4 0,177-20 0,-54-2 0,-126 11 0,45 1 0,-168-12 0,0 2 0,1 0 0,-1 1 0,25 9 0,-23-6 0,1-1 0,46 5 0,65-11 0,10 1 0,-143-1 0,0 0 0,1 1 0,-1-1 0,0 1 0,1 0 0,-1-1 0,0 1 0,0 0 0,0 0 0,0 0 0,0 1 0,0-1 0,0 0 0,0 1 0,0-1 0,-1 1 0,1 0 0,0-1 0,-1 1 0,0 0 0,1 0 0,-1 0 0,0 0 0,0 0 0,0 0 0,0 1 0,0-1 0,-1 0 0,1 5 0,1 5 0,0 1 0,-2-1 0,1 1 0,-3 18 0,0-9 0,-2 476-194,4-366-977,0-105-5655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3:34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21 24575,'-10'-3'0,"15"-3"0,17-4 0,-11 9 0,-1 0 0,1 1 0,-1 0 0,0 1 0,1 0 0,-1 1 0,0 0 0,0 1 0,0 0 0,0 0 0,0 1 0,13 7 0,13 9 0,61 45 0,-72-48 0,51 32 0,124 57 0,-132-72 0,-35-19 0,0-1 0,2-2 0,-1-1 0,53 9 0,145 8 0,-199-23 0,54 13 0,-54-9 0,45 5 0,-45-11 0,0 2 0,0 1 0,-1 1 0,35 14 0,5 4 0,125 25 0,-137-42 0,1-3 0,-1-2 0,65-6 0,-17 0 0,1526 3 0,-1618 1 0,0 1 0,0 0 0,0 2 0,0 0 0,21 8 0,-19-6 0,1 0 0,0-2 0,29 5 0,177-8 64,-116-3-1493,-81 2-5397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3:37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129 955 24575,'-3'-1'0,"1"1"0,-1-1 0,1 1 0,-1-1 0,1 0 0,-1 0 0,1 0 0,0 0 0,-1-1 0,1 1 0,0-1 0,0 1 0,0-1 0,0 0 0,0 0 0,0 0 0,0 0 0,1 0 0,-1 0 0,1 0 0,0 0 0,-2-4 0,-5-9 0,2 0 0,-8-25 0,6 16 0,-2-6 0,1 0 0,1 0 0,2-1 0,1 0 0,0-32 0,5-161 0,3 94 0,-4 82 0,0 29 0,0-1 0,2 1 0,0-1 0,1 1 0,8-36 0,-9 52 0,1 0 0,-1 0 0,1 0 0,0 0 0,0 0 0,0 0 0,0 0 0,0 1 0,1-1 0,-1 1 0,1 0 0,0-1 0,0 1 0,-1 0 0,1 1 0,1-1 0,-1 0 0,0 1 0,0 0 0,1 0 0,-1 0 0,0 0 0,8 0 0,6-1 0,1 0 0,0 2 0,28 3 0,-17-2 0,844 4 0,-497-6 0,-354 2 0,1 2 0,-1 1 0,0 1 0,0 0 0,36 15 0,-25-8 0,41 8 0,16-7 0,0-4 0,143-3 0,-42-3 0,-164 0 0,0 1 0,1 1 0,-2 2 0,36 13 0,37 9 0,-69-22 0,298 82 0,-292-79 0,0-1 0,1-1 0,71 4 0,-66-9 0,0 2 0,73 19 0,-73-13 0,0-1 0,1-3 0,0-1 0,0-2 0,54-2 0,-63 0 0,-1 1 0,1 2 0,-1 2 0,0 0 0,0 3 0,34 14 0,4 0 0,-29-14 0,-31-8 0,0 1 0,0 0 0,-1 0 0,19 9 0,-26-10 0,0 0 0,0 0 0,0 0 0,0 1 0,0-1 0,-1 1 0,1 0 0,-1-1 0,0 1 0,0 0 0,0 0 0,0 1 0,0-1 0,-1 0 0,1 0 0,-1 1 0,0-1 0,1 8 0,2 16 0,-1 0 0,-2 0 0,-1 0 0,-1 0 0,-1 0 0,-1 0 0,-2 0 0,-1-1 0,-1 0 0,-1 0 0,-13 29 0,11-35 0,0-1 0,-2-1 0,-15 20 0,13-18 0,0-1 0,-12 27 0,2 10 0,-30 112 0,15-41 0,33-108-273,0 0 0,1 0 0,2 1 0,-3 24 0,5-17-6553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3:45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 24575,'165'2'0,"241"-9"0,-313-6 0,0-4 0,93-30 0,72-14 0,-202 54 0,1 3 0,108 6 0,-49 1 0,-82-3 0,46 6 0,-67-4 0,-1 1 0,1 0 0,-1 0 0,1 2 0,-1 0 0,20 10 0,-19-6-136,1-1-1,0-1 1,0-1-1,0 0 1,1-1-1,0 0 1,0-1-1,0-1 0,22 3 1,-4-5-6690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40.6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133 0 2225,'-4'3'2281,"-18"887"-190,12-620-1965,-84 816-78,91-1073-80,17-11-43,-1 1 1,22 7-1,-19-3 90,1-1 0,1-1 0,22 4-1,30 9 36,-45-10-47,1-1-1,0-2 0,0 0 0,30 1 0,109-4-38,-101-3 74,73 8 0,-94-9-9,-31 1-26,0 2-11,-11 0 10,0-1-1,1 0 1,-1 1 0,0-1-1,0 0 1,0 0-1,1 0 1,-1 0 0,0 0-1,0 0 1,0 0-1,0 0 1,1-1-1,0 1 1,18-2 65,-19 3-66,0-1 0,1 0 0,-1 0 0,0 1 0,0-1 0,1 0 0,-1 0 0,0 0 0,0-1 0,1 1 0,-1 0 0,0 0 0,0-1 0,1 1 0,-1 0 0,0-1 0,0 0 0,0 1 0,0-1 0,2-1 0,-3 2-2,0 0 0,0 0 0,0 0 0,0-1 0,0 1 0,0 0 0,0 0 0,0 0 1,0 0-1,0 0 0,0-1 0,0 1 0,0 0 0,0 0 0,0 0 0,0 0 0,0 0 0,0 0 0,0-1 0,0 1 0,0 0 0,-1 0 0,1 0 0,0 0 0,0 0 0,0 0 0,0 0 0,0 0 0,0-1 0,0 1 0,-1 0 0,1 0 1,0 0-1,0 0 0,0 0 0,0 0 0,0 0 0,-1 0 0,1 0 0,0 0 0,0 0 0,0 0 0,0 0 0,0 0 0,-1 0 0,1 0 0,0 0 0,0 0 0,0 0 0,0 0 0,0 0 0,0 0 0,-1 0 0,1 1 0,0-1 1,0 0-1,0 0 0,0-1 7,4-2 0,-3 0 13,0 0-1,0 0 0,-1 0 1,1-1-1,-1 1 0,1 0 1,-1 0-1,-1-7 0,2-4 10,25-111 102,-6 22-114,-12 69-14,6-54-1,17-204 31,-29 244-20,-2 0 1,-6-49-1,-1 7 44,-3-23 18,4 73-56,3-1-1,1 0 1,4-41-1,25-109-1,-17 115-24,24-89 0,-30 146 10,-2-1 0,0 1 0,-1-1 0,-1 0 0,-1 1 0,-4-23 0,3 30 8,-1 1 0,0-1 0,0 1 0,-6-12 0,-6-18 22,12 30-24,1 8-8,1-1-1,0 1 1,0-1-1,0 0 0,1 0 1,-1 0-1,1 1 1,0-1-1,0 0 1,0 0-1,1 0 1,-1 1-1,3-7 0,-4-15-27,1 25 28,-1 0-1,1 0 1,0-1-1,0 1 1,0 0 0,0 0-1,0 0 1,-1 0 0,1 0-1,0-1 1,0 1 0,0 0-1,0 0 1,0 0-1,0 0 1,0-1 0,0 1-1,0 0 1,0 0 0,0 0-1,0-1 1,0 1 0,0 0-1,0 0 1,0 0 0,0 0-1,0-1 1,0 1-1,0 0 1,0 0 0,0 0-1,0-1 1,0 1 0,0 0-1,0 0 1,0 0 0,0 0-1,0-1 1,1 1-1,-1 0 1,0 0 0,0 0-1,0 0 1,0 0 0,0 0-1,1-1 1,-1 1 0,0 0-1,0 0 1,0 0-1,0 0 1,1 0 0,-1 0-1,-1-1 1,1 1-1,-1-1 1,0 0-1,1 1 1,-1-1-1,0 0 1,1 0-1,-1 0 0,1 1 1,-1-1-1,1 0 1,0 0-1,-1 0 1,1 0-1,0 0 1,0 0-1,-1 0 0,1 0 1,0 1-1,0-1 1,0 0-1,0 0 1,0 0-1,0 0 1,1 0-1,-1 0 0,0 0 1,0 0-1,1 0 1,-1 0-1,1-1 1,1-8-1,0-20-20,-2 24 13,0 1-1,1 0 0,-1-1 1,1 1-1,0 0 1,0 0-1,1-1 0,0 1 1,4-8-1,-10 8 6,-3 1 9,9 3 8,0 3 2,-7-2-4,2 8 198,2-8-201,0 1 0,0 0-1,-1-1 1,1 1 0,0 0-1,0-1 1,-1 0 0,1 1 0,-1-1-1,1 0 1,0 0 0,-1 1 0,1-1-1,-1 0 1,-2-1 0,-51 0-32,-70 7 0,54-2 50,-79 11-33,-39 1 31,175-15-25,10-1 2,1 1-1,-1-1 1,1 0-1,-1 0 0,1-1 1,-1 1-1,1-1 1,-1 1-1,1-1 0,-7-3 1,-11-4-110,18 7-34,-1 0 0,1 0-1,0 0 1,0 0-1,0 0 1,0-1 0,1 1-1,-1-1 1,0 0-1,0 0 1,1 0 0,0 0-1,-1 0 1,1 0-1,0-1 1,0 1 0,-4-6-1,-5-16-2050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3:46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24575,'1100'0'-1365,"-1068"0"-5461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3:51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3 24575,'-36'-1'0,"18"0"0,1 1 0,-27 3 0,38-2 0,1 0 0,0 0 0,0 0 0,0 1 0,0 0 0,0 0 0,0 1 0,0-1 0,1 1 0,-1 0 0,1 0 0,-6 6 0,-3 6 0,1 1 0,1 0 0,0 1 0,1 0 0,1 1 0,-12 33 0,15-38 0,0 3 0,1 0 0,0 0 0,2 0 0,-1 1 0,0 33 0,6 88 0,1-59 0,-4-21 0,-1-33 0,2 0 0,1 1 0,1-1 0,9 43 0,-9-62 0,0-1 0,0 0 0,1 1 0,-1-1 0,1 0 0,1-1 0,-1 1 0,1-1 0,0 1 0,0-1 0,0 0 0,5 3 0,9 6 0,35 21 0,-12-10 0,-21-11 0,-1-1 0,1-1 0,1-1 0,0-1 0,0-1 0,1 0 0,0-2 0,40 7 0,-36-8-1365,-3 1-5461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3:52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24575,'115'-2'0,"126"4"0,-149 10 0,-54-6 0,51 1 0,-70-6 0,-7-2 0,0 1 0,0 0 0,0 1 0,0 1 0,-1 0 0,1 1 0,11 3 0,5 5-1365,-2-1-5461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3:53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24575,'831'0'0,"-793"-2"-108,58-10 0,-63 7-1041,-10 2-5677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20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1028 1551 24575,'-8'-1'0,"1"-1"0,0 0 0,-1 0 0,1 0 0,0-1 0,0 0 0,0-1 0,1 1 0,-8-7 0,-4 0 0,-8-2 0,0 1 0,-40-11 0,6 3 0,-17-10 0,-115-60 0,-93-95 0,234 151 0,41 28 0,1 0 0,0-1 0,0 0 0,0 0 0,0-1 0,1 0 0,0-1 0,1 0 0,0 0 0,0-1 0,-5-9 0,4 2 0,1-1 0,1-1 0,0 1 0,1-1 0,1 0 0,1 0 0,0 0 0,2 0 0,0 0 0,1-1 0,1 1 0,0 0 0,1 0 0,1 0 0,1 0 0,1 0 0,1 0 0,0 1 0,1 0 0,16-29 0,178-253 0,-175 266 0,59-57 0,-68 74 0,1 1 0,0 1 0,1 1 0,1 0 0,24-11 0,3 7 0,-36 13 0,0 0 0,0 0 0,0-1 0,18-11 0,-18 10 0,0-1 0,0 2 0,1 0 0,0 0 0,0 1 0,0 0 0,0 1 0,1 1 0,14-2 0,2 2 0,1 1 0,53 5 0,-69-2 0,0 1 0,0 1 0,0 0 0,0 1 0,-1 0 0,21 12 0,-12-5 0,-1 1 0,37 31 0,-49-35 0,0 0 0,-1 1 0,0 1 0,-1-1 0,0 1 0,9 22 0,-10-23 0,1 7 0,0 0 0,-1 0 0,0 1 0,-2 0 0,0 0 0,-1 0 0,1 24 0,-3 7 0,-6 73 0,2-105 0,0-1 0,0 0 0,-2 0 0,0 0 0,0-1 0,-2 0 0,0 0 0,0 0 0,-12 15 0,-14 17 0,-53 56 0,-7 11 0,-67 136 0,149-231-113,8-13 17,1 0-1,-2 0 1,1-1 0,-1 0-1,1 0 1,-1 0 0,-1 0 0,1 0-1,-1-1 1,0 0 0,0 0-1,-8 5 1,-4-3-6730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22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357 153 24575,'-2'-4'0,"1"1"0,-1-1 0,1 1 0,-1 0 0,0-1 0,0 1 0,0 0 0,-1 0 0,1 1 0,-1-1 0,0 0 0,1 1 0,-1 0 0,-4-3 0,-2-3 0,-5-4 0,0 1 0,-1 0 0,0 1 0,-1 0 0,-23-10 0,29 16 0,-1 0 0,1 0 0,-1 1 0,0 0 0,0 1 0,0 0 0,-1 1 0,1 1 0,-22 0 0,30 1 0,0 0 0,0-1 0,0 1 0,0 0 0,0 0 0,0 1 0,0-1 0,1 1 0,-1-1 0,1 1 0,-1 0 0,1 0 0,0 0 0,-1 0 0,1 0 0,0 1 0,1-1 0,-1 1 0,0-1 0,1 1 0,-1 0 0,1 0 0,0-1 0,0 1 0,0 0 0,0 0 0,-1 6 0,-1 8 0,1 0 0,1 0 0,0 30 0,2-35 0,0 83 0,5 217 0,-5-296 0,0-1 0,1 0 0,1 0 0,0 0 0,1-1 0,1 1 0,0-1 0,10 19 0,-11-26 0,0-1 0,0 1 0,0-1 0,1 0 0,0-1 0,0 1 0,1-1 0,0 0 0,0 0 0,0-1 0,0 0 0,1 0 0,-1 0 0,1-1 0,0 0 0,0 0 0,0 0 0,12 1 0,-3-1 0,0-1 0,0 0 0,0-1 0,0-1 0,0-1 0,0 0 0,1-1 0,-2-1 0,1 0 0,0-2 0,24-9 0,-12 5-1365,-2 1-5461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2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 30 24575,'-3'-2'0,"0"0"0,0 0 0,0 0 0,0 0 0,-1 0 0,1 1 0,0-1 0,-1 1 0,1 0 0,-1 0 0,0 0 0,-3 0 0,-48-2 0,36 2 0,-12-1 0,20 0 0,-1 1 0,1 1 0,-1-1 0,1 2 0,-1-1 0,1 2 0,-1 0 0,-15 4 0,25-4 0,-1-1 0,1 1 0,0 0 0,0 0 0,0 1 0,0-1 0,0 0 0,0 1 0,0-1 0,1 1 0,-1-1 0,1 1 0,0 0 0,0-1 0,0 1 0,0 0 0,0 0 0,1 0 0,-1 5 0,-1 9 0,1 0 0,1 20 0,1-25 0,0 9 0,1-1 0,1 0 0,1 0 0,1 0 0,1 0 0,0-1 0,16 33 0,-4-9 0,-13-29 0,0-1 0,1 1 0,0-1 0,1 0 0,1-1 0,0 0 0,0 0 0,1 0 0,12 10 0,7 1 0,41 26 0,-15-11 0,-23-18 0,0-2 0,2-1 0,50 20 0,-64-29 0,-11-5 0,0 0 0,0 0 0,1-1 0,-1 0 0,0 0 0,1-1 0,-1 0 0,1 0 0,0-1 0,-1 0 0,17-3 0,-19 1 0,1 0 0,-1 0 0,0 0 0,0-1 0,0 0 0,0 0 0,0 0 0,-1-1 0,1 0 0,-1 0 0,0-1 0,0 1 0,0-1 0,-1 0 0,7-10 0,-2 0 0,0 0 0,0-1 0,-2 0 0,0 0 0,0-1 0,-2 0 0,0 0 0,2-21 0,-3 10 0,-1 0 0,-2-1 0,-1 1 0,-4-39 0,3 61 0,-1 1 0,0-1 0,0 1 0,0 0 0,-1-1 0,1 1 0,-1 0 0,-1 0 0,1 1 0,-1-1 0,1 1 0,-1 0 0,-1 0 0,-8-7 0,-9-6 0,-42-24 0,55 36 0,-126-72 0,122 69 15,0 1 0,0 0 0,0 1 0,-1 0 0,1 1 0,-1 1 0,-22-4 0,6 4-510,0 1 0,-49 2 0,48 1-6331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23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63 478 24575,'-3'0'0,"-1"0"0,1 0 0,-1 0 0,1-1 0,0 1 0,-1-1 0,1 0 0,0 0 0,0 0 0,-1 0 0,1-1 0,-5-3 0,6 4 0,1 0 0,0-1 0,-1 1 0,1-1 0,0 0 0,0 1 0,0-1 0,0 0 0,0 0 0,1 0 0,-1 0 0,1 0 0,-1 1 0,1-1 0,-1 0 0,1 0 0,0 0 0,0 0 0,0 0 0,0 0 0,0 0 0,1 0 0,-1 0 0,1-2 0,2-7 0,0 1 0,0 0 0,1 0 0,0 1 0,1-1 0,9-14 0,44-54 0,-32 44 0,-1 2 0,2 0 0,37-34 0,-53 55 0,1 1 0,1 0 0,-1 1 0,1 1 0,1 0 0,0 0 0,0 2 0,0 0 0,19-6 0,-29 11 0,1 0 0,0 1 0,0-1 0,-1 1 0,1 0 0,0 0 0,-1 0 0,1 1 0,0 0 0,-1-1 0,1 2 0,0-1 0,-1 1 0,0-1 0,1 1 0,-1 0 0,0 1 0,0-1 0,0 1 0,7 5 0,2 5 0,-1 0 0,-1 0 0,0 1 0,12 21 0,-6-10 0,168 254 0,-162-252 0,0-2 0,2 0 0,1-2 0,44 31 0,6 6 0,-73-56 0,0-2 0,1 1 0,-1 0 0,1-1 0,0 1 0,0-1 0,0 0 0,0 0 0,0-1 0,0 1 0,0-1 0,1 0 0,-1 0 0,0 0 0,1-1 0,-1 0 0,1 1 0,4-2 0,-4 0 0,1-1 0,-1 1 0,0-1 0,-1 0 0,1-1 0,0 1 0,-1-1 0,1 0 0,-1 0 0,0 0 0,0-1 0,0 0 0,0 1 0,5-9 0,39-47 0,68-110 0,-110 159-151,0-1-1,-1 0 0,0 0 0,-1 0 1,0-1-1,-1 0 0,0 1 1,1-14-1,-3 4-6674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24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0 356 24575,'16'-26'0,"1"0"0,2 2 0,0-1 0,1 2 0,25-22 0,-11 11 0,-11 11 0,1 2 0,1 0 0,48-29 0,-63 44 0,1 1 0,0 0 0,1 1 0,-1 0 0,1 1 0,-1 0 0,1 0 0,20 0 0,8 1 0,50 5 0,-35 0 0,-48-3 0,0 0 0,-1 1 0,1-1 0,-1 2 0,1-1 0,-1 1 0,0 0 0,1 0 0,-1 0 0,11 8 0,-13-8 0,0 1 0,-1 0 0,1 1 0,-1-1 0,0 1 0,0-1 0,0 1 0,-1 0 0,0 0 0,1 0 0,-1 0 0,0 1 0,-1-1 0,1 1 0,-1-1 0,1 7 0,2 18 0,-1 0 0,-2 1 0,-1-1 0,-4 32 0,0 13 0,4-49 0,0 16 0,-9 56 0,7-82 0,-1-1 0,-1 0 0,0 0 0,-1 0 0,-1 0 0,0-1 0,-12 20 0,-36 36 0,41-55 0,0 1 0,1 1 0,1 0 0,-11 20 0,22-34 0,-1-1 0,0 0 0,1 0 0,-1 1 0,1-1 0,0 0 0,-1 1 0,1-1 0,0 1 0,0-1 0,0 0 0,0 1 0,0-1 0,0 1 0,0-1 0,0 0 0,1 1 0,-1-1 0,0 1 0,1-1 0,-1 0 0,1 0 0,0 1 0,-1-1 0,3 2 0,-1-1 0,0 1 0,1-1 0,-1-1 0,1 1 0,0 0 0,0 0 0,-1-1 0,1 0 0,0 1 0,0-1 0,4 0 0,9 3 0,1-1 0,0-1 0,22 1 0,-35-3 0,352 1 0,-159-3 0,-169 1-682,52-8-1,-51 4-6143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25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79 24575,'-1'-2'0,"-1"0"0,0 1 0,0-1 0,0 0 0,0 1 0,0-1 0,0 1 0,0-1 0,0 1 0,0 0 0,-1 0 0,1 0 0,-1 0 0,1 1 0,0-1 0,-1 1 0,1-1 0,-1 1 0,0 0 0,1 0 0,-1 0 0,1 0 0,-1 0 0,1 1 0,-1-1 0,1 1 0,0 0 0,-1 0 0,1 0 0,-1 0 0,1 0 0,0 0 0,0 0 0,0 1 0,0-1 0,0 1 0,0 0 0,0-1 0,-2 4 0,-3 3 0,1-1 0,1 1 0,-1 0 0,1 0 0,1 1 0,-1-1 0,2 1 0,-1 0 0,-2 10 0,0 17 0,2 0 0,1 0 0,2 0 0,1 0 0,6 38 0,-6-73 0,1 9 0,1 0 0,0 0 0,1-1 0,-1 1 0,2-1 0,-1 0 0,2 0 0,-1 0 0,1 0 0,0-1 0,1 0 0,0 0 0,0 0 0,1-1 0,8 8 0,0-2 0,0 0 0,1-2 0,1 0 0,0-1 0,0 0 0,32 12 0,-32-17 0,0-1 0,0 0 0,0-1 0,1 0 0,0-2 0,-1 0 0,1-1 0,0-1 0,-1-1 0,1 0 0,17-5 0,-22 3 0,-1 0 0,0 0 0,0-1 0,0-1 0,0 0 0,-1-1 0,0 0 0,0-1 0,-1 0 0,0 0 0,0-1 0,-1 0 0,0-1 0,-1 0 0,0-1 0,0 1 0,-1-2 0,-1 1 0,0-1 0,0 0 0,-1 0 0,-1 0 0,0-1 0,-1 1 0,0-1 0,-1 0 0,0 0 0,-1 0 0,-1-15 0,1-6 0,-3 0 0,-5-40 0,5 62 0,-1 0 0,1 1 0,-2-1 0,0 0 0,0 1 0,-1 0 0,-1 0 0,0 0 0,-12-16 0,12 19 0,-1 0 0,0 0 0,0 1 0,-1 0 0,0 0 0,0 1 0,-1 0 0,0 1 0,1 0 0,-2 0 0,1 1 0,-1 0 0,1 0 0,-1 1 0,0 0 0,0 1 0,-1 1 0,-10-2 0,7 3-106,-6-2-104,0 0 0,-1 2 0,1 1 1,0 1-1,-24 4 0,28 0-6616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46.3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62 4946,'-5'0'616,"6"0"-602,-1 0 0,1 0-1,-1 0 1,1 0 0,-1 0 0,1 0 0,0 0 0,-1 0 0,1 0 0,-1 0 0,1 0-1,-1 0 1,1-1 0,-1 1 0,1 0 0,-1 0 0,1-1 0,-1 1 0,1 0 0,-1-1 0,1 1-1,-1 0 1,1-1 0,-1 1 0,0-1 0,1 1 0,-1-1 0,0 1 0,1-1 0,-1 1 0,0-1-1,0 1 1,0-1 0,1 0 0,0 2 41,1 0-1,-1-1 1,1 1-1,0-1 1,-1 1 0,1-1-1,0 1 1,-1-1-1,1 0 1,0 0-1,0 0 1,-1 0 0,1 0-1,0 0 1,-1 0-1,3-1 1,17 1 268,-17 0-288,-1 0-1,1 0 0,0 0 0,-1 0 1,1-1-1,0 0 0,-1 0 1,5-1-1,9-2 39,7 1 26,38-11-1,-42 8-74,0 2-1,0 0 0,24-1 1,9 0 18,-32 2-24,0 2 0,32 0 0,70 4 88,-32 0-82,-83-2-22,0-1 0,0-1-1,0 1 1,7-3 0,-8 2-1,0 0-1,0 0 1,0 1 0,0 0 0,8 1 0,63 5-3,-61-6 4,0 1 0,1 1-1,28 6 1,-30-5 3,-1-1 1,1 0-1,0-2 0,20-1 0,8 1-2,-1 1-1,-20-1-3,-1 1-1,46 8 1,-58-7 3,0 0 0,1-2 0,16 1 1,23 0 6,-25 2-6,-7 0-1,1-1 0,-1-1-1,1 0 1,-1-2 0,23-2 0,-33 2-2,-1 0 0,1 1 0,0 0 0,0 0 0,0 1 0,9 2 0,-8-2 0,-1 0 0,1 0 0,0 0 0,17-2 0,-19 0 0,1 1 0,0 0 0,0 0-1,0 1 1,0 0 0,8 3 0,37 4 3,78-9 5,33 3-2,-155-1-6,1 0 0,-1 0 0,1 0 0,-1 1 0,16 5 0,-23-7 1,1 1-1,-1-1 1,1 0 0,-1 1-1,1-1 1,-1 0 0,1-1 0,-1 1-1,1 0 1,-1-1 0,5-1-1,-5 1 1,1 1-1,-1-1 1,1 1-1,-1-1 0,1 1 1,-1 0-1,1 0 1,0 0-1,-1 0 0,1 0 1,4 2-1,-3-1-1,1 1 0,0-1 0,1 0 0,-1 0 0,0 0 0,0-1 0,0 1 0,0-1 0,1-1 0,-1 1 0,0-1 0,6-1 0,-5 0 1,0 1 0,0 0 0,0 1 0,0-1 0,-1 1 0,1 0 0,0 1 0,0-1 0,0 1 0,6 2 0,-11-3 0,0 0 0,0 1 0,0-1 0,0 0 0,-1 0 0,1 0 0,0 0 0,0 0-1,0 0 1,0 0 0,0-1 0,0 1 0,-1 0 0,1 0 0,0 0 0,0-1 0,0 1 0,0-1 0,1 0 0,-2 1 0,1-1 0,0 1 1,0-1-1,-1 1 0,1 0 0,0-1 0,0 1 0,-1 0 1,1 0-1,0-1 0,0 1 0,0 0 0,0 0 0,-1 0 1,1 0-1,0 0 0,0 0 0,0 1 0,1-1 0,14 5 3,0-2-1,0 0 0,0-1 0,0 0 1,24-1-1,-4-6-2,-28 4 0,-1 0 0,0 0 0,0 0 0,1 1 0,13 1 0,101 17 0,-102-19 0,-19 0 0,1 1 0,-1 0 0,1 0 0,-1-1 0,0 1 0,1 0 0,-1 0 0,1 0 0,-1 0 0,0 1 0,1-1 0,-1 0 0,0 0 0,1 1 0,-1-1 0,0 1 0,3 1 0,-2-1 0,0-1 0,0 1 0,0 0 0,1 0 0,-1-1 0,0 1 0,1-1 0,-1 0 0,1 0 0,-1 0 0,0 0 0,1 0 0,-1 0 0,0-1 0,1 1 0,3-2 0,-3 1 0,1 0 0,0 1 0,0-1 0,0 1 0,0 0 0,0 0 0,0 0 0,5 1 0,36 2 8,-33-4-3,-13 1-2,1-2-3,0 7 0,0-9-16,0 4 15,0-1 1,0 1 0,0 0-1,0 0 1,0 0 0,0 0-1,0 0 1,0-1 0,1 1-1,-1 0 1,0 0 0,0 0-1,0 0 1,0 0 0,0 0-1,0-1 1,0 1 0,0 0-1,0 0 1,0 0 0,1 0-1,-1 0 1,0 0 0,0 0-1,0 0 1,0 0 0,0-1-1,0 1 1,1 0 0,-1 0-1,0 0 1,0 0 0,0 0-1,0 0 1,0 0 0,1 0-1,-1 0 1,0 0 0,0 0-1,0 0 1,0 0-1,0 0 1,1 0 0,-1 0-1,0 0 1,0 1 0,1-1 1,1 1-1,-1-1 1,0 1 0,1-1-1,-1 1 1,0-1 0,1 0 0,-1 1-1,0-1 1,1 0 0,-1 0 0,1 0-1,-1 0 1,0 0 0,1-1-1,-1 1 1,0 0 0,1-1 0,-1 1-1,0-1 1,3 0 0,-3 0-1,-1 1 0,1 0 0,0 0 0,0-1 0,0 1 0,0 0 0,0 0 0,0 0 0,-1 0 0,1 0 0,0 0 0,0 1 0,0-1 0,0 0 0,0 0 0,-1 0 0,1 1 0,0-1 0,1 1 0,6 2 0,-1-4 0,5 3 0,-11-2 0,0 1 0,0-1 0,0 0 0,0 0 0,0 0 0,0 0 0,-1 0 0,1 0 0,0-1 0,0 1 0,0 0 0,0 0 0,0-1 0,0 1 0,-1 0 0,1-1 0,1 0 0,-1 0 0,0 1 0,0-1 0,0 1 0,0-1 0,0 1 0,0 0 0,0-1 0,0 1 0,0 0 0,0 0 0,1-1 0,-1 1 0,0 0 0,0 0 0,0 0 0,0 0 0,0 1 0,0-1 0,0 0 0,0 0 0,1 1 0,0 0 0,-2-1 0,0-1 0,0 1 0,0 0 0,0 0 0,0 0 1,0 0-1,0 0 0,0 0 0,0 0 0,0 0 0,0 0 0,0 0 1,0 0-1,0 0 0,0-1 0,0 1 0,1 0 0,-1 0 0,0 0 0,-1 4 50,0-5-53,1 1 1,0 0-1,0 0 1,0 0-1,-1 0 1,1 0-1,0 0 1,0 0 0,0 0-1,0 0 1,-1-1-1,1 1 1,0 0-1,0 0 1,0 0-1,0 0 1,-1-1-1,1 1 1,0 0 0,0 0-1,0 0 1,0-1-1,0 1 1,0 0-1,0 0 1,0 0-1,0-1 1,0 1-1,0 0 1,0 0-1,0-1 1,0 1 0,0 0-1,0 0 1,0 0-1,0-1 1,0 1-1,0 0 1,0 0-1,0 0 1,0-1-1,0 1 1,0 0 0,1-1-1,-1 1-68,0 0-1,0-1 1,0 1-1,0 0 1,0-1-1,1 1 1,-1 0 0,7-4-1287,7-4-1038,12-12 441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26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 24575,'20'-1'0,"1"2"0,-1 0 0,1 1 0,-1 1 0,0 1 0,32 11 0,147 46 0,-192-58 0,0-1 0,0 2 0,0-1 0,0 1 0,0 0 0,-1 0 0,0 0 0,0 1 0,7 7 0,-10-8 0,1 1 0,-1 0 0,0 0 0,0 0 0,-1 0 0,1 1 0,-1-1 0,-1 1 0,1 0 0,-1-1 0,0 1 0,1 10 0,2 59 0,-7 91 0,-1-41 0,4 747 0,0-867 0,-3 38 0,3-42 0,0 0 0,0-1 0,-1 1 0,1 0 0,0-1 0,0 1 0,0 0 0,0-1 0,-1 1 0,1 0 0,0-1 0,-1 1 0,1 0 0,0-1 0,-1 1 0,1-1 0,-1 1 0,1-1 0,-1 1 0,1-1 0,-1 1 0,0-1 0,1 1 0,-1-1 0,1 0 0,-1 1 0,0-1 0,1 0 0,-1 0 0,0 1 0,1-1 0,-1 0 0,0 0 0,0 0 0,1 0 0,-1 0 0,0 0 0,1 0 0,-1 0 0,0 0 0,0 0 0,1-1 0,-1 1 0,0 0 0,1 0 0,-1-1 0,0 1 0,1 0 0,-2-1 0,-43-29 0,32 20 0,0 1 0,-23-11 0,-10-2-119,6 2 245,-74-24 1,101 40-264,0 1 1,0 0 0,-1 1 0,1 0-1,-1 1 1,1 1 0,-1 0 0,0 1-1,1 0 1,-15 4 0,6 1-6690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27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4226 1 24575,'-164'95'-1277,"-194"148"-1,354-240 1193,-734 566-2864,376-283 2253,-1324 1164-3203,1196-1012 1511,154-164 4123,248-207 911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32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24575,'829'0'0,"-675"13"0,-4-1 0,752-13 0,-729 14 131,-20 0-1627,-126-13-5330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34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0 208 24575,'1'-2'0,"-1"0"0,0 0 0,1 0 0,0 0 0,0 0 0,0 0 0,0 0 0,0 0 0,0 0 0,0 0 0,0 0 0,1 1 0,-1-1 0,1 0 0,-1 1 0,1-1 0,0 1 0,-1 0 0,1 0 0,0 0 0,0-1 0,0 2 0,0-1 0,0 0 0,0 0 0,0 1 0,0-1 0,0 1 0,3-1 0,11-2 0,-1 1 0,30-1 0,-38 2 0,221 3 0,-128 2 0,125-13 0,-206 5 0,0 0 0,0-2 0,0 0 0,-1-1 0,0-1 0,-1-1 0,32-20 0,-32 18 0,0 1 0,1 0 0,1 1 0,0 1 0,0 1 0,0 1 0,23-5 0,14 6 0,1 3 0,74 5 0,-8 1 0,-82-4 0,-20-2 0,0 2 0,0 1 0,0 0 0,0 2 0,37 8 0,-56-10 0,25 7 0,-1 2 0,0 0 0,49 28 0,81 52 0,-133-79 0,1-1 0,0-1 0,1-1 0,50 9 0,60 11 0,-67-12 0,-57-13-341,-1 0 0,0 0-1,13 7 1,0 2-6485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35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1295 6 24575,'0'0'0,"0"0"0,0-1 0,0 1 0,0 0 0,0 0 0,0 0 0,0-1 0,0 1 0,-1 0 0,1 0 0,0-1 0,0 1 0,0 0 0,0 0 0,0 0 0,0 0 0,0-1 0,0 1 0,-1 0 0,1 0 0,0 0 0,0 0 0,0-1 0,0 1 0,-1 0 0,1 0 0,0 0 0,0 0 0,0 0 0,-1 0 0,1 0 0,0 0 0,0 0 0,0 0 0,-1 0 0,1-1 0,0 1 0,0 0 0,-1 0 0,1 1 0,0-1 0,0 0 0,0 0 0,-1 0 0,1 0 0,0 0 0,0 0 0,0 0 0,-1 0 0,1 0 0,0 0 0,0 1 0,-15 6 0,11-5 0,-189 120 0,-206 171 0,284-198 0,-54 40 0,66-56-682,-153 149-1,224-194-6143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37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24575,'3'3'0,"-1"0"0,0 1 0,1 0 0,-1-1 0,0 1 0,-1 0 0,1 0 0,-1 0 0,0 0 0,0 0 0,0 0 0,0 6 0,2 56 0,-3-46 0,-1 229 0,2 87 0,3-300 38,16 70 0,-5-37-1479,-10-35-5385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42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2392 2 24575,'-85'-1'0,"-101"4"0,171-1 0,1 1 0,-1 0 0,1 1 0,0 1 0,0 0 0,1 1 0,0 0 0,-13 9 0,-15 12 0,-41 35 0,-7 6 0,-1002 655-4326,458-322 2169,587-374 449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4:4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2 24575,'-8'0'0,"-1"0"0,1 1 0,0-1 0,0 2 0,0-1 0,-9 3 0,12-1 0,0-1 0,1 0 0,-1 1 0,1 0 0,0 0 0,0 0 0,0 1 0,0-1 0,0 1 0,-5 7 0,1-1 0,2 1 0,-1-1 0,1 1 0,1 0 0,0 1 0,0-1 0,2 1 0,-1 0 0,1 0 0,-2 23 0,2 8 0,4 79 0,1-52 0,-1-54 0,0-1 0,1 1 0,1 0 0,0-1 0,1 0 0,1 0 0,0 0 0,1 0 0,1-1 0,0 0 0,1-1 0,0 1 0,1-1 0,14 15 0,-19-24 0,1 0 0,-1-1 0,1 1 0,0-1 0,0 0 0,0 0 0,1-1 0,-1 0 0,0 0 0,1 0 0,0 0 0,-1-1 0,1 0 0,10 1 0,10-1 0,0-1 0,28-3 0,-10 0 0,-37 4 0,-1-1 0,0-1 0,0 1 0,0-1 0,0 0 0,0 0 0,0 0 0,0-1 0,0 0 0,0 0 0,-1-1 0,1 0 0,-1 0 0,0 0 0,1 0 0,-1-1 0,-1 0 0,1 0 0,-1 0 0,1 0 0,-1-1 0,-1 0 0,1 0 0,4-8 0,55-80 0,-55 83 0,-1-1 0,-1 0 0,0-1 0,-1 1 0,0-1 0,0 0 0,4-21 0,-3 3 0,0-1 0,0-31 0,-5 53 0,-1 1 0,-1 0 0,1-1 0,-1 1 0,-1 0 0,1-1 0,-1 1 0,-1 0 0,1 0 0,-2 0 0,1 1 0,-1-1 0,0 1 0,0 0 0,-1 0 0,0 0 0,0 1 0,-1 0 0,0 0 0,0 0 0,-11-8 0,-4-4-116,-59-46 366,71 57-437,0 2-1,-1-1 1,0 1-1,0 1 1,0 0 0,0 0-1,-14-2 1,3 2-6639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02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904 1601 24575,'-9'-1'0,"1"-1"0,0 0 0,1-1 0,-1 1 0,0-1 0,1-1 0,-11-5 0,0-1 0,-1 0 0,1-1 0,1-1 0,0 0 0,1-2 0,0 1 0,1-2 0,-13-17 0,24 28 0,-12-11 0,-1 1 0,-1 0 0,-21-12 0,-10-8 0,-25-20 0,-43-35 0,42 30 0,47 37 0,0 0 0,-35-37 0,36 27 0,1 0 0,-26-41 0,47 63 0,0-1 0,1 1 0,0-1 0,0 0 0,1 0 0,1 0 0,-1 0 0,0-20 0,2-11 0,4-44 0,1 20 0,-4 10 0,0 10 0,7-62 0,-4 92 0,0 0 0,1 0 0,0 1 0,1 0 0,1 0 0,1 0 0,13-24 0,15-14 0,54-62 0,-83 109 0,0 0 0,0 1 0,0 0 0,1 1 0,0-1 0,0 1 0,0 1 0,1-1 0,-1 1 0,1 1 0,-1-1 0,1 1 0,0 0 0,15-1 0,11 1 0,0 1 0,42 4 0,-29-1 0,57-2 0,47 3 0,-140-2 0,1 1 0,-1 1 0,0 0 0,-1 0 0,17 8 0,-15-6 0,0 0 0,0-1 0,26 4 0,-10-4 0,0 1 0,0 2 0,-1 0 0,0 2 0,-1 1 0,1 1 0,-2 1 0,0 1 0,0 2 0,-2 0 0,1 1 0,21 21 0,-9-5 0,-21-20 0,0 2 0,-1-1 0,0 2 0,21 30 0,-30-38 0,21 34 0,61 74 0,-78-105 0,0 2 0,-1-1 0,0 1 0,-1 0 0,-1 0 0,1 1 0,6 23 0,-1 5 0,7 51 0,0 1 0,-10-44 0,-3 2 0,-1-1 0,-3 1 0,-6 69 0,2-16 0,2-67 0,-9 63 0,7-88 0,0 1 0,-2-1 0,1 1 0,-2-1 0,1-1 0,-2 1 0,1-1 0,-13 19 0,-23 27 0,-53 69 0,87-119 0,-1 1 0,1-1 0,-2-1 0,1 1 0,-1-2 0,0 1 0,0-1 0,0 0 0,-1-1 0,0 0 0,0-1 0,0 0 0,0 0 0,-18 2 0,-11-2 0,0-1 0,-65-5 0,30 0 0,65 3 0,0-1 0,0 0 0,-1-1 0,1 0 0,0-1 0,1 1 0,-14-7 0,-55-35 0,40 22 0,22 12 0,0-1 0,-23-20 0,-7-7 0,-48-34-1365,75 59-5461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06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1 678 24575,'0'-577'0,"0"572"0,0-1 0,0 1 0,1-1 0,0 1 0,0-1 0,0 1 0,1 0 0,-1-1 0,1 1 0,1 0 0,-1 0 0,5-7 0,-5 9 0,0 1 0,0 0 0,0 0 0,1 1 0,-1-1 0,0 0 0,1 1 0,-1-1 0,1 1 0,-1 0 0,1 0 0,0 0 0,-1 0 0,1 0 0,0 1 0,0-1 0,0 1 0,-1-1 0,1 1 0,0 0 0,0 0 0,0 1 0,0-1 0,0 1 0,-1-1 0,6 3 0,12 4 0,-1 0 0,0 2 0,0 0 0,-1 1 0,32 24 0,-27-18 0,1-1 0,37 18 0,-33-21 0,0 2 0,0 1 0,-1 0 0,-1 3 0,32 25 0,-28-18 0,1-3 0,36 20 0,-57-36-88,23 13-550,55 43-1,-70-47-6187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49.1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413 0 4290,'-21'5'7,"-1"0"0,-29 12 0,33-10 15,0-2 1,0 1 0,-25 2 0,42-8-20,-1 0-1,1 1 1,-1-1 0,1 1 0,-1-1-1,1 1 1,-1-1 0,1 1-1,-1 0 1,1-1 0,0 1-1,-1 0 1,1 0 0,0 0 0,0 0-1,0 0 1,0 0 0,0 1-1,0-1 1,0 0 0,-1 3-1,-8 30-9,6-18 35,-66 330 1510,37-157-1222,2-21-28,-11 220 0,40-373-263,2 0 0,0 0 0,1 0-1,0-1 1,1 1 0,0 0-1,8 21 1,-9-35-17,-1 1 0,1-1-1,0 0 1,0 0 0,0 0 0,0 0 0,0-1-1,0 1 1,0 0 0,0 0 0,0-1-1,0 1 1,1 0 0,-1-1 0,0 1 0,0-1-1,1 0 1,-1 1 0,0-1 0,1 0 0,-1 0-1,2 0 1,36 1 81,-28-2-48,6 0-21,0-1 0,0-1 0,0 0 0,30-11 0,7-2 0,61-15-1991,-67 23 261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0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1649,'0'0'0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2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485 80 1665,'2'-4'-1,"-1"0"1,1 0-1,-1 0 0,1 0 1,0 0-1,0 1 1,1-1-1,-1 1 1,1-1-1,6-5 0,-6 6 38,1-1-1,-1 0 0,1 0 0,-2-1 0,6-7 1,-12 12 597,1-1 1,0 2 0,0-1-1,-1 0 1,1 1 0,0-1-1,0 1 1,-1 0 0,-3 2-1,-10 1-852,-49 11 294,-72 28 0,119-37-71,1 2 1,1 0 0,-1 1-1,2 1 1,-1 0-1,1 1 1,1 1 0,0 0-1,-14 16 1,26-24-8,1-1 0,0 0 0,0 1-1,0-1 1,0 1 0,1 0 0,0-1 0,0 1 0,0 0 0,0 0 0,0 0 0,1 0 0,-1 0 0,1 0-1,0 0 1,1 0 0,-1 0 0,1 0 0,-1 0 0,1-1 0,0 1 0,4 7 0,2 7-13,1-1-1,1 0 1,16 23 0,-15-25 12,9 14-1,2-1 1,1-1 0,26 25-1,81 66-23,-112-103 22,113 87-8,-117-93 40,-1 1 45,-12-10-70,0 0 0,1 0 0,-1 1 0,0-1 0,0 0 0,0 0 0,0 1 0,0-1 0,1 0 0,-1 1 0,0-1 0,0 0 0,0 1 0,0-1 0,0 0 0,0 1 0,0-1 0,0 0 0,0 1 0,0-1 0,0 0 0,-1 0 0,1 1 0,0-1-1,0 0 1,0 1 0,0-1 0,0 0 0,0 0 0,-1 1 0,1-1 0,0 0 0,0 0 0,-1 1 0,-7 7 3,-1 1 0,0-2-1,-1 1 1,1-1 0,-2-1 0,1 0-1,-1 0 1,1-1 0,-2 0-1,-15 4 1,-17 3-7,-63 9-1,84-17 20,-15 2-23,-1-2-1,0-1 1,0-2 0,-42-4-1,78 3 87,-14-5-914,17 4 700,0 0 0,-1 0 1,1-1-1,0 1 0,-1 0 0,1 0 1,0 0-1,0 0 0,0-1 0,0 1 1,0 0-1,0 0 0,1 0 1,-1 0-1,0 0 0,1 0 0,0-2 1,10-40-2722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3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353 106 4562,'-3'-3'50,"0"0"0,0 0-1,0 0 1,0 0 0,-1 1 0,1 0-1,-1-1 1,0 1 0,0 0 0,1 1 0,-6-3-1,-10-4 32,9 2-65,-12-6 133,0 0 0,-47-16 0,64 26-73,0 1 0,0-1 1,0 1-1,0 0 0,0 0 0,-1 1 1,1-1-1,0 1 0,0 0 1,0 1-1,-1-1 0,1 1 0,0 0 1,0 0-1,0 1 0,0 0 1,0-1-1,1 2 0,-1-1 0,-8 6 1,10-6-41,-1 1 0,1-1 0,0 1 1,0 0-1,0 0 0,1 0 0,-1 1 1,1-1-1,0 0 0,0 1 1,0 0-1,0-1 0,0 1 0,1 0 1,0 0-1,0 0 0,0 0 0,0 0 1,1 0-1,-1 0 0,1 5 0,-8 147 18,15 215 0,0-178-36,-6-170-18,0 46 8,14 84 0,-11-140-7,2-15 3,-5 2-3,0-1-1,-1 1 1,1 0-1,-1-1 1,1 1 0,0 0-1,-1-1 1,1 1-1,0 0 1,-1 0-1,1 0 1,0-1-1,-1 1 1,1 0-1,0 0 1,0 0-1,-1 0 1,1 0-1,1 1 1,14 3 23,-1-1 1,2-1 0,-1 0 0,0-1-1,0 0 1,0-2 0,1 0-1,-1-1 1,29-6 0,-27 3-67,1-1 0,-2 0 0,1-1 0,-1-1 0,0 0 0,0-2 0,-1 0 0,22-17 0,-16 8-756,0-1 1,35-41-1,-12-7-2313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3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35 7491,'-20'-11'188,"19"4"-215,12 2-43,3 1 68,1 1 0,-1 1 0,1 0 1,0 1-1,0 1 0,28 3 0,-41-3 4,-1 1 0,1-1 0,-1 1 0,1 0 0,-1 0 0,1-1 0,-1 1 0,1 0 0,-1 0 0,0 0 0,0 1 0,0-1 0,1 0 0,-1 0 0,0 1 0,-1-1 0,1 1 0,0-1 0,0 1 1,0-1-1,0 3 0,7 39 116,-7-24-120,-2 0 1,0 0 0,-1 0 0,-1 0 0,0 0 0,-2-1 0,0 1 0,-1-1-1,-1 0 1,-1-1 0,0 0 0,-13 20 0,-7 7 129,-2-1-1,-2-2 1,-47 49 0,79-89-122,1 0 0,-1-1 0,1 1 0,0 0 1,-1 0-1,1 0 0,0 0 0,0-1 0,0 1 0,-1 0 1,1-1-1,0 1 0,0 0 0,0-1 0,0 0 0,0 1 1,0-1-1,1 1 0,28 13-102,-6-5 88,1-1 0,0 0-1,0-2 1,0-1 0,1-2-1,0 0 1,0-1 0,41-4-1,-61 2-70,-1-1-1,1 0 1,0 0 0,-1 0-1,1-1 1,-1 0-1,1 0 1,-1 0-1,0-1 1,0 0-1,0 0 1,0 0-1,5-4 1,29-23-1541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4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7523,'2'-2'-4,"0"0"-1,0 0 0,0 0 1,0 1-1,1-1 0,-1 1 0,1 0 1,-1-1-1,1 1 0,0 0 0,-1 1 1,1-1-1,4 0 0,-1-1 16,-1 1-1,1 0 1,-1 1 0,1-1-1,0 1 1,5 1-1,-7 0 13,0 0 0,-1 1 0,1-1-1,0 1 1,-1 0 0,1 0-1,-1 0 1,0 1 0,0-1-1,0 1 1,3 2 0,29 38 201,-12-9-172,-2 2 0,26 58 0,27 90 53,-34-82-86,69 117-9,-108-217 12,0 0-1,-1 0 1,1 0-1,0 0 0,0 0 1,-1 0-1,0 0 0,1 0 1,-1 0-1,0 0 0,0 1 1,0-1-1,0 0 0,0 0 1,0 0-1,-1 0 0,1 0 1,-1 0-1,0 0 0,1 0 1,-1 0-1,0 0 0,0 0 1,0 0-1,0 0 0,-1-1 1,1 1-1,0 0 1,-1-1-1,1 1 0,-4 2 1,-4 3 21,0-1 0,-1 0 0,1 0 0,-21 8 1,-4-1 25,-52 13 0,31-11-29,-22 5 3,46-13-419,-46 16 0,56-13-905,20-10 1163,1-1 0,-1 1 0,0 0 0,1 0 1,-1 0-1,1 0 0,-1-1 0,1 1 0,-1 0 0,1 0 0,-1-1 0,1 1 0,-1 0 1,1-1-1,-1 1 0,1-1 0,-1 1 0,1-1 0,0 1 0,-1-1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4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5250,'-9'23'1441,"9"2"-1105,0 57 64,16 37-175,-7 43 31,-6 5-48,0-3-96,10-37 16,-1-22-80,-8-6-32,8-14-16,-2-20-32,-7-59 0,-3 5-224,0-22-513,9-3-751,4-35-1378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4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7459,'0'-6'0,"3"0"0,23-2 32,15 2 161,3 3 143,-7 9-64,-2-6-80,6 14-64,-10-22-112,7 16 16,-22-5-32,-7-9-32,-18 9-336,24-11-593,-15 19-623,-25 26-1282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5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63 7235,'-16'11'561,"22"-17"-369,-12 1-16,9 2-176,10 3 64,21-6 144,13 3 80,10 12 96,3-18-144,12 18-192,-15-12-48,-16-6 0,15 7-192,-12-1-576,-6-14-705,-6-9-2048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5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5 8452,'-3'-2'123,"2"2"-94,1 0 0,0-1 0,-1 1 0,1 0 0,0 0 0,-1-1 0,1 1 0,-1 0 0,1 0 0,-1 0 0,1 0 0,-1 0 0,1 0 0,0 0 0,-1 0 0,1 0 0,-1 0 0,1 0 0,-1 0 0,1 0 0,-1 0 0,1 0 0,-1 0 0,1 0 0,-1 1 0,0 0 10,0 1 0,0 0 1,0-1-1,0 1 0,1 0 1,-1 0-1,1-1 1,-1 1-1,1 0 0,-1 0 1,1 0-1,0 0 0,0 0 1,0 2-1,-44 765 313,48-466-365,-2-278 15,0-18-1,-2-9 7,3-12 133,-3 14 108,3-6-2070,-5-26-1105,-3 3-425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6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 1 2273,'1'7'4956,"-12"-6"-3920,4-1-1033,-24 0 68,0 2 1,-61 10 0,81-9-79,-1 0 0,1 0 0,-1 1 1,1 0-1,0 1 0,0 1 0,1-1 0,0 2 1,0-1-1,0 1 0,-10 10 0,18-15 2,1 0 0,-1 1 0,0-1 0,1 1 0,-1-1 0,1 1 0,0 0 0,0-1 0,0 1 0,0 0 0,1 0 0,-1 0 0,1 0 0,-1-1 0,1 1 0,0 0 0,0 0-1,1 6 1,1 1-14,1 1 1,-1-1-1,8 15 0,-9-21 14,5 9-7,0 0-1,0 0 0,2 0 1,0-1-1,0 0 1,1-1-1,13 14 1,10 6-55,39 28 0,-41-36 39,-1 2 0,32 35 1,-48-44 42,0 1 0,-1 0 0,0 0 0,-2 2 0,0-1 0,-1 1 0,11 35 0,-17-44-7,-1-1 0,1 1 0,-2 0 0,0-1 0,0 1 0,0 0 0,-1 0 0,-1 0 0,0 0 0,0 0 0,-1-1 0,0 1 0,-1 0 0,0-1 0,0 0 0,-1 0 0,0 0 0,-11 16 0,11-20 6,-1 1 1,0-1-1,0-1 1,-1 1-1,1-1 0,-1 0 1,0 0-1,0-1 1,0 1-1,-1-1 1,1-1-1,-1 1 1,0-1-1,-8 1 1,3 0 11,-1-1-1,0 0 1,0-1 0,1 0 0,-1-1 0,0-1 0,-15-2 0,25 2-36,-1 0 1,1 0-1,0 0 1,0 0-1,-1 0 1,1-1-1,0 1 1,0-1-1,1 0 1,-1 0-1,0 0 1,1 0-1,-3-3 1,7-2-1440,-2-26-547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49.5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156 1 2913,'-5'4'275,"1"0"0,-1 0-1,1 1 1,0 0-1,0 0 1,1 0-1,0 1 1,0-1 0,-3 7-1,1 3-63,1 0-1,-4 30 1,-26 293 367,6-30-406,17-236-163,4 1 1,2 90 0,6-119-194,-7-40-393,-2 1 363,14-20-1879,12-26 556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7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30 6435,'-22'-2'229,"0"0"-1,-41-10 1,48 8-195,1 1 1,-1 0-1,0 1 0,0 1 1,0 0-1,0 1 0,-29 4 0,39-3-10,0 1-1,0-1 1,0 1-1,0 0 1,0 0-1,0 1 0,0-1 1,1 1-1,-1 0 1,1 0-1,0 1 1,0-1-1,0 1 0,0 0 1,1 0-1,-1 1 1,1-1-1,0 0 1,1 1-1,-1 0 1,-3 8-1,1 5-19,0 0 1,1 0-1,0 0 0,2 1 1,-1 19-1,-1 122-1,19 193-1,9-51 180,-24-295-167,4 37 113,-4-43-114,0 0 0,0 0 0,0 0 0,1 1 0,-1-1 0,0 0 0,0 0 0,0 0 0,1 0 0,-1 0 0,1 0 0,-1 0 0,1 0 0,-1 0 0,1 0 0,-1-1 0,1 1 0,0 0 0,-1 0 0,2 1 0,-2-4-4,0 1-1,1 0 0,-1 0 1,0 0-1,1 0 1,-1 0-1,0 0 0,1 0 1,-1 1-1,1-1 1,0 0-1,-1 0 0,1 0 1,0 0-1,-1 1 1,1-1-1,0 0 0,0 1 1,0-1-1,1 0 1,68-22 278,30-30-147,-94 50-149,0-1 1,0 0-1,-1 0 0,0 0 0,8-8 0,10-8-254,-15 11-4,0 1 0,0-1 0,-1 0 0,0-1-1,-1 0 1,0 0 0,0 0 0,-1-1 0,-1 0 0,5-13 0,1-2-566,19-49-2511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7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7876,'-7'5'99,"5"-4"-45,0 0 1,0 0-1,0 0 0,1 1 0,-1-1 1,0 0-1,0 1 0,1 0 0,-1-1 1,1 1-1,-1 0 0,1 0 0,-1 2 1,2 4-41,1 0 1,1 0-1,0 0 1,0 0-1,0 0 1,1 0-1,0-1 1,0 1 0,1-1-1,0 0 1,0 0-1,1 0 1,0-1-1,10 11 1,9 7-35,1-1-1,34 24 1,-44-35 20,24 11-8,-33-20 9,0 0 1,0 0 0,0 1-1,-1 0 1,1 0-1,-1 0 1,0 1-1,0-1 1,0 1 0,-1 0-1,4 6 1,-7-6 10,0-1 0,-1 1 0,0-1 1,0 1-1,0-1 0,0 1 0,-1-1 0,0 1 1,0-1-1,0 0 0,0 1 0,-1-1 0,-3 7 0,0-1-51,0 0 0,0 1 0,-1-2 0,-1 1-1,0-1 1,0 0 0,-11 10 0,13-14-96,0 0 0,0-1 0,-1 1 1,0-1-1,1-1 0,-1 1 0,-1-1 0,1 0 1,0 0-1,-1-1 0,0 0 0,1 0 0,-9 1 0,-44-3-1807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7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7668,'6'-3'688,"-6"6"-608,31-6-32,64 3 128,-20 0 48,-12-3-112,-6 9-96,-16 8-16,-4-14-16,-18 3-224,3-1-448,0 7-545,10-9-1200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8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7491,'4'-1'34,"0"0"0,0 0-1,0 0 1,0 1-1,0 0 1,0 0-1,0 0 1,0 0-1,0 1 1,0-1-1,7 3 1,59 19-113,-26-8 121,-41-13-39,0 1 1,1-1-1,-1 0 0,0 1 0,0 0 1,0 0-1,0 0 0,0 0 1,0 0-1,5 5 0,21 36 180,-21-26-145,0 1 0,-1-1 1,-1 1-1,0 0 0,-2 1 0,0-1 1,3 38-1,0-3-19,17 97-24,63 205 0,-48-206 87,-38-142-45,0 0-1,-1-1 0,1 1 1,-1 0-1,-1 0 0,1-1 1,-1 1-1,-1 0 0,1-1 1,-1 1-1,0-1 0,0 0 1,-6 10-1,6-12-4,0 0 1,0 0 0,-1 0-1,0-1 1,1 1-1,-1-1 1,-1 1-1,1-1 1,0 0 0,-1 0-1,0-1 1,1 1-1,-1-1 1,0 0-1,0 0 1,-1 0-1,1 0 1,0-1 0,-1 0-1,-7 2 1,-108 8 359,75-5-420,40-5-93,-1 0-1,0 0 0,1 0 1,-1-1-1,-7 0 1,-16-9-3247,16 0-852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9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96 708 5779,'-8'3'365,"6"-3"-229,0 1 0,0 0 0,0-1 0,0 1 0,0-1 1,0 1-1,0-1 0,0 0 0,0 0 0,0 0 0,0 0 0,-3-1 0,-2-19 29,-1-22-162,-2-45 0,6 50-3,-1-25-12,3-73 1,3 104 5,2 0 0,1 0 0,1 0-1,13-41 1,-15 65 0,0-1 0,0 1 0,0 0 0,1 0 0,0 0 0,1 1 0,0 0 0,0-1 0,0 2 0,1-1 0,-1 0 0,1 1 0,1 0 0,-1 1 0,1-1 0,0 1 0,8-3 0,-2 2-46,-1 0 0,1 1 0,0 1 0,0 0-1,0 1 1,0 0 0,0 1 0,1 1 0,16 1 0,-25-1 33,0 0 1,0 1 0,0 0 0,0 0 0,-1 1-1,1-1 1,0 1 0,0 0 0,-1 0-1,1 1 1,-1-1 0,0 1 0,0 0-1,0 0 1,0 0 0,4 5 0,-3-2 10,-1 0 0,1 1 1,-1-1-1,-1 1 1,1 0-1,-1 0 0,0 0 1,-1 0-1,3 14 1,-2-5 11,-1-1 0,0 1 0,-2 0 0,0 0 1,0-1-1,-2 1 0,0 0 0,0-1 0,-9 26 1,-12 12 44,-2-2 0,-2 0 0,-44 61 0,61-97-32,-27 42 85,-94 157 168,116-185-247,2 1 1,0 1-1,3 0 0,0 0 1,-8 54-1,15-67-9,1 0 0,1 1 0,1-1 0,1 1-1,5 33 1,-5-47-12,0 1 0,0 0 0,1-1-1,0 1 1,0-1 0,0 1 0,1-1 0,0 0-1,0 0 1,0 0 0,0-1 0,1 1 0,0-1 0,0 1-1,0-1 1,0-1 0,1 1 0,0 0 0,0-1-1,0 0 1,9 4 0,-13-7 5,1 1 0,-1-1 1,0 0-1,1 0 0,-1 0 0,0 0 0,1 0 1,-1 0-1,0 0 0,1-1 0,-1 1 1,0 0-1,1-1 0,-1 1 0,0-1 0,0 1 1,0-1-1,3-1 0,20-17 37,-21 15-38,5-4 3,-1-1 0,-1 0 1,1 0-1,-2 0 0,1-1 1,-1 0-1,-1 0 0,0-1 1,0 1-1,2-13 0,12-29 17,5 0-21,-12 29-36,-1-1 1,-1-1-1,8-36 0,-16 56 22,0 0-1,0 1 1,1-1-1,-1 0 1,1 1-1,2-6 1,-3 9 8,-1 1 1,1-1 0,-1 0-1,1 1 1,-1-1-1,1 0 1,0 1 0,-1-1-1,1 1 1,0-1-1,-1 1 1,1-1 0,0 1-1,0 0 1,-1-1-1,1 1 1,0 0 0,0 0-1,0-1 1,0 1-1,-1 0 1,1 0 0,0 0-1,0 0 1,0 0 0,1 0-1,0 1-1,0 0 1,0-1-1,1 1 0,-1 0 0,0 0 1,0 0-1,0 1 0,0-1 0,0 0 1,1 3-1,8 7 5,0 0 0,14 20 1,-16-19 24,37 60 169,-39-58-181,1 0 0,0 0-1,1-1 1,1 0 0,0-1-1,1 0 1,0 0 0,19 14 0,-29-25-28,-1-1 0,1 1 0,0-1 1,-1 1-1,1-1 0,0 0 0,-1 1 1,1-1-1,0 0 0,0 0 1,-1 0-1,1 0 0,0 1 0,0-1 1,0 0-1,-1 0 0,1 0 1,0-1-1,0 1 0,-1 0 0,1 0 1,0 0-1,0 0 0,-1-1 1,1 1-1,0 0 0,-1-1 0,1 1 1,0-1-1,-1 1 0,1-1 1,0 0-1,1-1-40,0 0 1,0-1 0,0 1-1,-1-1 1,1 0-1,-1 0 1,0 1-1,2-7 1,0-4-392,0-1-1,0 0 1,0-14 0,0-27-2532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9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6787,'0'-3'208,"16"3"-96,44-14 32,9-6 64,-15 15-64,-13-1 33,-4-5-65,-5 2-64,-23 6-48,-9 6-96,10 6-801,-20 11-1200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29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1 145 8404,'3'0'16,"13"-8"128,-4 8-144,26-17-64,19 3 64,-4-3 32,4 8-16,-7-11 32,-6 6-48,7 3-400,-11-6-801,11 0-1152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30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125 164 6307,'-6'3'59,"1"1"-1,-1 0 1,1-1 0,0 2 0,0-1 0,0 0-1,1 1 1,0 0 0,-1 0 0,2 0-1,-1 1 1,1 0 0,0-1 0,-4 9 0,-2 8-3,1 0 1,-11 40-1,13-31 21,1 0 0,1 1 0,1-1 0,3 37 0,0-48-2,2 0 0,1 0 0,0-1 0,1 1 0,1-1 0,1 1 0,14 28-1,-16-40-56,0-1 0,1 0 0,1 1-1,-1-2 1,1 1 0,9 7-1,-13-12-12,-1 0 0,1 0 0,0 0-1,1-1 1,-1 1 0,0-1-1,0 0 1,1 1 0,-1-1 0,1 0-1,-1 0 1,1-1 0,-1 1 0,1 0-1,-1-1 1,1 0 0,0 1 0,-1-1-1,1 0 1,0 0 0,-1-1-1,1 1 1,4-1 0,-1-3 3,0 1 1,0-1 0,0 0-1,-1 0 1,0 0-1,0-1 1,0 0 0,0 0-1,0 0 1,-1 0-1,0-1 1,-1 0-1,1 0 1,-1 0 0,0 0-1,2-8 1,4-11 51,-2-1 1,8-50 0,-9 42-58,3-21-15,-2-1 0,-2-1 0,-3 1 0,-3 0 0,-7-58 0,6 97 4,0 0 0,-2 0 0,0 0 0,0 1 0,-2-1 0,-13-27 0,19 44 16,0-1 0,-1 1 1,1-1-1,0 0 1,-1 1-1,1-1 0,-1 1 1,1-1-1,0 1 1,-1-1-1,1 1 0,-1-1 1,0 1-1,1-1 0,-1 1 1,1 0-1,-1-1 1,1 1-1,-1 0 0,0 0 1,1-1-1,-1 1 1,0 0-1,1 0 0,-1 0 1,0 0-1,1 0 1,-1 0-1,0 0 0,0 0 1,1 0-1,-1 0 0,0 0 1,1 1-1,-1-1 1,0 0-1,1 0 0,-1 1 1,1-1-1,-1 0 1,0 1-1,1-1 0,-1 0 1,0 2-1,-24 26 228,18-20-228,0 2-15,1 0-1,0 1 0,-9 22 1,10-23-27,1 0 0,-2 0 1,-7 12-1,11-19-81,-4 0-742,-2-2-220,-7 1-927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33.1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 2721,'-14'2'772,"14"-2"-742,0 0-1,1 0 0,-1 0 0,0 0 0,0 0 0,0 0 0,0-1 1,0 1-1,0 0 0,0 0 0,0 0 0,0 0 0,0 0 1,0 0-1,0 0 0,0 0 0,0 0 0,0-1 0,0 1 0,0 0 1,0 0-1,0 0 0,0 0 0,0 0 0,0 0 0,0 0 1,0 0-1,0 0 0,0-1 0,0 1 0,0 0 0,0 0 0,0 0 1,0 0-1,0 0 0,0 0 0,0 0 0,-1 0 0,1 0 1,0 0-1,0 0 0,0-1 0,0 1 0,0 0 0,0 0 0,0 0 1,0 0-1,0 0 0,0 0 0,-1 0 0,1 0 0,0 0 1,0 0-1,0 0 0,0 0 0,0 0 0,0 0 0,0 0 0,0 0 1,-1 0-1,10 3 329,0 0 1,0-1 0,-1 0-1,1-1 1,0 0 0,15 0-1,108-5 16,71 2-9,-160 4-302,161 15 378,-133-6-354,1-4-1,93-1 0,161-7 67,-235 6-52,146 27 0,-142-13-67,1-4 0,0-5 0,145-3 0,-179-8-29,1 3 1,-1 3-1,93 18 0,-86-12 21,139 2 0,-181-12-46,7-1 11,70-12 0,-68 7 20,44-1-1,-58 8-19,-20-1 8,0-1-1,0 0 0,0 1 0,0-1 1,0 0-1,1 0 0,-1-1 1,0 1-1,0 0 0,0-1 0,0 1 1,0-1-1,0 0 0,2 0 0,-4 1 54,0-1-53,-3 1-507,1 15-1305,-12 24-1279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34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0 2865,'-9'13'182,"8"-11"-76,0 0 0,0 0 0,-1 1 0,1-1 0,-1 0 0,1 0 0,-1 0-1,0 0 1,0-1 0,0 1 0,0 0 0,0-1 0,0 1 0,0-1 0,0 0 0,-4 0 830,5-3-94,6 4-543,13-2-125,43 22 135,-18-14-218,0-3 1,1-1-1,-1-2 1,0-2-1,1-2 1,64-10-1,172-33 200,-232 42-183,0 2-1,0 2 1,0 2-1,71 14 1,8 0-8,-72-15-83,0-3 1,96-13 0,-50 4 11,-84 8-21,86-6 83,184 7 0,30 18-73,9 1 12,-240-15-41,163-15 0,-162 5 60,-68 6-41,1 1 0,-1 1 0,0 1 0,33 8 0,-38-6 99,-12-2 41,-7-1 101,15 2-262,-1 1 1,0 0-1,0 0 1,0 1 0,15 11-1,-24-15-221,-7-1-1410,-9 8-242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50.0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101 28 4386,'5'1'73,"-1"0"-1,0-1 1,0 0-1,0 1 1,1-2 0,-1 1-1,0 0 1,0-1-1,1 0 1,-1 0 0,0 0-1,0 0 1,5-3-1,12-2-29,-2 1 9,0 1 1,1 2-1,-1 0 0,24 1 1,-33 1-26,0 0 0,-1 1 1,1 1-1,-1 0 1,1 0-1,-1 0 0,0 1 1,0 1-1,0 0 1,14 8-1,-18-8 1,-1 0 0,1 0 0,-1 0-1,0 1 1,-1-1 0,1 1 0,-1 0 0,0 0 0,0 1-1,3 6 1,4 7 40,14 29 49,-2 1 0,-3 0 1,-1 2-1,12 62 0,29 209-71,-54-282-34,-2 1 0,-1-1 1,-2 0-1,-2 1 0,-2-1 1,-1 0-1,-3 0 0,-1-1 0,-27 76 1,36-115-13,-2 5 9,1 0 1,-1-1 0,1 1-1,-1-1 1,0 1-1,-1-1 1,1 0-1,-1 0 1,0 0-1,0 0 1,0-1 0,-1 1-1,1-1 1,-1 0-1,0 1 1,-4 1-1,-22 15 229,4-1-123,3-9-20,0 0 1,-29 7 0,-5 3 6,-30 13 57,-156 55 122,240-92-1249,3-11 50,1 11 563,4-60-3260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37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1051 1120 3778,'-21'46'909,"17"-37"-294,4-8-597,0 0 0,-1 0 1,0 0-1,1 0 0,-1 0 0,1 0 0,-1 0 0,0 0 0,0 0 1,0 0-1,1-1 0,-1 1 0,0 0 0,0-1 0,0 1 0,-2 0 1,-9 1 83,5-2-67,1 1 1,0 0-1,0 0 1,-1 1-1,-9 3 0,3 0 27,-1 0-1,0-2 1,-1 1-1,1-2 1,-1 0-1,-16 0 1,-97-3 40,83 0 6,-228-18 86,264 18-190,-1-1-1,1 1 0,0-2 0,0 1 0,0-1 0,1 0 0,-1-1 0,1 0 0,-1 0 1,1-1-1,1 0 0,-1-1 0,1 0 0,0 0 0,0 0 0,0-1 0,-8-11 0,-81-143-28,63 101 21,12 22 5,1-1-1,2-1 1,-24-83 0,40 114-4,1 0 0,0-1 1,0 1-1,1-1 0,1 1 0,0-1 1,0 1-1,0 0 0,1 0 0,1-1 1,0 1-1,6-15 0,4-2-12,1 0 1,29-42-1,90-114 26,-107 150-15,2 1 1,2 1-1,46-36 1,-65 58 8,0 1 0,0 0 0,1 1 0,0 0 0,1 1 0,-1 1 0,1 0 0,0 0 0,0 1 0,0 1 1,1 0-1,-1 1 0,0 0 0,1 1 0,-1 1 0,1 0 0,22 5 0,427 75 51,-453-80-49,1 1 1,-1 1-1,1 0 1,-1 0-1,0 1 0,0 0 1,-1 0-1,1 2 1,-1-1-1,0 1 1,0 0-1,-1 1 0,14 13 1,-7 2 34,-2 1 1,0 0 0,17 44-1,-18-39-33,19 46 37,39 150 1,-68-219-42,-1 1-1,0-1 1,-1 1-1,1-1 1,-1 0 0,0 1-1,-1-1 1,1 1-1,-1-1 1,0 0 0,0 1-1,-1-1 1,1 0-1,-1 0 1,-3 5 0,-3 3 19,0 0 0,-1 0 0,-19 21 1,2-3-4,-164 212 51,96-144 53,89-94-114,0 0-1,0 0 0,0-1 1,-1 1-1,0-1 0,0-1 0,0 1 1,0-1-1,-7 3 0,-12 6 34,22-10-39,0-1-1,0 0 1,0 0 0,0 0-1,0 0 1,0-1 0,-1 1-1,1-1 1,0 0 0,0 0-1,-7-1 1,-18 2-39,-8 2-138,13-1-12,-37 7 0,53-7-82,1 0 1,-1 0-1,0 1 1,1-1-1,0 1 1,0 1-1,0-1 1,0 1-1,0 0 1,-5 6-1,-11 17-2332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42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5 239 2433,'-4'3'3121,"7"11"-1485,-3-14-1622,0 0 0,1 1 0,-1-1 1,0 0-1,0 0 0,0 0 0,0 0 0,0 0 1,0 1-1,0-1 0,0 0 0,1 0 0,-1 0 0,0 0 1,0 0-1,0 0 0,0 0 0,0 0 0,1 0 0,-1 0 1,0 1-1,0-1 0,0 0 0,0 0 0,1 0 0,-1 0 1,0 0-1,0 0 0,0 0 0,1 0 0,-1 0 1,0 0-1,0 0 0,0 0 0,0-1 0,1 1 0,-1 0 1,0 0-1,0 0 0,0 0 0,0 0 0,0 0 0,1 0 1,-1 0-1,0 0 0,0-1 0,0 1 0,0 0 1,0 0-1,1 0 0,-2 0-15,1 0 1,0 0 0,0 0-1,0 0 1,0 0 0,0 0-1,0 0 1,0 0 0,0 1-1,0-1 1,0 0-1,0 0 1,0 0 0,0 0-1,0 0 1,0 0 0,0 0-1,0 1 1,0-1-1,0 0 1,1 0 0,-1 0-1,0 0 1,0 0 0,0 0-1,0 0 1,0 0-1,0 0 1,0 0 0,0 1-1,0-1 1,0 0 0,0 0-1,0 0 1,1 0-1,-1 0 1,0 0 0,0 0-1,0 0 1,0 0 0,0 0-1,0 0 1,0 0-1,0 0 1,1 0 0,-1 0-1,0 0 1,0 0 0,0 0-1,0 0 1,0 0-1,0 0 1,0 0 0,0 0-1,1 0 1,-1 0 0,23-5-32,261-15 325,-207 17-250,-42-1-35,48-10 0,-4 0-6,-30 8 6,105-11 30,55 7 52,-140 1-84,132-33-1,-142 25-4,-41 10 3,0 2-1,1 0 1,0 1-1,36-3 1,-38 6 8,0 0-1,-1-2 1,1 0 0,18-6 0,-18 4-9,1 1 0,-1 1 1,24-1-1,115-9 6,-11 0 27,-116 10-45,33-1 2,24 4-4,-63-1 26,-1 0 1,33 5-1,-39-8-42,-6 1 22,49 10-11,-45-8 23,1 1 1,-1 0-1,16 3 0,24 1 23,-41-3-41,-8-4-21,-3 5 47,6-2-27,3 6 9,-14-11-10,16 8 21,4 3 8,197 39-24,-204-44-10,-7 0 62,-10-5 7,7 4-84,0 0 0,0-1 0,-1 1 0,1 0 0,0 0 0,0 0 0,0 0 0,-1 0 0,1 0 1,0 0-1,0-1 0,-1 1 0,1 0 0,0 0 0,0 0 0,-1 0 0,1 0 0,0 0 0,0 0 0,0 0 0,-1 0 0,1 0 0,0 0 0,0 0 1,-1 1-1,1-1 0,0 0 0,0 0 0,-1 0 0,1 0 0,0 0 0,0 0 0,0 0 0,-1 1 0,1-1 0,0 0 0,0 0 0,0 0 0,0 0 0,0 1 1,-1-1-1,1 0 0,0 0 0,0 0 0,0 1 0,0-1 0,0 0 0,0 0 0,0 1 0,0-1 0,0 0 0,0 0 0,0 1 0,0-1 0,-8 25-1885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44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6131,'2'2'131,"0"1"-116,-1-1 1,1 1-1,-1-1 1,1 1-1,-1 0 1,0 0-1,0 0 1,-1-1-1,1 1 0,0 0 1,-1 0-1,0 0 1,0 0-1,0 4 1,2 14 64,88 578 661,-54-360-661,-36-234-76,3 28 10,-3-32-12,0 0-1,0 0 0,0 0 0,0 0 0,0 0 1,0 1-1,-1-1 0,1 0 0,0 0 0,-1 0 0,1 0 1,0 0-1,-1 0 0,1 0 0,-1 0 0,0 0 1,1 0-1,-1 0 0,0 0 0,0 0 0,1-1 1,-2 2-1,1-2-16,1-1 1,0 1 0,0 0-1,0 0 1,-1-1 0,1 1 0,0 0-1,0-1 1,0 1 0,0 0-1,0-1 1,-1 1 0,1 0-1,0-1 1,0 1 0,0 0-1,0-1 1,0 1 0,0 0-1,0-1 1,0 1 0,0 0-1,0-1 1,1 1 0,-1 0 0,0-1-1,0 1 1,0 0 0,0-1-1,0 1 1,1 0 0,-1-1-1,0 1 1,3-14-481,-6-42-1266,-15-22-1160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44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1 119 4818,'0'0'395,"0"0"-359,0 0 0,0-1 0,0 1 0,0 0 0,0-1 0,0 1 0,0 0 0,0-1 1,0 1-1,0 0 0,0 0 0,0-1 0,0 1 0,0 0 0,0-1 0,0 1 0,0 0 0,0 0 0,1-1 0,-1 1 0,0 0 0,0 0 0,0-1 0,0 1 0,1 0 0,-1 0 0,0 0 1,0-1-1,1 1 0,-1 0 0,0 0 0,0 0 0,1 0 0,-1-1 0,0 1 0,1 0 0,15-8 0,1 0 1,0 1-1,1 1 1,34-7-1,-21 5-2,22-6 61,1 3 0,0 2-1,1 2 1,0 3 0,107 6-1,-128 1-28,-16 0-28,0-1 0,1-1 0,-1-1 0,36-5 0,-54 5-45,0 0 0,1 0 0,-1 0 0,0 0-1,0 0 1,1 0 0,-1 0 0,0 0-1,1 0 1,-1-1 0,0 1 0,0 0-1,1 0 1,-1 1 0,0-1 0,1 0 0,-1 0-1,0 0 1,1 0 0,-1 0 0,0 0-1,0 0 1,1 0 0,-1 1 0,0-1-1,0 0 1,1 0 0,-1 0 0,0 0 0,0 1-1,1-1 1,-1 0 0,0 0 0,0 1-1,0-1 1,0 0 0,1 0 0,-1 1-1,0 0 1,1-7-480,-8-5-711,-5 2-877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44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6307,'4'2'76,"0"1"0,0-1 0,1 0-1,-1 0 1,1 0 0,0-1 0,0 0 0,6 1 0,51 5 37,-47-7-87,1 2-1,-1-1 1,21 7 0,-23-5-7,-1 1-7,0-1-1,0 2 1,19 9-1,-28-13-3,-1 1 1,1-1-1,0 1 0,-1 0 1,1 0-1,-1 0 0,0 1 1,1-1-1,-1 0 0,0 1 1,-1-1-1,1 1 0,0 0 1,-1 0-1,1 0 0,-1-1 1,0 1-1,0 0 0,0 1 1,0 4-1,0 16 92,-2 1-1,-1 0 1,0-1-1,-2 0 1,-12 39 0,-4 9 7,-4-2 0,-2 0 1,-46 83-1,68-145-108,0 1 0,-1-1 0,0 0 0,0 0 0,0-1 0,-1 0 0,-1 0 0,1 0 0,-1 0 1,-8 5-1,15-12-7,0 0 1,-1 1-1,1-1 1,0 0-1,-1 0 1,1 0 0,0 1-1,-1-1 1,1 0-1,0 0 1,-1 0 0,1 0-1,0 0 1,-1 0-1,1 0 1,0 0 0,-1 0-1,1 0 1,0 0-1,-1 0 1,1 0-1,0 0 1,-1 0 0,1 0-1,0 0 1,-1-1-1,1 1 1,0 0 0,0 0-1,-1 0 1,1 0-1,0-1 1,-1 1 0,1 0-1,0 0 1,0-1-1,-1 1 1,1 0-1,0 0 1,0-1 0,0 1-1,0 0 1,-1-1-1,1 1 1,0 0 0,0-1-1,0 1 1,0 0-1,0-1 1,0 1-1,0 0 1,0-1 0,0 1-1,0-1 1,-1-24-786,6-23-613,3-13-944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45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14 232 6083,'-4'21'203,"0"2"1,1-1-1,1 0 1,2 0-1,0 1 1,1-1-1,1 0 0,1 0 1,1 0-1,8 26 1,-5-31-167,-1 1 1,2-1 0,0 0-1,2-1 1,-1 0-1,2-1 1,0 0-1,1 0 1,0-1 0,1-1-1,1 0 1,23 17-1,-24-21-19,0 0 0,1-1 0,0 0 0,1-1 0,0-1 0,0 0 0,29 7-1,-33-11-12,0-1-1,0 0 0,0 0 0,0-1 0,0 0 0,0-1 1,0 0-1,0-1 0,-1-1 0,1 1 0,-1-1 1,19-9-1,-17 6-14,0-2 1,0 1 0,-1-1-1,0-1 1,-1 0 0,0-1-1,0 0 1,-1 0 0,0-1 0,-1 0-1,0-1 1,-1 0 0,0 0-1,8-21 1,-3 2-13,-1-2 0,-1 1-1,-2-1 1,7-58 0,-13 71 15,-1-1 0,0 1 0,-1-1 1,-1 0-1,-7-32 0,6 42 12,-1-1-1,-1 1 1,0 0 0,-1 0-1,0 0 1,0 1 0,-1 0 0,-1 0-1,1 0 1,-15-15 0,11 16 17,-1-1 1,1 2-1,-1-1 0,-1 2 1,0-1-1,0 2 1,-20-9-1,25 12 24,0 0 0,0 1 0,0 0-1,-1 0 1,1 1 0,-1 0 0,0 0 0,1 0-1,-1 1 1,0 1 0,1-1 0,-1 1 0,1 0-1,-1 1 1,-9 3 0,12-2-51,0 0 1,0 0-1,0 0 0,1 1 1,-1-1-1,1 1 1,0 0-1,0 1 0,1-1 1,-1 1-1,-4 9 0,-28 57-353,34-65 303,-27 75-949,8-13-815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45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6 5394,'0'16'17,"-3"49"546,8 71 0,-4-118-420,2 1-1,0-1 1,1 0-1,1 0 1,0 0-1,1-1 1,2 0-1,14 27 1,-16-35-124,0 0 0,1-1 0,1 0 0,-1 0 0,1-1 0,0 1 0,1-2 0,0 1-1,0-1 1,0-1 0,0 0 0,1 0 0,0-1 0,0 0 0,1-1 0,15 4 0,-19-6-19,-1 0 0,1 0 0,-1-1 0,1 0 0,-1 0 0,1 0 0,-1-1 0,1 0 0,-1-1-1,0 1 1,1-1 0,-1 0 0,0-1 0,0 1 0,0-1 0,-1-1 0,1 1 0,-1-1 0,1 0 0,-1 0-1,0 0 1,-1-1 0,1 1 0,-1-1 0,0-1 0,0 1 0,0 0 0,3-8 0,4-12-25,0-2 0,-2 0 0,-1 0 0,-1 0 0,-1-1 0,-2 0 0,2-51 0,-5 73 29,-1-1 1,-1 1 0,1-1-1,-1 1 1,0-1 0,0 1-1,-1-1 1,0 1-1,0 0 1,-1 0 0,1 0-1,-1 0 1,-1 0 0,1 1-1,-1-1 1,0 1 0,0 0-1,-1 0 1,1 1 0,-1-1-1,-10-7 1,6 7 65,0 0-1,-1 1 1,1 0 0,-1 0-1,0 1 1,0 0 0,0 1 0,0 0-1,0 0 1,0 1 0,-1 1-1,-15 0 1,2 0 71,-36 4 182,57-4-319,0 1 0,-1-1 1,1 1-1,0 0 0,0 0 1,0 0-1,0 0 0,0 1 1,1-1-1,-1 1 0,0 0 0,1-1 1,-1 1-1,-3 5 0,5-5-54,0 0 0,0 1 0,0-1 0,0 1 0,1-1-1,-1 1 1,1 0 0,0-1 0,0 1 0,0-1 0,0 1 0,0 0-1,0-1 1,1 1 0,-1-1 0,1 1 0,0-1 0,2 5-1,18 37-2008,-20-43 1765,0 1 0,0-1-1,0 0 1,1 0-1,-1 0 1,0 1 0,1-1-1,-1 0 1,1-1 0,0 1-1,-1 0 1,4 1 0,-5-2 281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46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1 153 5122,'1'0'135,"0"-1"-1,0 1 0,0-1 0,0 1 0,0-1 0,0 1 1,1 0-1,-1-1 0,0 1 0,0 0 0,0 0 1,1 0-1,-1 0 0,0 0 0,0 0 0,0 1 1,1-1-1,-1 0 0,0 1 0,2 0 0,2 0-92,39 4 176,-1-2 0,1-2-1,63-6 1,127-33 18,-226 37-242,-4 0-12,0 0-1,0 0 0,0 0 1,0 0-1,0-1 0,7-3 1,-10 5-54,-1-1 1,1 0-1,0 0 1,0 1 0,-1-1-1,1 0 1,0 0-1,-1 0 1,1 0-1,-1 0 1,1 0 0,-1 0-1,1 0 1,-1 0-1,0 0 1,0 0-1,1 0 1,-1 0 0,0 0-1,0 0 1,0 0-1,0 0 1,0-1-1,0 1 1,-1 0 0,1 0-1,0 0 1,0 0-1,-1 0 1,1 0-1,-1-1 1,-16-38-2013,6 6-706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46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0 6083,'-6'3'514,"2"1"204,13 3-203,7 3-424,0 0 1,1-2-1,0 0 0,0-1 0,20 6 0,-22-10-93,0 1 0,0 0 0,-1 1 0,0 1 0,0 0 0,0 1 0,-1 0 0,16 12-1,-28-17 4,1 0 0,0 0-1,0 1 1,-1-1 0,1 1-1,-1-1 1,0 1 0,0-1-1,0 1 1,0 0 0,0-1-1,-1 1 1,1 0 0,-1 0-1,0 0 1,0 0 0,0-1-1,0 1 1,-1 4 0,-1 7 32,0-1 1,-8 23 0,9-31-20,-14 40 156,-2-1 0,-2-1 1,-2-1-1,-1 0 1,-2-2-1,-2 0 0,-41 45 1,53-69-132,-2-1 0,1-1 0,-2-1 0,-23 15 0,25-19 4,11-9-139,16-15-420,-2 3 33,61-87-2174,-10 29 771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46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604 0 8132,'-82'119'48,"-18"23"272,-7-7 96,9-1-16,35-24-160,13-19-192,22-18-48,6-19-32,6-9-96,10-14-64,-1-8-160,7-15-176,0-10-144,4-7-433,-17-19-720,-3-17-800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50.6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1110 4850,'-5'-26'13,"3"1"-1,0-1 1,1 1-1,1-1 1,2 0-1,1 1 1,8-41-1,9-8 123,33-82-1,-39 118-76,-4 11-17,12-36 112,50-99 0,-60 142-132,0 0-1,1 1 1,1 0-1,1 1 0,0 1 1,1 0-1,1 1 1,30-21-1,-15 15 19,1 2 0,1 1 0,0 2 0,2 1 0,0 2 0,1 1 0,0 2 0,1 1 0,0 3 0,51-5 1,-63 11 25,51 5 0,-67-3-19,-1 1 1,1 0 0,0 1-1,-1 0 1,0 1-1,0-1 1,0 2 0,9 4-1,-10 1 30,-8-10-75,0 0-1,0 1 1,0-1 0,0 0-1,0 0 1,0 0 0,0 1-1,0-1 1,0 0 0,0 0 0,0 0-1,1 1 1,-1-1 0,0 0-1,0 0 1,0 0 0,0 0-1,0 1 1,1-1 0,-1 0-1,0 0 1,0 0 0,0 0-1,0 0 1,1 0 0,-1 1-1,0-1 1,0 0 0,0 0 0,0 0-1,1 0 1,-1 0 0,0 0-1,0 0 1,1 0 0,-1 0-1,0 0 1,0 0 0,0 0-1,1 0 1,-1 0 0,0 0-1,0 0 1,0 0 0,1 0-1,-1-1 1,0 1 0,0 0-1,1 1-112,0 0-38,0-1-1,0 1 0,0-1 1,0 1-1,0 0 0,0 0 0,0-1 1,-1 1-1,1 0 0,0 0 0,0 0 1,-1 0-1,1 0 0,-1 0 0,1 0 1,-1 0-1,1 0 0,-1 0 0,0 0 1,1 0-1,-1 2 0,2 30-1348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47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5571,'8'19'1160,"17"23"-815,3-1 1,1-2-1,44 47 0,-25-29 83,30 34 21,105 134 116,32 75-128,-206-288-416,-5-5-15,0-1 0,0 0 0,0 0 1,1 0-1,0-1 0,0 0 0,0 0 0,1 0 1,0 0-1,0-1 0,0 0 0,9 4 1,-14-8-33,-1 0 0,0 0 1,0-1-1,0 1 0,1 0 0,-1-1 1,0 1-1,0 0 0,0-1 1,0 1-1,1 0 0,-1-1 1,0 1-1,0 0 0,0-1 0,0 1 1,0 0-1,0-1 0,0 1 1,0-1-1,0 1 0,0 0 1,0-1-1,0 1 0,0 0 0,-1-1 1,1 1-1,0 0 0,0-1 1,0 1-1,0 0 0,-1-1 1,1 1-1,0 0 0,0-1 1,-1 1-1,1-1-245,-1-1 168,0 0 0,0 1 1,0-1-1,0 0 1,0 0-1,0 1 0,-1-1 1,1 1-1,-1-1 0,1 1 1,-1-1-1,1 1 0,-1 0 1,0 0-1,0 0 0,1 0 1,-1 0-1,-3-1 0,-25-9-1695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48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315 1226 3233,'-2'-1'94,"0"0"0,0 0 0,-1 0-1,1 0 1,0-1 0,0 1 0,0-1-1,0 1 1,1-1 0,-1 0-1,0 0 1,1 0 0,-1 0 0,-1-3-1,-17-38-8,10 21 17,-22-49-104,3-1-1,-33-126 0,43 117 19,-72-241 331,91 320-293,-1 0 0,0 0 0,0 0-1,0 0 1,0 0 0,0 0 0,0 0 0,0 0 0,-1 0-1,1 1 1,-1-1 0,1 0 0,-3-1 0,1 1 115,3 1 34,1 3-183,1-1-1,0 0 1,0 0 0,0 0-1,-1 0 1,1 0 0,0 0-1,0-1 1,0 1 0,0-1 0,1 1-1,2 0 1,16 1-12,19 2 78,0-1 1,60-4-1,431-81 482,-149 18-296,45 16-114,-212 26-102,-16 2 35,510-67 34,-207 31-80,-427 56-72,-74 0 34,-1 0-1,0 0 1,0 0-1,1 0 1,-1 0-1,0 0 1,1 0-1,-1 0 1,0 0-1,0 0 1,1 0-1,-1 0 0,0 0 1,0 0-1,1 0 1,-1 0-1,0 0 1,0 1-1,1-1 1,-1 0-1,0 0 1,0 0-1,1 1 1,-1-1-1,0 0 1,0 0-1,0 0 1,0 1-1,1-1 0,-1 0 1,0 0-1,0 1 1,0-1-1,0 0 1,0 0-1,0 1 1,0-1-1,0 0 1,0 1-1,0-1 1,0 0-1,0 0 1,0 1-1,0-1 1,0 0-1,0 1 0,0-1 1,0 0-1,0 0 1,0 1-1,0-1 1,0 0-1,0 0 1,-1 1-1,1-1 1,0 0-1,0 0 1,0 0-1,-1 1 1,0 2 32,1 0 1,-1-1 0,1 1 0,0 0 0,-1 0 0,1 0 0,0 0 0,1 0 0,0 6-1,18 55 77,41 95 0,-24-67-113,115 311-5,-114-296-25,9-1-56,-41-86 54,-3-13 19,-1 0 0,1 0 0,0 0 0,1-1 0,0 1 0,4 7 0,-3-9 3,-4-5 6,1 1 1,-1-1-1,0 0 1,1 0-1,-1 1 0,0-1 1,1 0-1,-1 1 1,0-1-1,0 0 1,1 1-1,-1-1 0,0 0 1,0 1-1,0-1 1,0 1-1,1-1 1,-1 0-1,0 1 0,0-1 1,0 1-1,0-1 1,0 0-1,0 1 1,0-1-1,0 1 0,0-1 1,0 0-1,0 1 1,0-1-1,0 1 1,-1-1-1,1 0 0,0 1 1,0-1-1,0 0 1,-1 1-1,1-1 1,0 0 0,0 0 0,0 0 0,0 0 0,1-1 0,-1 1 0,0 0 0,0 0 0,0 0 0,0 0 0,0 0 0,0 0 0,0-1 0,0 1 0,0 0 0,0 0 0,0 0 0,0 0 0,0 0 0,0 0 0,0-1 0,0 1 0,-1 0 0,1 0 0,0 0 0,0 0 0,0 0 0,0 0 0,0-1 0,0 1 0,0 0 0,0 0 0,0 0 0,0 0 0,0 0 0,-1 0 0,1 0 0,0 0 0,0 0 0,0 0 0,0 0 0,0-1 0,0 1 0,-1 0 0,1 0 0,0 0 0,0 0 0,0 0 0,0 0 0,0 0 0,0 0 0,-1 0 0,1 0 0,0 0 0,0 0 0,0 0 0,0 0 0,0 1 0,-1-1 0,1 0 0,0 0 0,0 0 0,0 0 0,0-1-12,0 1 0,0-1 0,0 0-1,0 0 1,0 1 0,0-1 0,0 0 0,0 1 0,0-1 0,0 0-1,0 1 1,-1-1 0,1 0 0,0 1 0,-1-1 0,1 0 0,0 1 0,-1-1-1,1 0 1,0 1 0,-1-1 0,1 1 0,-1-1 0,1 1 0,-1-1-1,0 1 1,1 0 0,-1-1 0,1 1 0,-1 0 0,0-1 0,1 1-1,-1 0 1,0 0 0,1-1 0,-1 1 0,0 0 0,0 0 0,0 0 0,-5 0-165,1 0 1,-1 1-1,0-1 1,1 1-1,-1 0 1,1 0-1,0 1 1,-1 0-1,1 0 1,0 0-1,0 1 1,0-1 0,-7 7-1,-22 10-2037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07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226 821 24575,'-2'-1'0,"0"-1"0,0 1 0,0-1 0,0 1 0,0-1 0,0 0 0,0 0 0,0 0 0,1 0 0,-1 0 0,1 0 0,0 0 0,-2-5 0,-1 1 0,-33-60 0,4-2 0,-31-85 0,57 133 0,-2-5 0,2 0 0,-7-49 0,-5-19 0,17 90 0,2 0 0,-1 0 0,0 0 0,1 0 0,-1 0 0,1 0 0,0 0 0,0 0 0,0 0 0,0-1 0,2-3 0,-2 6 0,0 1 0,0 0 0,0-1 0,0 1 0,1 0 0,-1-1 0,0 1 0,0 0 0,0 0 0,1-1 0,-1 1 0,0 0 0,0 0 0,1 0 0,-1-1 0,0 1 0,1 0 0,-1 0 0,0 0 0,1 0 0,-1 0 0,0 0 0,1-1 0,-1 1 0,0 0 0,1 0 0,-1 0 0,0 0 0,1 0 0,-1 0 0,0 0 0,1 0 0,-1 1 0,1-1 0,19 14 0,-5 4 0,-1 1 0,22 35 0,-21-29 0,26 32 0,51 54 0,92 105 0,-173-204 0,0 0 0,1-1 0,0-1 0,1 0 0,1 0 0,19 10 0,-29-17 0,0-1 0,0 0 0,1-1 0,-1 1 0,0-1 0,1 0 0,-1 0 0,1 0 0,-1 0 0,1-1 0,-1 0 0,1 0 0,-1 0 0,1-1 0,-1 1 0,1-1 0,-1 0 0,1 0 0,-1-1 0,0 1 0,1-1 0,-1 0 0,0 0 0,0 0 0,-1-1 0,1 1 0,6-6 0,-1-2 0,0 0 0,-1 0 0,0-1 0,-1 0 0,0 0 0,-1-1 0,0 0 0,-1 0 0,0 0 0,-1-1 0,0 1 0,-1-1 0,3-22 0,-2-15 0,-2 1 0,-5-68 0,0 31 0,-12-121-6,7 125-1353,6 57-5467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08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179 228 24575,'-21'-1'0,"10"1"0,0 0 0,0 0 0,0 1 0,-13 3 0,21-3 0,0 0 0,-1 0 0,1 0 0,0 0 0,0 1 0,0-1 0,0 1 0,1 0 0,-1 0 0,0 0 0,1 1 0,-1-1 0,1 0 0,0 1 0,0 0 0,0-1 0,-3 7 0,-2 4 0,2 0 0,0 0 0,0 1 0,1 0 0,1-1 0,-3 24 0,4-8 0,1-1 0,3 39 0,-2-63 0,0 0 0,1 0 0,-1 0 0,1 0 0,0 1 0,0-1 0,1 0 0,-1 0 0,1-1 0,0 1 0,0 0 0,0 0 0,0-1 0,1 0 0,-1 1 0,1-1 0,5 5 0,-3-5 0,0 0 0,0-1 0,0 1 0,0-1 0,0 0 0,1 0 0,-1-1 0,1 1 0,0-1 0,-1-1 0,1 1 0,9-1 0,2 1 0,0-2 0,1 0 0,-1 0 0,0-2 0,0 0 0,20-7 0,-27 7 0,0-1 0,0-1 0,-1 0 0,0 0 0,0-1 0,0 0 0,0 0 0,-1-1 0,0 0 0,-1 0 0,10-13 0,5-7 0,-2-1 0,-1 0 0,23-48 0,-36 64 0,-1-1 0,0 1 0,-1-1 0,-1 0 0,0 0 0,-1-1 0,0 1 0,-1 0 0,0-1 0,-1 1 0,-1-1 0,-2-13 0,1 17 0,0-1 0,-1 1 0,0 1 0,0-1 0,-1 0 0,0 1 0,-1-1 0,0 1 0,-9-12 0,9 16 0,1 0 0,-1 1 0,1-1 0,-1 1 0,0 0 0,-1 1 0,1-1 0,-1 1 0,0 0 0,1 0 0,-1 1 0,-1 0 0,1 0 0,0 0 0,0 1 0,-11-2 0,-20 1-125,-45 3 0,54 0-990,5 0-5711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08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24575,'745'0'-1365,"-711"0"-5461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09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 24575,'-3'0'0,"0"0"0,0 0 0,0 0 0,0 0 0,1 1 0,-1-1 0,0 1 0,0 0 0,0 0 0,0 0 0,0 0 0,1 1 0,-1-1 0,0 1 0,-3 2 0,3-1 0,1 0 0,0 0 0,0 0 0,0 0 0,0 0 0,1 1 0,-1-1 0,1 0 0,0 1 0,0-1 0,0 1 0,0 6 0,-5 41 0,3 1 0,5 91 0,1-39 0,-3-16 0,1 86 0,0-164-273,0 0 0,1 1 0,0-1 0,6 15 0,2 1-6553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49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 42 5683,'-10'2'129,"0"-1"1,0 0 0,-1 0 0,1-2 0,0 1 0,-15-3-1,-61-17 225,48 11-280,33 7-68,-4 0 6,0-1-1,0 1 1,0 0-1,0 1 1,0 0-1,0 1 1,0 0-1,0 0 1,0 1-1,-1 0 1,-10 3-1,18-3 2,1-1 0,0 1 0,-1 0 0,1 0-1,0 0 1,0 0 0,-1 0 0,1 0 0,0 0 0,0 0-1,0 1 1,1-1 0,-1 0 0,0 1 0,0-1 0,1 0-1,-1 1 1,1-1 0,-1 1 0,1-1 0,-1 1 0,1-1-1,0 3 1,1 38 232,-1-34-211,4 22 25,1 0 0,1 0 0,16 48 1,43 82 6,-40-105-14,-3 1 0,24 95 0,-37-112-23,5 34-5,3-1 0,46 118 0,-14-200 8,78-6-19,-102 14-20,-19 1-75,-1 1 1,1-1-1,-1 0 1,1 0-1,0 0 0,-1-1 1,0 0-1,1 0 1,6-4-1,-10 4-27,-1 1 0,1-1 0,0 0 0,0 0 0,-1 0 0,1 0 0,-1 0 0,1 0 0,-1 0 0,0-1-1,0 1 1,0 0 0,0-1 0,0 1 0,-1-1 0,1 1 0,-1-1 0,1 1 0,-1-1 0,0 0 0,0 1 0,-1-4 0,-3-46-2178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0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 4578,'-2'7'162,"2"1"0,-1-1 1,1 1-1,0 0 0,1-1 0,-1 1 0,2-1 1,-1 1-1,1-1 0,0 1 0,6 11 0,-1 5-104,-2-2 65,-4-15-81,1 0-1,-1 0 1,1-1-1,1 1 0,-1-1 1,1 1-1,0-1 0,0 0 1,1 0-1,6 9 1,-2-7-12,-5-5-25,-1 0 1,1 0-1,-1-1 0,1 1 0,0 0 0,0-1 0,0 0 0,0 0 0,1 0 0,-1 0 1,0-1-1,1 1 0,-1-1 0,1 0 0,0 0 0,-1 0 0,5 1 0,187-2 158,-192 0-161,0 0 0,1 0 0,-1 0 0,0 0 0,0-1 0,0 1 0,0-1 0,1 0 0,-1 0 0,0 0 0,0 0 0,-1-1 0,6-2 0,-6 2-5,0-1 1,1 0-1,-2 1 0,1-1 0,0 0 1,0 0-1,-1 0 0,0 0 0,1 0 0,-1 0 1,0-1-1,-1 1 0,2-6 0,-1 1 13,-1 0-1,1 0 0,-2 1 1,1-1-1,-1 0 0,0 0 1,0 1-1,-1-1 0,0 1 1,0-1-1,-1 1 0,0 0 1,0 0-1,-1 0 0,0 0 1,0 1-1,-1 0 0,0-1 1,0 2-1,0-1 0,0 0 1,-1 1-1,0 0 1,0 1-1,-1-1 0,1 1 1,-1 0-1,0 1 0,-8-3 1,9 4 58,0 1-1,-1-1 1,1 2 0,-1-1 0,0 1 0,1 0 0,-1 0 0,1 1 0,-1 0 0,-12 3 0,-6 0 44,17-3-103,0-1 0,0 1 0,0 1 0,0-1 1,0 2-1,0-1 0,0 1 0,1 0 1,-1 0-1,-12 9 0,20-12-10,-1 0 0,1 0-1,0 0 1,0 0 0,-1 0 0,1 0 0,0 0 0,0 0-1,-1 0 1,1 0 0,0 1 0,0-1 0,0 0 0,-1 0-1,1 0 1,0 0 0,0 0 0,0 1 0,0-1 0,-1 0-1,1 0 1,0 0 0,0 0 0,0 1 0,0-1 0,0 0-1,-1 0 1,1 1 0,0-1 0,0 0 0,0 0 0,0 0-1,0 1 1,0-1 0,0 0 0,0 0 0,0 1 0,0-1-1,0 0 1,0 0 0,0 1 0,0-1 0,0 0 0,0 0-1,0 0 1,1 1 0,-1-1 0,0 0 0,0 0 0,0 1-1,0-1 1,0 0 0,0 0 0,1 0 0,-1 0 0,0 1-1,0-1 1,0 0 0,1 0 0,-1 0 0,0 0 0,0 0-1,0 0 1,1 1 0,-1-1 0,0 0 0,0 0 0,1 0-1,-1 0 1,1 0-5,-1 0 1,1 0-1,-1 1 0,1-1 0,-1 0 0,1 0 0,-1 1 0,0-1 0,1 0 1,-1 0-1,1 1 0,-1-1 0,0 1 0,1-1 0,-1 0 0,0 1 1,1-1-1,-1 1 0,0-1 0,0 1 0,0-1 0,1 1 0,-1-1 0,0 1 1,0-1-1,0 1 0,2 7-98,-1-1-1,1 1 1,1-1 0,0 1-1,0-1 1,0 0 0,1 0 0,0-1-1,0 1 1,1-1 0,5 7 0,16 26-932,-23-33 668,-1 1-1,1-1 0,-1 1 1,2 12-1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1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345 126 4018,'-37'43'530,"29"-35"-371,1-1 0,0 1-1,0 1 1,1-1-1,0 1 1,-9 19 0,13-20-72,2-7-71,0 0 0,0 0 0,-1 0 0,1 0-1,0 0 1,-1 1 0,1-1 0,0 0-1,-1 0 1,1 0 0,-1 0 0,0 0 0,1-1-1,-1 1 1,0 0 0,0 0 0,1 0 0,-1 0-1,0-1 1,0 1 0,0 0 0,-1 0-1,-20-25-17,4 4-41,-30-41 1,44 55 42,-1-1-1,1 0 1,0-1-1,0 1 1,1-1-1,-4-14 1,6 21 0,1 1 0,0-1 0,0 0 0,0 1 1,0-1-1,0 0 0,0 1 0,0-1 0,0 1 0,0-1 0,0 0 1,0 1-1,0-1 0,1 0 0,-1 1 0,0-1 0,0 1 1,1-1-1,-1 1 0,0-1 0,1 1 0,-1-1 0,0 1 1,1-1-1,-1 1 0,1-1 0,-1 1 0,1 0 0,-1-1 0,1 1 1,-1 0-1,1-1 0,-1 1 0,1 0 0,0 0 0,-1-1 1,1 1-1,-1 0 0,1 0 0,0 0 0,-1 0 0,1 0 0,0 0 1,-1 0-1,1 0 0,-1 0 0,1 0 0,0 0 0,0 1 1,36 8 79,-1 9 52,0 1-1,0 2 1,-2 2 0,45 37 0,-59-44-122,-1 0 1,0 2 0,-2 0-1,0 0 1,21 32 0,-37-49-13,-1-1 0,1 1 0,-1-1 0,1 1 0,-1-1 0,1 1 0,-1-1 1,0 1-1,1 0 0,-1-1 0,0 1 0,1 0 0,-1-1 0,0 1 0,0 0 0,0-1 0,0 1 0,0 0 1,0-1-1,0 1 0,0 0 0,0 0 0,0-1 0,0 1 0,0 0 0,0-1 0,-1 1 0,1 0 1,0-1-1,0 1 0,-1 0 0,0 0-2,-1-1 0,1 0 0,0 1 0,0-1 0,0 0 0,-1 0 0,1 0 0,0 0 0,0 0 0,0 0 0,-1 0 0,1 0 1,0-1-1,0 1 0,0 0 0,-2-2 0,-27-8-33,2-1 1,0-2-1,0-1 1,-48-33-1,35 17 1,1-3 0,-41-43 0,69 65 30,6 6 7,0-1 0,0 1 0,1-1-1,-1-1 1,2 1 0,-1 0-1,1-1 1,-1 0 0,2 0-1,-1-1 1,-4-14 0,8 21-2,0 1 1,-1 0-1,1-1 1,0 1-1,0 0 1,0 0-1,0-1 1,0 1 0,0 0-1,0-1 1,0 1-1,0 0 1,0-1-1,0 1 1,0-1-1,0 1 1,0 0 0,0-1-1,0 1 1,0 0-1,0 0 1,0-1-1,0 1 1,1 0-1,-1-1 1,0 1 0,0 0-1,0-1 1,1 1-1,-1 0 1,0 0-1,0-1 1,0 1-1,1 0 1,-1 0 0,0 0-1,1 0 1,-1-1-1,0 1 1,1 0-1,-1 0 1,0 0-1,1 0 1,-1 0 0,0 0-1,1 0 1,-1 0-1,0 0 1,1 0-1,-1 0 1,0 0 0,1 0-1,22 9 38,20 20 121,-1 1 0,-2 2 0,39 40 0,38 30-22,-84-79-136,-38-28-4,5 5 4,0 0-1,0 0 1,0 0 0,0 0-1,0 0 1,0 0 0,0 0-1,0 0 1,0 0 0,0 0-1,-23-18-50,2 2 25,-58-50-20,-84-78 57,141 125-13,43 40 52,167 139 188,-106-91-342,-72-62-7,-21-18 54,-40-34-4,15 12 71,-120-87 232,30 24 236,91 70-342,83 69 483,-6-16-605,-22-16-99,-1 2 1,20 16-1,-46-33 95,-1 0-1,1 1 1,0 0 0,-1 0 0,0 1-1,0-1 1,0 2 0,0-1-1,-15 0 1,15 2 3,0-1 0,0 2 0,0-1 0,1 1 0,-13 3 0,17-4-35,0 1 0,0 0 0,0 1 0,0-1 0,0 0 0,0 1 0,0 0 0,0 0 0,1-1 0,-1 1 0,1 1 0,-1-1 0,1 0 0,-2 3 0,2-3-64,1 1 0,0-1 0,0 0 0,0 0 0,0 1 0,0-1 0,0 0 0,1 1 0,-1-1 1,1 1-1,-1-1 0,1 3 0,9 36-2049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3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5426,'-34'7'607,"10"-1"-448,-2-4-87,-42-1 0,51-2-68,-1 1 0,1 1 0,-1 0 0,1 1 0,-24 6 0,40-7 14,0 0-1,0 0 0,0 0 1,0 0-1,0 0 0,0 0 0,0 0 1,0 1-1,0-1 0,1 0 1,-1 0-1,0 1 0,1-1 1,-1 1-1,1-1 0,0 0 1,-1 1-1,1-1 0,0 1 1,0-1-1,0 1 0,0-1 1,0 1-1,0-1 0,0 1 0,1 1 1,-1 3 24,2 22 24,2-1 0,1 1 0,1-1 0,1 0 0,1 0 1,18 39-1,1 5-17,9 33 18,-4 1-1,29 171 1,-36-154-32,-25-122-35,0 0 1,1-1-1,-1 1 0,0 0 1,0 0-1,0 0 1,0-1-1,1 1 0,-1 0 1,0 0-1,0 0 1,0 0-1,1 0 1,-1-1-1,0 1 0,0 0 1,0 0-1,1 0 1,-1 0-1,0 0 0,0 0 1,1 0-1,-1 0 1,0 0-1,0 0 0,1 0 1,-1 0-1,0 0 1,0 0-1,1 0 0,-1 0 1,0 0-1,0 0 1,1 0-1,-1 0 0,0 0 1,0 0-1,1 1 1,-1-1-1,0 0 0,0 0 1,0 0-1,1 0 1,-1 1-1,0-1 1,0 0-1,0 0 0,0 0 1,0 1-1,1-1 1,-1 0-1,0 0 0,0 0 1,0 1-1,0-1 1,0 0-1,0 0 0,0 1 1,8-2 6,0 0 1,0-1 0,0 1-1,-1-2 1,1 1 0,13-7-1,14-5 47,180-62 90,-215 76-162,1 0 1,-1 0-1,0 0 1,1-1 0,-1 1-1,0 0 1,1 0-1,-1 0 1,0-1-1,1 1 1,-1 0 0,0 0-1,0-1 1,1 1-1,-1 0 1,0 0 0,0-1-1,1 1 1,-1 0-1,0-1 1,0 1-1,0 0 1,0-1 0,0 1-1,1 0 1,-1-1-1,0 1 1,0-1 0,0 1-1,0 0 1,0-1-1,0 1 1,0 0-1,0-1 1,-1 0 0,1 1-24,0-1 0,0 1 0,0 0 0,0-1 0,0 1-1,0-1 1,0 1 0,0-1 0,0 1 0,1 0 0,-1-1 0,0 1 0,0-1 0,0 1 0,0 0 0,0-1 0,1 1 0,-1 0 0,0-1 0,0 1 0,1 0 0,-1-1 0,0 1 0,1 0 0,-1 0 0,0-1 0,1 1 0,-1 0 0,0 0 0,1 0 0,-1-1 0,0 1 0,1 0 0,-1 0 0,1 0 0,-1 0 0,0 0 0,1 0 0,-1 0 0,1 0 0,-1 0 0,1 0 0,-1 0 0,1 0-1,14 3-2463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51.0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1 4498,'-7'2'616,"14"4"3,23 10-336,325 139 264,-343-150-506,1 0-38,0 1 0,-1 0 0,0 1 0,17 12 0,-27-18 16,0 1 0,1 0 0,-1 0 0,0 0 1,-1 0-1,1 0 0,0 0 0,0 0 0,-1 1 0,0-1 0,1 1 0,-1-1 1,0 1-1,0-1 0,0 1 0,0 0 0,-1-1 0,1 1 0,-1 0 0,0 0 1,0 0-1,0-1 0,0 1 0,0 0 0,0 0 0,-1-1 0,1 1 0,-1 0 0,-1 3 1,-11 23 47,-2-2 0,0 0 1,-2-1-1,-1 0 1,0-1-1,-2-1 1,-1-1-1,-1-1 0,-1-1 1,-29 20-1,23-22-13,31-21-268,-8 35-4535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3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6323,'0'14'128,"13"34"464,15 34-160,10 26-320,12 5-112,-19-23-32,4-22-48,-7-17-160,-21-20-112,-7-25-112,12 0-208,1-6-497,21-6-480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3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6339,'-7'46'192,"7"-1"144,0-8 288,7 0-383,-7-12-193,6-11-32,-6 3-16,-10-28-1665,17 11-240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4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 7283,'3'-3'149,"0"1"-137,0 0-1,0 0 0,0 0 0,0 0 1,0 0-1,0 1 0,0 0 0,1-1 1,3 0-1,-1 2 0,1 0 1,-1 0 0,1 1-1,-1-1 1,1 1-1,-1 1 1,0-1 0,1 1-1,-1 0 1,0 1 0,0 0-1,-1-1 1,1 2-1,0-1 1,-1 1 0,0 0-1,0 0 1,0 0 0,7 9-1,0 0 5,-1 0-1,-1 0 1,-1 1 0,0 0-1,0 1 1,10 25-1,-9-13-16,0 0-1,6 32 0,-14-50-2,0 0-1,-1 1 0,0-1 0,-1 0 0,0 1 0,0-1 0,-1 1 0,0-1 0,0 0 0,-5 15 1,6-24 2,1 1 1,-1-1-1,1 1 1,-1 0-1,1-1 1,-1 1-1,1-1 1,0 1 0,-1-1-1,1 0 1,0 1-1,-1-1 1,1 0-1,0 1 1,-1-1-1,1 0 1,0 0 0,0 0-1,-1 0 1,1 1-1,0-1 1,0 0-1,-1 0 1,1 0-1,0-1 1,0 1-1,-1 0 1,2 0 0,44 0-56,-19 0 22,-6 1 13,-9 0 7,1-1 1,-1 0-1,1 0 0,-1-1 1,1-1-1,-1 0 1,24-8-1,-35 10 13,25-9-311,32-16 1,-51 21 155,0 0 1,0-1-1,0 1 1,0-1-1,-1-1 1,0 1-1,0-1 0,0 0 1,4-7-1,15-33-1038,-6-4-43</inkml:trace>
  <inkml:trace contextRef="#ctx0" brushRef="#br0" timeOffset="1">730 144 2977,'-3'31'1665,"9"6"-304,-15 14-385,0-6-320,2 0-239,1-8-145,6 5-160,-3-8-112,15 15-96,10-10-480,7-13-369,12-15-672,-4-5-1024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4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 6163,'6'-5'0,"2"-3"2,1 0-1,0 0 1,1 1 0,0 1 0,0-1 0,13-5 0,-20 11 4,0 0 0,0 0 0,1 0 0,-1 1 0,0-1 0,0 1 0,0-1 0,1 1 0,-1 0 0,0 0 0,0 1 0,0-1 0,1 1 0,-1 0 0,0-1 0,0 1 0,0 1 0,0-1 0,0 0-1,0 1 1,0-1 0,-1 1 0,4 2 0,2 3 18,0-1-1,0 2 0,0-1 1,-1 1-1,0 0 1,6 9-1,2 9 7,0 2 1,17 49-1,-28-68-33,-1-2-11,14 42-32,-17-47 26,1 0 0,-1 1-1,1-1 1,-1 0 0,0 0-1,1 0 1,-1 0 0,0 0 0,-1 0-1,1 0 1,0 0 0,-1 0-1,1 0 1,-1 1 0,1-1-1,-1-1 1,0 1 0,-2 4-1,3-9-455,-1-26-771,1 28 1238,0 1 0,0-1 0,0 0-1,0 0 1,0 1 0,1-1 0,-1 0 0,0 0 0,0 1 0,1-1 0,-1 0 0,1 1-1,-1-1 1,0 1 0,1-1 0,-1 0 0,1 1 0,0-1 0,-1 1 0,1-1 0,-1 1 0,1 0-1,0-1 1,-1 1 0,1 0 0,0-1 0,0 1 0,-1 0 0,1 0 0,0-1 0,-1 1-1,1 0 1,0 0 0,0 0 0,0 0 0,-1 0 0,1 0 0,0 0 0,0 1 0,0-1 0,2 1 42,1 0 1,-1 0 0,0 1 0,0-1 0,-1 1 0,1 0 0,0 0 0,0 0 0,-1 0 0,4 4 0,27 31 709,-28-30-587,4 4 37,-1 0-1,-1 0 1,1 1-1,-2 1 1,0-1-1,7 22 1,-10-27-164,-1 0 0,-1 0 0,1 0 0,-1 0 0,-1 0 0,1 0 0,-1 0 0,0 0 0,-1 0 0,1 1 0,-1-1 0,-1 0 0,0 0 0,0-1 0,-3 10 0,-6 2-84,-11 21 23,22-38-48,-1 0 0,0 1 1,1-1-1,-1 0 0,1 1 0,0-1 0,-1 1 0,1-1 0,0 1 0,0-1 1,0 1-1,0-1 0,0 1 0,0-1 0,0 1 0,1-1 0,-1 1 0,0-1 1,1 1-1,-1-1 0,1 0 0,1 2 0,17 24-2180</inkml:trace>
  <inkml:trace contextRef="#ctx0" brushRef="#br0" timeOffset="1">746 735 7523,'-3'23'16,"6"-15"401,-6-2-353,9-6-64,-3 0-224,3 0-353,1 0-399,8 20-737,-2-9-1152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4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 7251,'-89'290'681,"87"-286"-680,1 0 1,0 0-1,0 0 1,1 0 0,-1 0-1,1 1 1,0-1-1,0 0 1,1 7-1,0-9-12,0 1 0,0-1-1,1 1 1,-1-1 0,0 1 0,1-1-1,0 0 1,-1 0 0,1 0-1,0 0 1,0 0 0,0 0-1,1 0 1,-1-1 0,4 3-1,5 2-10,1 0 1,0-1-1,0 0 0,1-1 0,-1 0 0,1-1 0,0-1 1,0 0-1,0 0 0,24-2 0,-1-1-30,-1-1-1,64-13 1,-70 9-6,-1-1 0,0-1 0,40-17 0,-67 25 30,0-1 0,0 1 0,0 0 0,0-1 0,-1 1 0,1 0 0,0-1 0,0 1 0,0-1 0,-1 0 0,1 1 0,0-1 0,-1 1 0,1-1 0,-1 0 0,1 0 0,0 1 0,-1-1 0,1 0 0,-1 0 1,0 0-1,1 1 0,-1-1 0,0 0 0,1 0 0,-1 0 0,0 0 0,0 0 0,0 0 0,0 0 0,0 0 0,0 1 0,0-3 0,-1 0-84,-1 1 0,1 0-1,0 0 1,-1 0 0,1 0 0,-1 0 0,0 0-1,0 0 1,1 0 0,-1 1 0,-4-3 0,-44-23-1783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5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6867,'3'45'320,"26"29"433,15 16-593,0 9-128,16-8-32,-23-23-144,4-17-241,-3-9-271,-10-16-224,7-18-513,-13-2-784</inkml:trace>
  <inkml:trace contextRef="#ctx0" brushRef="#br0" timeOffset="1">519 612 6707,'-3'57'64,"9"-23"-64,10-12 256,-16-13-256,3-23-272,26 8-368,-7-25-913,-16-20-64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5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95 297 6963,'25'37'80,"-9"-11"224,15-12-32,-9-8-207,13 8-65,-10-3 16,13 0-16,-16 15-65,0 19-15,-7 17-96,-21-11-336,-19 0-672,-22-8-1169</inkml:trace>
  <inkml:trace contextRef="#ctx0" brushRef="#br0" timeOffset="1">0 159 6867,'7'-6'432,"-4"6"-336,9-20-64,26-17-32,3-2 0,9 2 0,-9 17-160,0 20-592,-6 6-897,-4 33-1152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5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7 147 8084,'-6'12'0,"12"-12"0,-9-12 0,25-2-1313,3-11-640,10 33-1008</inkml:trace>
  <inkml:trace contextRef="#ctx0" brushRef="#br0" timeOffset="1">381 178 7700,'3'-5'0,"7"5"-65,9-14-447,44-12-480,-10-11-721</inkml:trace>
  <inkml:trace contextRef="#ctx0" brushRef="#br0" timeOffset="2">818 20 7619,'-3'14'49,"10"-3"95,-7-16-144,3-1 0,0 0-433,3 6-511,22-8-673,-2-12-832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6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6771,'0'-3'-1,"0"1"0,0-1 0,0 0 1,1 1-1,-1-1 0,1 0 0,0 1 0,0-1 0,0 1 0,0 0 0,0-1 1,0 1-1,1 0 0,-1 0 0,1-1 0,0 1 0,0 0 0,-1 1 0,1-1 1,0 0-1,0 0 0,1 1 0,-1 0 0,0-1 0,0 1 0,1 0 1,-1 0-1,4-1 0,-2 1-1,0 0 1,0 0-1,0 1 0,0 0 1,0 0-1,0 0 1,0 0-1,0 0 0,0 1 1,0-1-1,0 1 1,-1 0-1,1 1 1,0-1-1,0 1 0,-1-1 1,1 1-1,-1 0 1,1 1-1,3 2 0,3 3-3,-2 0-1,1 1 1,-1 0-1,0 0 1,-1 1-1,0 0 0,0 0 1,-1 1-1,-1 0 1,0 0-1,0 0 1,-1 1-1,0-1 1,-1 1-1,-1 0 0,3 18 1,-4-12-49,-1-1 1,0 1-1,-1-1 1,-1 1-1,-1-1 1,0 0 0,-1 0-1,-1 0 1,0 0-1,-2-1 1,-9 18-1,-28 66 457,44-99-379,0-1 0,-1 1 0,1 0 0,0 0 0,0-1 0,-1 1 1,1 0-1,0 0 0,0 0 0,0-1 0,0 1 0,0 0 0,0 0 0,0 0 0,0 0 0,1-1 0,-1 1 0,0 0 1,0 0-1,1-1 0,-1 1 0,0 0 0,1 0 0,-1-1 0,1 1 0,0 1 0,0-1-8,1 0 0,-1 0 0,1 0 0,-1 0 1,1-1-1,0 1 0,-1 0 0,1-1 0,0 1 0,-1-1 0,1 1 0,2-1 0,2 1-23,0-1-1,0 0 1,0 0-1,0-1 1,0 1 0,0-1-1,0-1 1,7-2-1,-4 1-14,-1-1 0,1 0 0,-1-1 0,0 0 0,0 0 0,-1-1-1,1 0 1,-1 0 0,0-1 0,7-9 0,-4 2-234,-1 0 0,0 0 0,-1-1 0,12-30 0,5-13-1203,6 9-457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6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172 224 6963,'6'9'38,"0"0"0,0 0-1,1-1 1,1 0 0,-1-1 0,1 1-1,0-2 1,1 1 0,18 10 0,-22-14-30,1 0 0,0-1 1,-1 1-1,1-1 1,1 0-1,-1-1 0,0 1 1,0-1-1,1-1 0,-1 1 1,0-1-1,1 0 1,-1 0-1,0-1 0,1 0 1,-1 0-1,12-4 0,-15 4-10,0-1 0,0 1 0,0 0-1,0-1 1,0 0 0,0 0 0,-1 0-1,1 0 1,-1 0 0,1 0-1,-1 0 1,0-1 0,0 0 0,0 1-1,0-1 1,0 0 0,-1 0 0,1 0-1,0-3 1,0 1-12,-1-1 0,0 1 0,-1 0 0,0 0-1,1 0 1,-1 0 0,-1 0 0,1-1 0,-1 1 0,0 0 0,-2-6 0,-2-2-23,0-1 1,0 1-1,-1 0 1,-1 1-1,-1 0 1,1 0-1,-18-20 1,16 23 42,1 1 1,-1 0 0,-1 1 0,0-1 0,0 2 0,0 0-1,0 0 1,-1 1 0,0 0 0,0 0 0,-23-4 0,26 7 17,0 1 0,0 0 0,-1 0 0,1 1 1,0 0-1,-1 0 0,1 1 0,-1 0 0,1 1 1,0-1-1,0 2 0,0-1 0,0 1 0,0 1 0,1-1 1,-1 1-1,1 0 0,-7 6 0,6-4-25,1 0 0,0 0 0,1 1 0,-10 12-1,13-16-81,1-1-1,1 1 1,-1 0 0,0 0-1,1 1 1,-1-1-1,1 0 1,0 0-1,0 1 1,0-1-1,1 1 1,-1-1-1,1 0 1,0 1-1,0-1 1,0 5-1,10 20-2111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53.2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47 5218,'-3'13'1171,"8"-14"-444,5-8 161,-5 8-660,0 2-215,0-1 0,1 0 0,-1 0 0,1 0 1,-1-1-1,0 0 0,8-2 0,30-2 15,-35 5-19,-1 0 0,1-1-1,-1 0 1,0 0 0,9-3-1,-6 2 17,-1 0-1,1 0 0,-1 1 1,18 0-1,13-1 78,5 1-40,-36 1-58,0 0-1,0 0 1,0 0-1,0-1 1,13-3-1,-10 1 3,1 0 0,-1 2 0,19-2-1,18-3 73,-48 6-70,0 0 0,1 0 0,-1 0-1,0 0 1,1 0 0,-1 0 0,0 0-1,0 1 1,1-1 0,-1 0 0,0 1 0,1-1-1,-1 1 1,0-1 0,2 2 0,16 3 51,-1-6-51,0 0 0,29 4-1,-30-2-4,0 0 0,0-1 0,22-2 0,-22 0 3,0 2 0,0 0 0,0 1 0,32 5-1,19 2 12,-22-4-15,26 1-2,-42-5-4,-1 2-1,33 6 1,22 2 6,156 12 9,-147-9-10,-54-7 0,0-1 0,0-2 0,44-3 0,-70 0 2,0-1 0,0 2 0,22 3-1,62 5 14,-83-10-13,-6-1 37,-6 7 3,-2-2-33,-9-7 89,11 4-96,-4 0-48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7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7091,'5'-1'-3,"0"0"0,0 0 0,0 0-1,-1 0 1,1-1 0,0 0 0,-1 0-1,0 0 1,6-4 0,17-7 1,5 0-10,25-9 15,-53 21-1,-1 1 0,1-1 0,-1 1 0,0 0 0,1-1 0,-1 1 0,1 1 0,-1-1 0,0 0 0,1 1 0,-1 0 0,1 0 0,-1 0 0,5 2 0,6 5 23,0 1-1,-1 0 1,0 1-1,-1 0 1,21 23 0,43 64 211,-16-19-38,8 11-33,-3 3 0,56 106 1,-45-77 130,-76-121-290,0 1 1,1-1 0,-1 0-1,0 0 1,0 1-1,0-1 1,1 1 0,-1-1-1,0 0 1,0 1 0,0-1-1,0 0 1,0 1-1,0-1 1,0 1 0,0-1-1,0 0 1,0 1-1,0-1 1,0 1 0,0-1-1,0 0 1,0 1-1,0-1 1,0 1 0,0-1-1,-1 0 1,1 1-1,0-1 1,0 0 0,0 1-1,-1-1 1,1 0-1,0 1 1,0-1 0,-1 0-1,1 0 1,0 1-1,-1-1 1,1 0 0,0 0-1,-1 0 1,1 1-1,0-1 1,-1 0 0,1 0-1,-1 0 1,1 0-1,0 0 1,-1 0 0,1 0-1,-1 0 1,0 0 0,-1 1 16,0 0 0,0 0 0,0 0 1,0 0-1,1 0 0,-1 1 1,0-1-1,0 0 0,-2 3 0,-14 14 7,-2-1 0,0 0-1,-1-2 1,0-1 0,-36 19-1,-32 21-393,61-38-379,-2 3-1321,29-18 1745,0 1 1,0 0-1,0 0 0,0 0 1,0 0-1,0 1 0,1-1 0,-1 0 1,1 0-1,-1 0 0,1 1 1,0 2-1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5:58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0 817 5603,'3'0'67,"-1"1"0,0-1 1,1 1-1,-1-1 1,0 0-1,1 0 1,-1 0-1,0 0 1,1 0-1,-1-1 1,0 1-1,1-1 1,3-1-1,18-2-19,86-11 288,51-5 270,-49 12-257,150-32 1,530-173 111,-702 185-434,28-7 63,2 5 0,212-26-1,187 38 428,-142 11-268,83-31-115,58-16 4,-352 35-81,31-1-44,378-16-9,-566 35-6,298-30 32,-52-2-30,-44 7-14,17-2 17,-144 20 17,97-4-56,29 11 12,-174-1 19,0 0-1,61-13 1,-89 14 11,16-2-27,-24 3 19,0 0 1,0 0-1,0 0 0,0 0 1,-1 0-1,1 0 0,0 0 0,0-1 1,0 1-1,0 0 0,0 0 1,0 0-1,0 0 0,0 0 1,0-1-1,0 1 0,0 0 0,0 0 1,0 0-1,0 0 0,0 0 1,0-1-1,0 1 0,0 0 0,0 0 1,0 0-1,0 0 0,0-1 1,0 1-1,0 0 0,0 0 0,0 0 1,0 0-1,0 0 0,0-1 1,0 1-1,0 0 0,0 0 1,1 0-1,-1 0 0,0 0 0,0 0 1,0 0-1,0-1 0,0 1 1,-11-2-93,5 0-86,9 2-216,-1 1 202,0 0 1,0 0-1,-1 0 1,1 0-1,0 1 1,-1-1-1,1 1 1,-1 0-1,0-1 0,3 4 1,-1 26-2099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08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817 1412 4978,'-23'0'2015,"3"0"-1911,-1 2 0,1 0 0,-30 7 0,-59 23 22,65-17-101,0-2-1,-1-2 0,-88 10 1,118-20-21,1-1 0,-1-1 0,0-1 0,0 0 1,1 0-1,-1-2 0,1 0 0,0 0 0,0-2 0,0 0 0,1 0 0,-1-1 1,2-1-1,-1 0 0,1 0 0,0-1 0,1-1 0,0 0 0,-16-21 1,24 27-9,0 0 1,1 0-1,-1 0 1,1 0-1,0-1 0,0 1 1,1-1-1,-1 1 1,1-1-1,0 0 1,0 0-1,1 0 1,-1 1-1,1-1 1,0 0-1,1 0 1,-1 0-1,1 0 1,1-4-1,3-10-14,1 0 0,0 1-1,13-24 1,-10 22 39,19-39-2,3 2 1,63-91 0,-65 114 0,0 1 0,2 2 0,2 0 0,56-40 1,-35 29-10,125-125-6,-143 133 28,63-45 1,-30 26-10,-44 35-17,1 0 1,1 2 0,0 1-1,1 1 1,1 2 0,41-13-1,192-39 105,-134 36-104,-39 7-18,225-44-1,-273 60 40,139-13 30,-51 11-60,36-1 7,13 15 37,-155-6-49,0-2 0,31-4 1,11 0-8,-9 5 16,0 3-1,0 2 0,-1 3 0,97 26 0,-21-9-44,-44-9 52,39 14-63,126 48-1,-213-62 49,0 3-1,-2 1 0,38 26 1,-12-7-5,75 52 16,-130-85-3,-1-1 1,-1 1 0,1 0-1,-1 1 1,0 0 0,-1 0-1,1 0 1,-1 0 0,-1 1 0,1 0-1,-2 0 1,1 0 0,-1 1-1,0-1 1,2 11 0,0 3 29,-1 0 1,-1 1-1,0-1 1,-3 41-1,-1-46-25,-1 0-1,-1 0 0,-1 0 0,-1-1 0,0 1 0,-1-1 0,0 0 0,-2 0 1,0-1-1,0 0 0,-12 14 0,-3 2 62,-1-2-1,-2 0 1,-52 44 0,-16 3 104,83-67-141,-1 0 0,1 0 1,-27 14-1,7-5 4,0 0 10,-35 15-1,5-4 0,38-19-23,-42 13 0,9-4 12,-9 5-8,40-16-12,-31 15-1,35-13 53,-36 11 0,10-4-48,24-6-5,7-2 4,-2-1 0,-28 8 0,-50 16 58,-28 8 7,95-32-38,-2 0-17,-1 0 0,-55 4 0,63-12-13,-1 2 0,1 0 0,-1 2 0,-39 10 0,41-8-8,-1-2 1,1-1 0,-1 0-1,0-2 1,1-1-1,-40-5 1,45 4-11,-115-7-4,109 7 34,0 1-1,-44 4 0,39-1-35,-40-1 0,-153-2 48,84 2-59,-30-2 34,-7-3-24,71 7-5,-40-2 54,-65-10-95,191 10 77,16-2-21,0 1 0,0-1 0,0 0 0,1 0-1,-1 0 1,0 0 0,0 0 0,0 0 0,0 0 0,0-1 0,0 1 0,-3-2 0,3 2 0,1 0 1,-1 0 0,0 0-1,1 0 1,-1 0-1,0 0 1,1 0-1,-1 0 1,0 1-1,1-1 1,-3 1 0,-13 2-6,-94-3 25,91-2-38,-2-1-3,18 3 23,6 2 17,0-1-33,-6-1-4,2-2 4,7 1 8,2 2 10,-12 0 3,-1-2 3,8-4 3,-1 3 8,-5 3-37,-3 1-2,6-3 3,10-4-40,-14 9 10,19 6-2603,-2-13 328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11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0 5362,'-32'5'62,"-29"2"31,17-7-128,-45 1 305,88-1-233,0 1 0,-1-1 0,1 1 0,0-1 0,-1 1 0,1 0 0,0-1 0,0 1 0,0 0 0,0 0 0,0 0 0,0 0 0,0 0 1,0 0-1,0 0 0,0 0 0,0 0 0,0 1 0,1-1 0,-1 0 0,1 0 0,-1 1 0,1-1 0,-1 0 0,1 1 0,0-1 0,-1 3 0,-4 54 134,4-46-170,1 38 7,2-1 1,17 95-1,34 95 15,-39-184-10,2 0 0,2-1 1,3-2-1,31 58 0,-19-96-26,-24-12 24,0-1-1,0 0 1,0 0 0,0-1-1,0 0 1,15-2 0,35 0 58,-46 3-51,3 0-6,-1-1 0,1 0-1,0-1 1,22-4 0,1 0-130,-30 5-5,-1-1 0,1 0-1,-1 0 1,0-1 0,1 0 0,-1-1 0,0 1 0,0-1 0,14-9-1,10-13-1567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11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20 187 4402,'-1'1'40,"0"0"0,-1 0 1,1 0-1,0 0 0,0 0 0,-1 0 0,1 0 0,0 0 1,0 0-1,0 0 0,0 1 0,0-1 0,1 0 1,-1 1-1,0-1 0,1 1 0,-1-1 0,1 1 0,-1-1 1,1 1-1,0-1 0,-1 1 0,1 0 0,0-1 1,0 1-1,0-1 0,0 1 0,1-1 0,-1 1 0,1 1 1,0 8 26,0-1 0,1 0 1,6 17-1,1-1 17,1-1-1,1-1 1,1 1-1,1-2 1,1 0 0,2-1-1,0 0 1,1-1-1,1-1 1,1-1-1,0 0 1,29 20-1,-45-37-74,0 0 0,0 0 0,0-1 0,0 1-1,0-1 1,0 0 0,0 1 0,1-1 0,-1-1 0,0 1 0,1 0-1,-1-1 1,0 0 0,1 0 0,-1 0 0,0 0 0,1 0-1,-1-1 1,1 1 0,-1-1 0,0 0 0,0 0 0,1 0 0,-1-1-1,0 1 1,0-1 0,0 1 0,-1-1 0,1 0 0,4-4-1,4-4-10,-1 0-1,-1 0 1,0-1-1,0 0 1,-1-1-1,8-15 0,-6 7-4,0-1-1,-1 0 0,-2 0 1,0 0-1,-1-1 1,-1 0-1,3-35 0,-6 37 6,-1 0 0,-1 0 0,-1 0 0,-1 0 0,0 0 0,-2 1 0,0-1-1,-13-36 1,14 50 13,0 0 0,0 0 1,0 0-1,0 0 0,-1 1 0,0-1 0,0 1 0,-7-6 0,8 8 25,0 1 0,0-1-1,0 1 1,-1 1 0,1-1 0,0 0 0,-1 1-1,1-1 1,-1 1 0,0 0 0,1 0-1,-1 1 1,0-1 0,0 1 0,-4-1 0,-5 1 23,1 1 1,0 0 0,0 0 0,1 2 0,-1-1 0,-19 7 0,28-8-80,0 0 1,1 1 0,-1-1-1,0 0 1,1 1 0,-1-1 0,1 1-1,0 0 1,-1 0 0,1 0-1,0 0 1,0 0 0,0 0-1,1 1 1,-1-1 0,0 1-1,1-1 1,0 1 0,-1 0 0,1-1-1,0 1 1,0 0 0,1 0-1,-1 0 1,1 0 0,-1-1-1,1 1 1,0 0 0,0 0-1,0 0 1,0 0 0,1 0-1,0 4 1,23 74-2054,-12-58-138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12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691 7 5779,'-11'12'91,"1"1"0,1 0 0,0 0 0,1 1 1,0 0-1,1 0 0,0 1 0,1 0 0,1 0 1,1 1-1,0-1 0,1 1 0,-1 16 0,1 10-6,2-1 0,2 0 0,11 69 0,-12-102-79,1 0-1,0 0 0,1 0 1,0 0-1,0 0 0,1-1 1,-1 1-1,9 13 0,-11-21-6,0 0-1,0 0 0,0 0 1,0 0-1,0 0 0,0 0 0,0 0 1,0-1-1,0 1 0,0 0 1,0 0-1,0 0 0,0 0 0,0 0 1,0 0-1,0 0 0,0 0 1,0-1-1,0 1 0,0 0 0,0 0 1,0 0-1,0 0 0,0 0 0,0 0 1,1 0-1,-1 0 0,0 0 1,0 0-1,0 0 0,0 0 0,0 0 1,0 0-1,0 0 0,0 0 1,0 0-1,1-1 0,-1 1 0,0 0 1,0 0-1,0 0 0,0 0 1,0 1-1,0-1 0,0 0 0,1 0 1,-1 0-1,0 0 0,0 0 1,0 0-1,0 0 0,0 0 0,0 0 1,0 0-1,0 0 0,0 0 1,0 0-1,1 0 0,-1 0 0,-1-17-231,1 7 100,-6-56 40,-3 1 1,-17-67-1,5 31 101,19 94-2,-2-11 18,1 0 0,0 0 0,1 0 0,1 0 0,3-34 0,-3 76 277,2-1 0,0 0 0,9 44 0,-2-16-246,12 99 20,-17-148-124,-10-15-196,-24-20 238,1-1 0,2-2-1,-44-72 1,78 119 104,-2 0 1,0 1-1,5 21 0,-1-4-97,51 165-42,-55-183 53,-4-11-18,-9-16-35,-14-17 18,-65-103 17,79 120 13,0-1-1,1 0 1,1 0 0,1 0-1,1-1 1,-5-24-1,14 57 49,0 0-1,1 0 0,1-1 0,0 0 1,12 20-1,-2-2-23,119 259-113,-134-290 82,7 16-14,1 0 1,14 19-1,-23-42-38,-7-15-52,-67-137 42,44 100 96,-43-119 0,62 137-15,1 1-16,7 32 54,1 13 71,4 7-105,-1 0 0,2 0 0,0 0 0,0 0 0,1 0 0,10 20 0,0 4-24,-3-3-79,-1 0 0,11 70 0,-20-93 62,0-1 0,0 0 0,-1 1 0,0-1 0,-1 0 0,0 1 0,-1-1 0,0 0 0,0 0 0,-1 0 0,0 0 0,-1-1 0,0 1 0,-10 14 0,9-18 19,-1-1 0,-1 1 0,1-1 1,-1 0-1,1-1 0,-2 0 0,1 0 0,0 0 1,-1-1-1,1 0 0,-1 0 0,-16 2 0,14-5 2,1 0 1,-1-1-1,0 0 0,1-1 0,-1 0 0,1 0 0,0-1 0,0-1 0,-13-5 1,20 8-3,-38-16 33,-44-27 0,79 40-27,0 0-1,0-1 0,0 1 0,1-1 0,-1 0 0,1 0 0,0-1 0,1 1 0,-1-1 0,1 0 1,0 0-1,1 0 0,-3-9 0,-3-4-18,3 10 4,2 0-1,-1 0 1,1-1-1,1 1 1,-1-1 0,2 1-1,-1-1 1,1 0-1,1 1 1,0-1 0,0 0-1,1 0 1,0 1-1,1-1 1,0 0-1,5-13 1,-6 18-1,1 1 0,0 0 0,0 0-1,1 1 1,-1-1 0,1 0 0,0 1 0,0-1-1,0 1 1,0 0 0,1 0 0,-1 0 0,1 0 0,0 1-1,6-4 1,-9 6 11,0-1-1,-1 1 1,1 0-1,0 0 0,0 0 1,0-1-1,0 1 1,0 0-1,-1 0 1,1 0-1,0 0 0,0 0 1,0 0-1,0 1 1,0-1-1,-1 0 0,1 0 1,0 1-1,0-1 1,0 0-1,-1 1 1,2 0-1,18 17 121,-12-8-106,0 0 0,-1 1-1,0-1 1,-1 1 0,0 1 0,7 19 0,17 74-36,-23-76-14,-1 1 0,-2 1 1,-1-1-1,-2 1 0,0-1 1,-7 48-1,-15-120-157,13 24 182,-26-60-33,-23-82 1,49 135 38,2 0 0,1-1 0,0 0 1,2 0-1,2-1 0,0 1 0,5-52 0,7 26 4,-9 45 19,-1 3 83,3 12 62,-3-5-131,8 25 107,102 327 235,-108-336-374,0-1-1,-1 1 1,-1 21 0,-1-39 2,-1 12 34,-2-16-42,2 1-6,0 0-1,-1 0 0,1 0 0,-1 1 1,0-1-1,1 1 0,-1-1 0,0 1 1,0-1-1,-2 0 0,-9-4-102,8 5 81,1-1 1,0 0-1,0 0 1,0 0-1,0-1 0,-6-4 1,9 6-20,0 0 0,0 0 0,0 0 1,0 0-1,1-1 0,-1 1 0,0 0 0,1-1 1,-1 1-1,1 0 0,-1-1 0,1 1 0,-1 0 1,1-1-1,0 1 0,0-1 0,0 1 0,0-1 1,0 1-1,0-1 0,0 1 0,0-1 0,1 1 1,-1 0-1,1-1 0,-1 1 0,2-2 0,-1-1-84,1 1 0,0-1 0,0 1 0,0 0 0,0-1 0,0 1 0,1 0 0,-1 1 0,4-4 0,5-1-448,-1 0 1,23-11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13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1 6083,'-54'16'354,"24"-9"-205,0 1 0,1 2 0,1 1 0,0 1 1,0 1-1,-27 19 0,49-27-130,0 0 0,1 1 0,0 0 0,0-1 0,0 2 0,1-1 0,0 0 0,0 1 0,0 0 0,1 0 0,0 0 0,0 0 0,1 0 0,-2 14-1,0 0 15,1 0 0,1 0 0,1 0-1,2 25 1,70 481 340,-62-474-314,23 68 0,-13-124-72,1-2 0,23-8-1,-20 6 35,-9 3-214,0 0 0,0-2 0,-1 0 0,1 0 0,-1-1 0,-1-1 0,1 0 0,-1 0 0,-1-2 0,0 1 0,0-1 0,-1-1 0,0 0 0,-1 0 0,0-1 0,-1 0 0,0-1 0,-1 0 0,6-14 0,15-48-1659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13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5891,'-7'11'896,"4"0"-704,13 26 288,-4 48-47,10 34-273,9 5-16,-3 4-32,3-4-64,-6-5-32,0-20 16,-10-25-32,-6-40-112,1-26-240,2-8-337,-9-5-479,3-1-993,19-36 160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14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0 423 5811,'0'-8'127,"0"0"1,1 1 0,0-1-1,0 1 1,0-1 0,1 1 0,3-9-1,-3 12-132,0 0 0,0 0 0,1 0 0,0 0 0,-1 1-1,1-1 1,1 1 0,-1-1 0,0 1 0,1 0 0,0 0 0,-1 1 0,9-5-1,-3 2 30,1 0 0,-1 1 0,1 0 0,1 1 0,-1 0 0,0 0 1,1 1-1,0 1 0,-1 0 0,1 0 0,0 1 0,-1 0 0,1 1 0,0 0 0,-1 1 0,1 0 0,-1 0 0,12 5 0,39 19 31,-52-21-46,1 0 0,0 0 0,0-1-1,1-1 1,-1 0 0,1 0 0,-1-1 0,1 0 0,19 1 0,-28-4-3,1 1 0,0-1 0,-1 1 0,1-1 0,0 0 0,-1 0 0,1 0 0,-1 0 0,1-1 0,-1 1 0,0-1 0,1 1 0,-1-1 0,0 0 0,3-4 0,22-35 63,-15 20-61,127-188-2252,-106 158 155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14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6211,'-7'5'645,"12"-5"-424,16 2-207,-6 2-19,13 6-5,53 24 0,-72-29 11,0 0 0,-1 1 0,1 0 0,-1 0 0,0 0 0,-1 1 1,0 1-1,0-1 0,0 1 0,6 11 0,-4-2 7,-1 0 0,-1 1 0,0 0 0,-1 0 0,-1 1 0,-1 0 0,-1 0 1,2 38-1,-4-19 9,-2 0 0,-1 1 0,-12 59 0,13-91-16,-7 30 44,-15 49 1,20-78-29,0 1-1,0-1 1,-1 0 0,-1 0-1,1 0 1,-1 0-1,0-1 1,-1 1-1,0-2 1,0 1 0,-8 7-1,10-12 238,61-9-30,-22 2-285,1-2 0,-1-1 0,0-2 0,41-18 1,-50 17-380,-1-2 0,0 0 1,0-2-1,24-19 0,-1-7-1171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02.7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351 0 4322,'-35'7'116,"-42"3"0,63-9-65,1-1 0,0 0 0,0-1 0,-1 0 0,1-1 0,-18-5 1,-6 4 49,21 6 235,16-3-323,0 0-1,0 0 1,0 0-1,-1 0 1,1 0-1,0 1 1,0-1-1,0 0 1,0 0-1,0 0 1,-1 0-1,1 0 1,0 0-1,0 0 1,0 0-1,0 0 1,0 1-1,0-1 1,0 0-1,0 0 1,-1 0-1,1 0 1,0 0-1,0 0 1,0 1-1,0-1 1,0 0-1,0 0 1,0 0-1,0 0 1,0 0-1,0 1 1,0-1-1,0 0 1,0 0-1,0 0 1,0 0-1,0 0 1,0 1-1,0-1 1,0 0-1,0 0 1,0 0-1,0 0 1,1 0-1,-1 0 1,0 1-1,0-1 0,0 0 1,0 0-1,0 0 1,0 0-1,0 0 1,0 0-1,1 0 1,-1 1-1,1 0-2,-1 0 0,1 0 0,-1 0 0,1 0-1,0 0 1,-1 0 0,0 1 0,1-1-1,-1 0 1,0 0 0,0 0 0,0 1-1,1-1 1,-1 0 0,0 0 0,-1 1 0,1-1-1,0 0 1,0 0 0,-1 1 0,1-1-1,-1 1 1,1 0-2,-29 364 21,6-89-3,-2 66-18,25-291-5,3-1 1,1 0-1,3 0 0,21 84 1,-27-131 8,1 0 0,-1 1 0,1-1 0,0 0 1,0 0-1,0 0 0,0-1 0,1 1 0,0 0 1,-1-1-1,1 0 0,0 0 0,1 0 0,-1 0 1,1 0-1,-1 0 0,1-1 0,0 0 0,0 0 1,4 2-1,0-2 11,4 3 26,0-2 1,0 1 0,0-2-1,1 1 1,-1-2-1,1 0 1,-1 0 0,23-3-1,-10-2-27,0-1 1,-1-2-1,1 0 0,-1-2 0,23-11 1,0 1-10,-39 17-14,0-1 0,0 0 0,0 0 0,7-6 0,-6 7-320,-8 2 265,-1 0 0,1 0 1,-1 0-1,1 0 1,0 0-1,-1 0 1,1 0-1,-1-1 0,1 1 1,-1 0-1,1 0 1,-1-1-1,1 1 1,-1 0-1,1 0 1,-1-1-1,0 1 0,1-1 1,-1 1-1,1 0 1,-1-1-1,0 1 1,1-1-1,-1 1 0,0-1 1,1 1-1,-1-1 1,0 1-1,0-1 1,0 0-1,30-38-2100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14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87 312 7091,'0'4'17,"0"0"-1,1 1 1,-1-1 0,1 0-1,-1 1 1,1-1-1,1 0 1,-1 0-1,0 1 1,1-1 0,0 0-1,0 0 1,0-1-1,1 1 1,-1 0-1,1-1 1,0 0 0,0 1-1,0-1 1,0 0-1,1-1 1,-1 1 0,1 0-1,0-1 1,-1 0-1,1 0 1,5 2-1,-5-2-8,0-1 0,1 1 0,-1-1 0,1 1 0,-1-1 0,1 0 0,-1-1 0,1 1 0,-1-1 0,1 0 0,0 0 0,-1-1 0,1 1 0,-1-1 0,1 0 0,-1 0 1,1-1-1,-1 1 0,0-1 0,0 0 0,0 0 0,0 0 0,0-1 0,0 1 0,0-1 0,5-5 0,-4 1-21,0 0 0,-1 0 0,0 0 0,0 0 0,-1-1 0,0 0 0,0 1 0,-1-1 0,0 0 0,0 0 0,-1 0 0,0-1 0,0 1 0,-1-14 0,-1 1-61,0 0 1,-2 0 0,0 0 0,-11-33 0,10 40 35,-1 1-1,0-1 1,-14-23-1,17 34 45,0-1-1,0 1 0,0 0 1,-1 0-1,1 0 0,-1 0 0,0 1 1,1-1-1,-1 1 0,-1-1 1,1 1-1,0 0 0,0 0 0,-1 0 1,1 1-1,-1-1 0,1 1 1,-1 0-1,-5-1 0,1 2-6,-1 1 0,0-1 0,1 1 0,-1 1-1,0 0 1,1 0 0,0 1 0,-1 0 0,1 0-1,0 1 1,1 0 0,-1 0 0,1 1 0,-1 0-1,1 0 1,1 1 0,-1 0 0,1 0 0,0 0 0,0 1-1,1 0 1,0 0 0,0 0 0,1 1 0,0 0-1,-6 14 1,8 7-932,8-5-895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15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6211,'11'-1'96,"1"0"0,-1 0 0,14-4 0,-9 1-53,22-5-22,-30 6-10,0 1 0,0 0 1,0 0-1,0 1 0,1 0 1,-1 0-1,0 1 1,1 0-1,-1 1 0,0-1 1,11 4-1,-16-3 37,0 1 0,0-1 0,1 1 0,-1 0 0,0 0 0,-1 1 0,1-1 0,0 1 0,-1-1 0,1 1 0,-1 0 0,4 5 0,20 40 170,-19-34-150,254 614 485,-253-606-543,-6-16-12,15 49 144,-17-51-102,1-1-1,-1 1 1,0-1-1,0 1 1,0 0-1,0-1 1,-1 1-1,1 0 1,-1-1-1,0 1 1,0-1-1,0 1 1,-3 3-1,-2 3 65,0 0-1,-1 0 1,0 0-1,-1 0 1,-15 14-1,17-19-89,0 0 1,0-1-1,0 1 1,0-1-1,-1 0 0,1-1 1,-1 1-1,0-1 1,0-1-1,-12 4 0,-106 26-1820,123-32 1639,-1 0 1,1 0-1,0 1 0,-1-1 0,1-1 0,0 1 0,-1 0 0,1-1 1,0 1-1,-4-2 0,-27-17-3003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15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1 281 6659,'0'0'9,"0"1"-1,0-1 1,0 0-1,0 1 1,0-1-1,0 0 1,0 1-1,0-1 1,1 0-1,-1 1 1,0-1-1,0 0 1,0 1-1,1-1 1,-1 0 0,0 1-1,0-1 1,1 0-1,-1 0 1,0 1-1,1-1 1,-1 0-1,0 0 1,1 0-1,-1 1 1,0-1-1,1 0 1,-1 0-1,0 0 1,1 0-1,-1 0 1,1 0 0,-1 0-1,1 0 1,22 0 64,-8 0-10,522-1 913,368-38 232,-379 13-842,-57-19-215,-7-33-40,-386 65-107,1 4 0,-1 3 1,1 4-1,121 11 0,-110-10 68,-87 1-71,-1 0-1,1 0 0,-1 0 1,1 0-1,0 0 0,-1 1 1,1-2-1,-1 1 0,1 0 1,0 0-1,-1 0 0,1 0 1,-1 0-1,1 0 0,-1-1 1,1 1-1,0 0 0,-1 0 1,1-1-1,-1 1 1,1 0-1,-1-1 0,0 1 1,1-1-1,0 0 0,-1 1-2,0 0-1,0-1 1,1 1 0,-1 0-1,0 0 1,0-1-1,1 1 1,-1 0 0,0 0-1,0 0 1,1 0 0,-1-1-1,0 1 1,1 0-1,-1 0 1,0 0 0,1 0-1,-1 0 1,0 0-1,0 0 1,1 0 0,-1 0-1,0 0 1,1 0-1,-1 0 1,0 0 0,1 0-1,-1 0 1,0 0-1,1 0 1,-1 0 0,0 0-1,1 0 1,-1 1 0,-1-3 96,1 1-252,-1-1 0,0 0 1,0 1-1,0 0 0,0-1 0,0 1 1,0-1-1,0 1 0,0 0 0,-1 0 1,1 0-1,0 0 0,-1 0 0,1 0 1,-1 0-1,1 0 0,-4-1 0,-28-13-1811,-9-15-1192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19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25 229 4610,'-14'11'319,"10"-15"60,-2-6 108,8 13-254,-1-2-181,0 0 0,0 0 0,0 0 0,0 0-1,0 0 1,0 0 0,0 0 0,0-1 0,1 1 0,-1 0-1,0-1 1,0 1 0,1 0 0,1 0 0,1-4-30,1 1 1,-1 1-1,1-1 1,0 1-1,-1-1 0,1 1 1,0 1-1,0-1 1,0 1-1,0 0 1,-1 0-1,7 0 1,11 0 37,27-8 36,0-1 0,67-23 0,-11 3 72,6 4-38,75-19 15,-71 20-71,-45 12-28,197-32 77,-233 48-43,-27-7-84,-9 0 8,19 4 11,0 1 1,0 0-1,21 6 1,23 4-12,55 12 5,4 1-4,-96-24-58,-23-2 47,-1 1-1,0 0 1,1 0 0,-1 0 0,1 0-1,-1-1 1,0 1 0,1 0 0,-1 0-1,1 0 1,-1 0 0,0 0 0,1 0-1,-1 0 1,1 0 0,-1 0 0,0 0-1,1 0 1,-1 0 0,1 1 0,-1-1-1,0 0 1,1 0 0,-1 0 0,0 0-1,1 1 1,-1-1 0,0 0 0,1 0-1,-1 1 1,0-1 0,1 0 0,-1 1-1,0-1 1,0 0 0,1 1 0,-1-1-1,0 0 1,0 1 0,0-1 0,1 0-1,-1 1 1,0-1 0,0 1 0,0-1-1,0 0 1,0 1 0,0-1 0,0 1-1,7 3-1332,5 14-312,6 27-1188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20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51 5491,'-8'6'33,"-4"2"108,12-7-138,0-1 0,0 0 0,0 0 0,-1 0 0,1 0 0,0 0 0,0 0 0,0 0 0,0 0 0,0 0-1,0 0 1,0 0 0,0 1 0,-1-1 0,1 0 0,0 0 0,0 0 0,0 0 0,0 0 0,0 0 0,0 0 0,-1 0 0,1 0 0,0 0 0,0 0 0,0 0 0,0 0 0,0 0 0,0 0 0,0-1 0,-1 1 0,1 0 0,0 0 0,0 0 0,0 0 0,0 0 0,0 0-1,0 0 1,0 0 0,0 0 0,-1 0 0,1 0 0,0 0 0,0-1 0,0 1 0,0 0 0,0 0 0,0 0 0,0 0 0,0 0 0,0 0 0,0 0 0,0-1 0,0 1 0,0 0 0,0 0 0,0 0 0,0 0 0,0 0 0,0-1 12,1 1 0,-1 0 0,1 0 1,-1 0-1,1-1 0,-1 1 0,1 0 1,-1 0-1,1 0 0,-1 0 1,1 0-1,-1 0 0,1 0 0,0 0 1,-1 0-1,1 0 0,-1 1 0,1-1 1,-1 0-1,1 0 0,-1 0 0,1 1 1,-1-1-1,1 0 0,0 1 0,17 3 162,78-5 207,124 2 417,281-18-9,-352 7-752,27-4-2,143-5 218,-275 15-224,-33 3-27,0-1 0,0 2 0,0 0-1,0 0 1,-1 0 0,13 3 0,-13-1 2,-1 0-1,1-2 1,19 1-1,13 1 24,19-3-11,-61 1-20,1 1 0,-1-1 1,1 0-1,-1 0 0,1 0 0,-1 0 0,1 0 0,0 0 1,-1 0-1,1 0 0,-1 0 0,1 0 0,-1 0 1,1 0-1,-1 0 0,1 0 0,-1 0 0,1-1 0,-1 1 1,1 0-1,-1 0 0,1-1 0,-1 1 0,1 0 1,-1-1-1,1 1 0,-1 0 0,0-1 0,1 1 0,-1-1 1,1 1-1,-1 0 0,0-1 0,0 1 0,1-1 0,-1 1 1,0-1 0,0 1 0,0 0-1,0 0 1,0 0 0,0 0 0,0 0-1,0 0 1,0 0 0,0-1-1,0 1 1,1 0 0,-1 0 0,0 0-1,0 0 1,0 0 0,0 0-1,0 0 1,0 0 0,0 0 0,0 0-1,1 0 1,-1 0 0,0-1-1,0 1 1,0 0 0,0 0 0,0 0-1,0 0 1,0 0 0,1 0 0,-1 0-1,0 0 1,0 0 0,0 0-1,0 0 1,0 0 0,0 0 0,0 1-1,1-1 1,-1 0 0,0 0-1,0 0 1,0 0 0,0 0 0,0 0-1,0 0 1,0 0 0,0 0-1,1 0 1,-1 0 0,0 0 0,0 0-1,0 1 1,0-1 0,0 0 0,0 0-1,0 0 1,0 0 0,0 0-1,0 0 1,0 0 0,0 1 0,0-1-1,0 0 1,1 0 2,0 1-1,0-1 1,0 0-1,0 0 0,0 1 1,0-1-1,1 0 1,-1 0-1,0 0 1,0 0-1,0-1 1,0 1-1,0 0 1,0 0-1,0-1 1,0 1-1,0 0 1,1-1-1,10-2 32,-11 4-31,0-1 0,1 0 0,-1 1 0,0-1-1,0 0 1,0 0 0,0 0 0,0 0-1,0 0 1,0 0 0,0 0 0,1 0 0,-1-1-1,0 1 1,0 0 0,0 0 0,1-2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24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746 609 4338,'0'0'28,"0"0"0,0 0-1,0 0 1,0 1 0,0-1 0,0 0-1,1 0 1,-1 1 0,0-1 0,0 0-1,0 1 1,0-1 0,0 0 0,0 0-1,0 1 1,0-1 0,-1 0 0,1 0 0,0 1-1,0-1 1,0 0 0,0 0 0,0 1-1,0-1 1,0 0 0,-1 0 0,1 0-1,0 1 1,0-1 0,0 0 0,0 0 0,-1 0-1,1 0 1,0 1 0,0-1 0,-1 0-1,-15 12 242,-30 15-480,34-21 316,-3 3-80,-1-1 1,0-1-1,0-1 0,0 0 1,-1 0-1,0-2 0,-34 5 1,24-7 27,23-1-49,0 0 0,0-1 0,-1 0-1,1 0 1,0 0 0,0 0 0,0-1-1,0 0 1,-1 0 0,1 0 0,-7-3-1,-8-3 5,0-1 0,1-1-1,0-1 1,1 0 0,0-2-1,1 0 1,-21-19 0,-17-17 25,8 9 147,2-2 0,-56-67 0,98 106-177,0 0-1,1 0 0,0 0 0,-1 0 1,1 0-1,0 0 0,0-1 0,0 1 0,0 0 1,1-1-1,-1 1 0,1-1 0,-1 1 1,1 0-1,0-1 0,0 1 0,0-1 1,0 1-1,0-1 0,1 1 0,-1-1 1,1 1-1,-1 0 0,1-1 0,0 1 1,0 0-1,0-1 0,2-2 0,3-2-7,0-1 0,0 1-1,1 0 1,0 1-1,15-11 1,-14 10 10,69-57 19,-31 25-43,1 1 0,63-38 1,-100 72 20,-1 0 1,1 0-1,0 0 0,0 1 1,0 1-1,0 0 1,1 0-1,-1 1 1,16 0-1,17-3 78,-29 4-52,-1 0-1,1 1 1,-1 0 0,1 1 0,-1 0 0,19 7 0,-9-4-5,-6 0-17,-1 1-1,23 11 0,11 5 9,0-6 6,27 11 2,-26-7-30,-30-12 33,0 1 1,34 18-1,-50-24-10,1 1 0,-1 0-1,0 0 1,0 1 0,0-1 0,0 1 0,-1 0-1,0 0 1,0 1 0,0-1 0,-1 1 0,0 0-1,5 10 1,-3-2 7,-1 0 1,0 1-1,-1-1 0,-1 1 0,0 0 0,-1-1 0,0 1 1,-3 20-1,1-25-14,-1-1-1,0 0 1,0 1 0,-1-1 0,0 0 0,-1-1 0,0 1 0,0 0 0,-1-1-1,0 0 1,0 0 0,-1-1 0,0 1 0,-9 7 0,-6 5 3,0-2 1,-2-1-1,0 0 1,-1-2-1,0-1 1,-1-1-1,-1 0 1,0-3-1,-38 12 0,56-20-26,-1 0 0,0-1-1,0 0 1,1-1 0,-1 0-1,0 0 1,-11-2 0,23 4 39,-3-2-76,0 0 1,0 0 0,0 0-1,0 0 1,1 0-1,-1 0 1,0 0 0,0 0-1,0-1 1,0 1-1,1 0 1,-1 0 0,0 0-1,0 0 1,0 0-1,0 0 1,0 0 0,0 0-1,1-1 1,-1 1-1,0 0 1,0 0 0,0 0-1,0 0 1,0 0-1,0-1 1,0 1 0,0 0-1,0 0 1,0 0-1,0 0 1,0-1 0,0 1-1,0 0 1,0 0-1,0 0 1,0 0-1,0-1 1,0 1 0,0 0-1,0 0 1,0 0-1,0 0 1,0-1 0,0 1-1,0 0 1,0 0-1,0 0 1,0 0 0,0 0-1,-1 0 1,1-1-1,0 1 1,0 0 0,0 0-1,0 0 1,0 0-1,0 0 1,-1 0 0,-6-10-1793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26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1 4514,'-21'15'346,"1"1"1,0 1-1,1 1 1,1 0-1,-19 27 0,28-34-313,2 2 1,-1-1-1,2 1 0,0 0 0,0 0 0,1 1 0,1-1 0,0 1 1,1 0-1,1 1 0,0-1 0,0 0 0,2 1 0,0-1 0,3 28 1,0-21-23,2 0 0,0 1 0,1-1 0,1-1 0,0 0 0,2 0 0,1 0 0,0-1 0,21 29 0,-28-43-16,1-1 1,-1 0 0,1 1-1,0-1 1,0-1-1,0 1 1,0 0 0,1-1-1,0 0 1,-1 0 0,1-1-1,10 5 1,-11-6-5,-1-1-1,1 1 1,-1-1 0,1 0 0,-1 0-1,1 0 1,-1 0 0,1-1 0,-1 1 0,0-1-1,1 0 1,-1 0 0,1 0 0,-1 0-1,0-1 1,0 1 0,0-1 0,0 0-1,0 0 1,3-2 0,-1-2-2,1 1-1,0 0 1,-1-1 0,0 0-1,0 0 1,-1-1 0,0 0-1,0 1 1,0-1 0,3-10-1,0-3-15,-1 0 0,6-35 0,-9 38 20,-1 0 0,-1 0 0,0-1 0,-1 1 0,-1 0 0,-1-1 0,-1 1 0,0 0-1,-1 0 1,-1 0 0,-12-29 0,58 55 92,-17 0-48,0 1 0,-1 1-1,-1 1 1,1 0 0,-2 2 0,0 1-1,32 29 1,-41-32-215,25 20 491,-36-32-446,0 1-1,1 0 0,-1 0 0,0 0 1,1-1-1,-1 1 0,1-1 0,-1 1 0,1-1 1,-1 0-1,1 1 0,-1-1 0,1 0 1,-1 0-1,1 0 0,-1 0 0,1 0 1,-1-1-1,1 1 0,-1 0 0,1-1 0,-1 1 1,1-1-1,-1 1 0,1-1 0,1-1 1,12-17-1812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26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5314,'2'9'350,"5"4"-99,81 209 655,-14-31-774,33 79 86,-61-155-66,-56-123-394,-1 2 0,-1 0-1,1 0 1,-20-7 0,9 4 151,-1-2 101,0 1-1,-1 1 1,0 1 0,0 1-1,-1 2 1,-48-6-1,73 11 5,-1 0-1,1 0 1,-1 0 0,1 0-1,-1 0 1,1 0-1,-1 0 1,1 1 0,-1-1-1,1 0 1,-1 0-1,1 0 1,-1 1 0,1-1-1,0 0 1,-1 1-1,1-1 1,-1 0 0,1 1-1,0-1 1,-1 0-1,1 1 1,0-1 0,0 1-1,-1-1 1,1 0-1,0 1 1,0-1 0,0 1-1,-1-1 1,1 1 0,0 0-1,-1 20 372,2-10-376,0 17 27,3 1 1,0-1-1,11 38 0,-6-30-21,-4-10 55,2-1 0,0 0 0,2 0 0,1-1 0,15 28 0,-21-45-52,0 0 0,0-1 0,1 1 0,0-1 0,0-1 0,1 1 0,-1-1 1,1 1-1,0-2 0,1 1 0,-1-1 0,1 0 0,0 0 0,0-1 0,0 1 0,0-2 0,1 1 0,-1-1 0,1 0 0,-1-1 0,14 2 0,-17-3-51,1 0 1,-1-1 0,0 1-1,1-1 1,-1 0-1,0 0 1,0 0 0,0 0-1,0-1 1,0 0 0,0 1-1,0-1 1,0-1 0,-1 1-1,1-1 1,-1 1-1,1-1 1,-1 0 0,0 0-1,0-1 1,-1 1 0,1 0-1,-1-1 1,1 0 0,-1 1-1,2-7 1,2-5-198,0-1 1,-1 1-1,-1-1 0,-1 1 1,3-30-1,-2-40-1016,1-21-315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27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0 5635,'-2'5'73,"1"-1"0,0 1 0,0-1 1,0 1-1,0-1 0,1 1 0,-1-1 1,1 1-1,0 0 0,1-1 0,-1 1 1,1-1-1,0 1 0,0-1 1,0 1-1,1-1 0,0 0 0,0 1 1,0-1-1,0 0 0,3 4 0,5 12 12,49 110 186,70 137 35,-96-207-255,6 13-38,58 79 0,-115-162-310,-2 1 0,-24-9 0,27 13 291,0 0-1,-26-3 1,7 1 9,30 6 13,-1 0 0,1 0-1,-1 1 1,0 0 0,1 0 0,-1 0 0,0 1 0,1 0 0,-1 0-1,1 1 1,0 0 0,-1 0 0,1 0 0,0 1 0,0 0 0,-7 5-1,11-6-1,1 0 0,0 0-1,0 0 1,0 1-1,0-1 1,0 0 0,0 0-1,1 1 1,-1-1-1,1 1 1,0-1 0,0 1-1,0-1 1,0 0-1,0 1 1,0-1 0,1 1-1,-1-1 1,1 0-1,1 4 1,-2-3-6,6 22 10,1-2 0,0 1 0,2-1 0,20 40 1,-25-57 5,0-1 1,0 0-1,0 1 1,0-1 0,1-1-1,8 7 1,12 14 168,-24-24-182,0 0 0,1 0-1,-1-1 1,0 1 0,1 0 0,-1 0-1,1-1 1,-1 1 0,1-1 0,0 1 0,-1-1-1,1 0 1,-1 1 0,1-1 0,0 0-1,-1 0 1,1 0 0,-1 0 0,3-1 0,19 2 93,-11 1-98,1-1 0,-1 0-1,1-1 1,-1-1 0,0 0 0,1 0-1,20-6 1,-8 2-17,-22 4-57,1 0 1,0 0-1,-1-1 1,1 1-1,-1-1 1,1 0-1,-1 0 1,0 0-1,0 0 1,0-1-1,0 1 1,0-1-1,0 0 1,-1 0-1,1 0 1,-1 0-1,0 0 1,0-1-1,0 1 1,2-8-1,2-3-361,-1 0 1,-1-1-1,-1 0 0,3-18 0,5-93-2364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27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 5106,'-2'2'111,"0"0"-1,0 1 1,0-1-1,0 0 1,0 1-1,0 0 1,1-1-1,0 1 1,-1 0-1,1 0 1,0 0-1,0 0 1,0 0-1,1 0 1,-1 0-1,1 0 1,0 0-1,0 0 1,0 0-1,0 5 1,1 12 124,7 37 0,1-7-105,3-1 0,1 0 0,33 76 0,-44-120-129,1 0-1,-1 1 1,1-1 0,0 0-1,1-1 1,-1 1-1,1 0 1,0-1 0,0 0-1,0 0 1,0 0 0,1-1-1,0 1 1,0-1-1,0 0 1,0 0 0,0-1-1,0 1 1,1-1-1,-1-1 1,1 1 0,0-1-1,-1 0 1,1 0 0,6 0-1,190 3-186,-174-4 172,-22 0 15,0 0 1,0 0-1,-1 1 0,1 0 0,0 0 0,0 1 0,0-1 1,-1 1-1,8 4 0,-10-4 19,0 0-1,0-1 1,-1 1 0,1 0-1,-1 1 1,0-1 0,1 0 0,-1 1-1,0-1 1,0 1 0,-1 0-1,1 0 1,-1 0 0,1 0-1,-1 0 1,0 0 0,0 0-1,0 0 1,1 5 0,0 10 28,-1 0 0,0 0 0,-2 0 0,0 0 0,0 0 0,-2 0 0,0 0 0,-1 0 0,-1-1 0,-1 0 0,0 0 0,-1 0 0,-1-1 0,-1 0 0,0 0 0,-1-1 0,-1 0 0,-21 23 0,17-23-118,0-1 1,-1 0-1,0-1 1,-1 0-1,-1-2 1,0 0-1,0-1 0,-1-1 1,0-1-1,-1 0 1,0-1-1,-23 4 1,39-10-46,1-1 1,0 1 0,-1 0-1,1-1 1,-1 0-1,1 0 1,-1 0 0,1 0-1,0-1 1,-1 1 0,1-1-1,0 0 1,-1 0 0,1 0-1,0-1 1,0 1 0,0-1-1,0 1 1,0-1 0,0 0-1,-3-3 1,-39-45-2768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27.4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 24575,'1'-1'0,"-1"0"0,0 0 0,1 0 0,-1 0 0,1 0 0,0 0 0,-1 0 0,1 0 0,0 0 0,0 0 0,-1 0 0,1 1 0,0-1 0,0 0 0,0 0 0,0 1 0,0-1 0,0 1 0,0-1 0,0 1 0,0-1 0,1 1 0,-1 0 0,0-1 0,0 1 0,0 0 0,2 0 0,38-5 0,-37 5 0,21-1 0,0 0 0,0 2 0,0 1 0,0 1 0,-1 1 0,0 1 0,1 1 0,45 18 0,-38-11 0,1-2 0,0-1 0,0-2 0,1-1 0,1-2 0,49 2 0,-45-2 0,0 1 0,0 2 0,0 1 0,64 26 0,-60-20 0,-23-9 0,1-2 0,-1-1 0,1 0 0,0-1 0,-1-2 0,30-2 0,48 3 0,-96-1-124,1 1 0,0-1 0,-1 0 0,1 1 0,0 0 0,-1-1-1,1 1 1,-1 0 0,0 1 0,4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03.2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7 207 4514,'-2'13'71,"0"0"1,0 0-1,2 0 1,0 1-1,0-1 0,1 0 1,0 0-1,1 0 0,1 0 1,0-1-1,1 1 0,0-1 1,1 1-1,1-1 1,-1-1-1,2 1 0,0-1 1,0 0-1,10 10 0,-16-19-64,1 0 0,0 0-1,-1 0 1,1 0-1,0 0 1,0-1 0,0 1-1,0-1 1,0 1-1,1-1 1,-1 0 0,0 0-1,1 0 1,-1 0-1,1-1 1,4 2 0,-2-2 7,0 0 0,0-1 1,1 1-1,-1-1 0,0 0 0,0-1 1,8-2-1,-5 1 1,0-1-1,-1 1 1,1-1 0,-1-1 0,0 0-1,0 0 1,0 0 0,0-1-1,-1 0 1,0 0 0,-1 0-1,1-1 1,-1 0 0,4-7-1,6-13 21,-1-1 1,16-45-1,-21 50-11,-5 13-13,-1-1 0,0 1-1,0 0 1,-1-1 0,-1 0 0,1-14 0,-2 21 6,0 0-1,0-1 1,0 1 0,-1-1-1,0 1 1,0 0-1,0-1 1,-1 1 0,1 0-1,-1 0 1,0 0 0,0 0-1,0 0 1,-1 1-1,1-1 1,-1 1 0,0-1-1,-4-3 1,-5-2 34,0 0 1,0 0-1,-1 1 0,0 1 1,-1 0-1,-20-7 0,26 11-23,0 0 0,0 1 0,-1 0 0,1 1 0,-1-1 0,1 2 0,-1-1 0,0 1 0,1 1 0,-1-1 0,0 2 0,-15 3 0,22-5-27,0 1 0,1 0 0,-1 0 0,0 0 0,0 0 0,0 0 0,1 0 0,-1 0 0,1 0 0,-1 1 0,1-1 0,-1 0 0,1 1 0,0-1 0,-2 3 0,-11 36-25,2 11-17,3-1 0,2 1 0,0 63 0,9 169-23,2-142 94,-4-103-21,13 375 204,-11-246-165,-3-102-48,2-31-35,0-27-3,0-6-229,1-20-658,38-124-758,-6 17 151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28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 3938,'0'0'122,"0"0"0,0-1 0,0 1 0,0-1 0,0 1 0,0 0 1,1-1-1,1-1 977,-2 2-977,0-1 0,0 1 0,1 0 0,-1 0 0,0 0 0,1 0 1,-1-1-1,0 1 0,1 0 0,-1 0 0,0 0 0,1 0 0,-1 0 0,1 0 0,-1 0 1,1 0-1,22-8-317,-12 5 408,47-20 56,2 4-1,1 1 1,102-14 0,201 12 465,-347 20-722,-1 0 1,1-1-1,0-1 1,-1-1-1,1 0 1,25-9 0,-41 12-86,0-1 1,0 1-1,-1 0 1,1-1 0,0 1-1,-1 0 1,1-1-1,0 1 1,-1-1 0,1 1-1,-1-1 1,1 1-1,-1-1 1,1 1 0,-1-1-1,1 0 1,-1 1-1,0-1 1,1 0 0,-1 1-1,1-2 1,-3 18-5795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0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15 3233,'0'0'21,"-9"2"-170,9-7-643,3-2 597,-3 4 979,-1 8 764,0-1-140,0-11-1044,2 9-221,1-6-94,-2 3-15,-21 18 1308,-74 44-1248,89-58-75,5-3-16,1 0 1,0 0-1,-1 0 1,1 0-1,0 1 1,-1-1-1,1 0 1,-1 0 0,1 0-1,0 0 1,-1 0-1,1 1 1,0-1-1,-1 0 1,1 0-1,0 1 1,0-1-1,-1 0 1,1 0 0,0 1-1,0-1 1,-1 0-1,1 1 1,0-1-1,0 0 1,0 1-1,-1-1 1,1 0 0,0 1-1,0-1 1,0 1-1,0-1 1,0 0-1,0 1 1,0-1-1,0 0 1,0 1-1,0 0 1,3-1 6,5 2-63,-3 11 52,0 1 0,-1 0 0,4 28 0,-1-4 11,28 134 11,-18-74-8,5-2-1,47 131 0,-65-217-18,-4-8 4,0-1 0,1 1 0,-1 0 0,1-1 0,-1 1 0,1 0 0,0-1 0,-1 1 0,1-1 0,0 1 0,0-1 0,0 1 0,0-1 0,0 0 0,1 1 0,-1-1 0,0 0 0,1 0 0,-1 0 0,3 1 0,-18-30-526,12 15 531,1 1 0,0-1-1,1 1 1,0-1 0,0 1 0,2-1 0,-1 1-1,2-1 1,0 1 0,0 0 0,1 0-1,0 0 1,1 1 0,1-1 0,0 1 0,0 0-1,1 1 1,0-1 0,1 2 0,0-1-1,1 1 1,0 0 0,12-9 0,30-28-15,-34 29 29,37-27-1,-8 9 30,26-16-87,-69 51-204,1 0 0,-1 0-1,0 0 1,1 0-1,-1 1 1,0-1-1,0 1 1,1 0-1,-1 0 1,0 0 0,0 0-1,5 3 1,25 14-1967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0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110 222 6787,'-1'1'17,"1"-1"0,0 1 0,0 0 0,0 0 0,0 0 0,0 0 0,0 0 0,0-1 0,0 1 0,1 0 0,-1 0 0,0 0 0,0 0 0,1-1 0,-1 1 0,0 0 0,1 0 0,-1-1 0,1 1 0,-1 0 0,1-1 0,0 2 0,20-3 415,-10-1-484,-8 2 45,1-1 1,-1 0-1,1 0 0,-1 0 0,1 0 0,-1 0 0,0-1 1,1 0-1,-1 1 0,0-1 0,0 0 0,0-1 1,0 1-1,-1 0 0,1-1 0,-1 0 0,1 0 1,-1 1-1,0-1 0,0 0 0,0-1 0,-1 1 0,1 0 1,-1 0-1,0-1 0,0 1 0,0-1 0,0 1 1,1-7-1,-2 0-34,1 0-1,-1 0 1,-1 0 0,0 0 0,0 0 0,-1 0-1,0 0 1,-1 0 0,-5-13 0,7 20 33,-1 0 1,1 0 0,-1 0-1,0 1 1,1-1 0,-1 0-1,-1 1 1,1-1-1,0 1 1,0 0 0,-1 0-1,0-1 1,1 2 0,-1-1-1,0 0 1,0 1-1,0-1 1,0 1 0,0 0-1,0 0 1,0 0 0,0 0-1,-1 1 1,1-1-1,-5 1 1,2 0 21,0 0 0,1 0 0,-1 1 0,0 0 0,0 0-1,1 1 1,-1-1 0,1 1 0,0 0 0,-1 1 0,1-1 0,0 1 0,-6 4 0,7-3 0,0-1 1,0 1 0,1 0-1,-1 0 1,1 0 0,0 1 0,0-1-1,0 1 1,1-1 0,-1 1 0,1 0-1,-3 9 1,3-4-2,0 1 0,0-1 0,1 1 0,0-1 0,2 21 0,2-2 3,1-1 0,2 0 0,15 46 0,-14-51-8,1 0 0,2-1-1,0 1 1,21 32 0,-26-48-9,0 0-1,1 0 1,0 0 0,0-1 0,0 0 0,1 0 0,-1-1-1,2 0 1,-1 0 0,0 0 0,1-1 0,0 0-1,0-1 1,0 0 0,0 0 0,12 2 0,-1-1-60,1 0 1,-1-2 0,1 0 0,0-2 0,-1 0 0,1-1-1,0 0 1,31-8 0,-33 4-83,-11 4 21,0 0-1,0-1 0,0 0 1,0 0-1,-1 0 1,1-1-1,-1 0 0,0 0 1,0-1-1,0 0 0,0 0 1,-1 0-1,11-11 1,-10 7-163,0-1 0,-1 0 0,0 0 0,7-18 0,15-55-1201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1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4386,'0'6'115,"1"1"1,0-1-1,1 0 1,-1 0-1,1 0 0,0-1 1,6 12-1,6 19 187,60 183 383,-71-208-596,1 0 0,0-1 1,0 1-1,9 12 0,-15-27-97,0-1 1,0 0-1,1 1 1,0-1 0,0 0-1,0 0 1,0 0-1,1 0 1,0 0-1,0-6 1,9-56 9,-5 41-2,-3 21 2,0-9 9,2 0-1,-1 0 1,2 1 0,8-24 0,-12 37-10,1 0 0,-1-1 0,0 1 0,0-1 1,1 1-1,-1 0 0,0-1 0,1 1 0,-1 0 0,0-1 1,1 1-1,-1 0 0,1 0 0,-1-1 0,0 1 1,1 0-1,-1 0 0,1 0 0,-1-1 0,1 1 0,-1 0 1,1 0-1,-1 0 0,1 0 0,-1 0 0,1 0 0,-1 0 1,0 0-1,1 0 0,0 0 0,20 8 49,20 21 53,-35-24-84,2 1 3,22 16 20,-19-16-40,-11-6-3,0 0 1,0 0 0,0 0 0,0 0-1,0 0 1,1 0 0,-1 0-1,0 0 1,0 0 0,0 0-1,0 0 1,0 0 0,0 0-1,0 0 1,1 0 0,-1 0 0,0 0-1,0 0 1,0 0 0,0 0-1,0 0 1,0 0 0,0 0-1,0 0 1,1 0 0,-1 0-1,0 0 1,0 0 0,0 0 0,0 0-1,0 0 1,0-1 0,0 1-1,0 0 1,0 0 0,0 0-1,0 0 1,1 0 0,-1 0-1,0 0 1,0 0 0,0 0-1,0 0 1,0-1 0,0 1 0,0 0-1,0 0 1,0 0 0,0 0-1,0 0 1,0 0 0,0 0-1,0 0 1,0-1 0,0 1-1,0 0 1,0 0 0,-1-9-36,1-1 0,1 1 0,-1 0-1,1 0 1,1-1 0,0 1 0,0 0 0,1 0 0,0 1 0,0-1 0,1 1 0,0-1-1,1 1 1,10-14 0,-13 20 39,0-1-1,0 1 0,1 0 1,-1 1-1,0-1 1,1 0-1,-1 1 1,1-1-1,-1 1 0,1 0 1,0 0-1,-1 0 1,1 0-1,0 0 0,0 1 1,0-1-1,0 1 1,0 0-1,-1 0 0,1 0 1,0 0-1,0 0 1,0 1-1,0-1 0,0 1 1,0 0-1,-1 0 1,5 1-1,2 4-36,0 0-1,0 0 0,0 1 1,-1 0-1,0 0 1,7 9-1,12 10-612,9 2-1172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1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88 423 3794,'1'0'111,"1"1"-1,-1-1 1,0 1 0,0 0 0,0-1 0,0 1 0,1 0 0,-1 0 0,0 0-1,-1-1 1,1 1 0,0 0 0,0 0 0,0 1 0,0-1 0,-1 0-1,1 0 1,0 2 0,14 27 224,-11-22-194,57 127 428,-55-118-529,0 0 0,-1 1 0,-1 0 0,-1 0 0,2 35 0,-5-52-37,0-1 0,1 1 0,-1-1 1,0 1-1,0 0 0,0-1 0,0 1 1,0 0-1,0-1 0,0 1 0,0-1 0,0 1 1,-1 0-1,1-1 0,0 1 0,0 0 1,-1-1-1,1 1 0,0-1 0,0 1 1,-1-1-1,1 1 0,-1 0 0,-20-12-184,15 7 115,-20-13-256,1-1 1,-23-21 0,40 32 153,1-1 0,-1 0-1,2-1 1,-1 1 0,1-1 0,0-1 0,1 1 0,0-1 0,-7-19 0,9 18-110,-1-1 0,1 1-1,1-1 1,0 1 0,0-20 0,2 29 254,0 0 0,0-1 0,0 1 0,1 0 0,-1 0 0,1-1 0,-1 1 0,1 0 0,0 0 0,0 0 0,0 0 0,0 0-1,0 0 1,0 0 0,1 0 0,-1 0 0,0 1 0,1-1 0,0 0 0,-1 1 0,1 0 0,0-1 0,0 1 0,0 0 0,0 0 0,0 0 0,0 0 0,0 0 0,0 0 0,0 0 0,0 1 0,1-1 0,-1 1 0,0 0 0,0 0 0,1 0 0,1 0-1,7 0 77,-1 1 0,1 1-1,-1-1 1,0 2-1,0-1 1,0 1-1,0 1 1,15 7-1,81 49 1417,-62-33-590,-30-18-466,1-1 400,-15-8-790,0 0 0,0 0 0,0 0 0,0 0 1,0 0-1,1 0 0,-1 0 0,0 0 0,0 0 0,0 0 0,0 0 0,0 0 0,1 0 1,-1 0-1,0 0 0,0 0 0,0 0 0,0 0 0,0 0 0,1 0 0,-1 0 1,0 0-1,0-1 0,0 1 0,0 0 0,0 0 0,0 0 0,0 0 0,1 0 0,-1 0 1,0 0-1,0-1 0,0 1 0,0 0 0,0 0 0,0 0 0,0 0 0,0 0 1,0-1-1,0 1 0,0 0 0,0 0 0,0 0 0,0 0 0,0-1 0,0 1 0,0 0 1,0 0-1,0 0 0,0 0 0,0 0 0,0-1 0,0 1 0,0 0 0,0 0 1,0 0-1,0 0 0,-1 0 0,1 0 0,0-1 0,0 1 0,0 0 0,0 0 0,0 0 1,0 0-1,0-3-21,0 1 1,0 0-1,1-1 1,-1 1 0,1-1-1,-1 1 1,1 0-1,0-1 1,0 1 0,0 0-1,0 0 1,1 0-1,-1 0 1,1 0 0,-1 0-1,1 0 1,2-2-1,2-3 13,29-34 32,2 2-1,74-61 0,-69 71-36,-32 24-8,0-1 0,-1 0 0,14-13 1,-14 11-8,-4 3-5,0 1-1,-1-1 0,1 0 0,-1 0 1,0-1-1,0 1 0,0-1 0,-1 0 1,4-9-1,0-4-148,-1 1 1,6-27-1,-11 39 111,0 0 0,-1-1 0,0 1 0,0 0 0,0 0 0,0 0 0,-1 0 0,0 0 0,-1 0 0,1 0 0,-5-10 0,5 14 54,-1 1 0,0-1 1,1 0-1,-1 0 0,0 1 0,0-1 1,0 1-1,0 0 0,-1-1 0,1 1 1,0 0-1,-1 0 0,1 0 0,0 1 1,-1-1-1,1 1 0,-1-1 0,1 1 1,-1 0-1,-3 0 0,-1-1 0,-9-1 19,-1 0 0,1 1 0,0 1 0,-1 1 0,-17 3 0,32-4-17,1 0 1,0 1-1,-1-1 0,1 1 1,0-1-1,-1 1 1,1 0-1,0-1 0,0 1 1,0 0-1,-1 0 1,1 0-1,0 0 1,0 0-1,0 0 0,0 0 1,1 0-1,-1 0 1,0 1-1,0-1 1,1 0-1,-1 0 0,1 1 1,-1-1-1,1 0 1,-1 1-1,1 1 1,-1 3 29,1 0-1,0 0 1,1-1 0,-1 1 0,3 8 0,-2-8-7,8 42 106,3 0 1,1-1 0,3-1 0,2 0 0,1-1-1,43 70 1,-58-109-132,-2-2 4,0 0 0,0-1 0,1 1 0,-1-1 0,1 1 0,0-1 0,5 4 0,-7-6-29,1 0 0,0 0 0,0-1 0,0 1 0,0-1 0,0 1 1,0-1-1,-1 0 0,1 0 0,0 0 0,0 0 0,0 0 0,0 0 0,0 0 0,0-1 1,0 1-1,0-1 0,2 0 0,5-2-104,0-1-1,0 0 1,-1 0 0,1-1 0,-1 0-1,0-1 1,-1 1 0,1-1 0,9-11-1,1-2-507,0-1-1,20-31 1,10-30-1132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2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5 6227,'-2'-5'997,"15"7"-492,-1 0-639,18 2 172,-1 1 0,1 1 0,-1 1-1,-1 2 1,0 1 0,49 25 0,-71-31-34,0 1 1,0 0 0,-1 0-1,1 0 1,-1 1 0,0 0 0,-1 0-1,0 0 1,0 0 0,0 1-1,0 0 1,-1-1 0,0 1 0,-1 0-1,0 1 1,0-1 0,0 0-1,0 10 1,1 1-12,-2 0 0,0-1 0,-2 1 0,0 0 0,0-1 0,-8 34 0,4-37-7,-1 1 0,0-1 0,0 0 0,-1-1 0,-1 1 0,-1-1 0,0-1 0,0 0 0,-1 0 0,-1-1 0,-12 11 0,16-15 18,-1 0 0,0 0 0,-1-1 1,0 0-1,0 0 0,-18 8 0,2-2 89,5-5 84,16-4 228,18 3-88,-11-4-298,-1-1-17,1 0 0,0-1-1,-1 1 1,1-1 0,-1 1 0,1-1 0,-1 0-1,6 0 1,11 0 1,40 4 14,148 5 12,-156-10-34,0-1 1,58-12-1,-58 3-23,-30 6-467,0 1-1,0 0 1,24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2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1153 4258,'4'0'247,"1"0"-1,-1 0 1,1-1 0,-1 0 0,0 0-1,1 0 1,-1 0 0,5-3 0,8-1-94,102-25 507,74-21-76,359-81 339,-380 96-710,107-20 29,395-102 122,-471 93-283,236-109 0,69-52 100,-371 174-119,245-59 0,-291 94-8,115-6 1,-179 20 2,-18 1 0,-9 0-35,0 3-146,-1 0 0,1 0 0,0 0 0,-1 0 0,1 0 0,-1 1 0,1-1 0,-1 0 0,1 0-1,-1 0 1,0-1 0,1 1 0,-1 0 0,0 0 0,0 0 0,0 0 0,0-1 0,0 1 0,-1 0 0,-29 23-2170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3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1233 5923,'0'0'44,"0"1"0,1 0 0,-1-1 0,0 1 0,0-1 0,1 1 0,-1-1 0,0 1 0,1-1 0,-1 1 0,1-1 0,-1 1 0,0-1 0,1 1 0,-1-1 0,1 0 0,-1 1 0,1-1 1,-1 0-1,2 1 0,24-2 722,84-24-294,146-54-1,105-62-1,-14 5-5,-20 21-185,276-103 94,78-46-110,-302 142-119,-33 11-90,-315 97-53,6-2 23,-34 16 43,-7 4 37,-1 2-131,6-9-1388,-1 3 1365,1 0 1,-1 0-1,0 0 0,0 0 1,1-1-1,-1 1 1,0 0-1,0 0 1,0 0-1,1 0 1,-1 0-1,0 0 1,0 0-1,1 0 0,-1 0 1,0 0-1,0 0 1,1 0-1,-1 1 1,0-1-1,0 0 1,0 0-1,1 0 1,-1 0-1,0 0 0,0 0 1,0 0-1,1 1 1,-1-1-1,0 0 1,0 0-1,0 0 1,0 0-1,1 1 1,-1-1-1,0 0 0,0 0 1,0 0-1,0 1 1,0-1-1,0 0 1,0 0-1,0 1 1,0-1-1,0 0 0,0 0 1,0 0-1,0 1 1,0-1-1,0 0 1,0 0-1,0 1 1,0-1-1,0 0 1,0 1-1,-2 55-2357,5-26 834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6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0 6611,'-24'18'47,"1"1"-1,0 1 1,1 1-1,1 1 1,1 1-1,2 1 1,0 0-1,-25 46 1,39-61-47,0 0 0,0 0 0,1 1 1,0 0-1,0 0 0,1-1 0,1 1 0,0 1 0,0-1 1,1 0-1,0 0 0,2 13 0,0-15-12,0 0 1,0 0-1,0-1 0,1 1 0,1-1 0,-1 1 0,1-1 1,0 0-1,1-1 0,0 1 0,0-1 0,0 0 1,1 0-1,-1 0 0,12 7 0,-8-6-3,0-1-1,1 0 1,-1-1 0,15 6-1,-20-9-2,0 0 0,1-1 0,-1 0 0,0 0 0,1 0-1,-1 0 1,0-1 0,1 0 0,-1 0 0,1 0-1,-1 0 1,0-1 0,1 0 0,3-1 0,-2 0-28,-1-1 0,1 1 1,-1-2-1,0 1 0,0 0 1,0-1-1,-1 0 1,1 0-1,-1-1 0,0 1 1,0-1-1,-1 0 0,0 0 1,1 0-1,-1 0 0,-1 0 1,1-1-1,2-8 1,2-8 14,-2 1 0,0-1 1,3-37-1,-8 58 33,0 0 0,0-1 0,0 1 1,0 0-1,0 0 0,0 0 0,0-1 0,1 1 0,-1 0 0,0 0 1,1 0-1,-1 0 0,1 0 0,0 0 0,-1 0 0,1 0 1,1-2-1,-1 3 29,0 0 1,0 0-1,0 0 0,0 0 1,0 1-1,-1-1 1,1 0-1,0 1 1,0-1-1,0 0 0,0 1 1,0-1-1,-1 1 1,1-1-1,0 1 1,1 1-1,15 8 340,21 9-163,-2-1-157,58 38 0,-86-50-128,0-1 0,0 1 0,1-1 1,-1-1-1,19 7 0,-25-10 12,0-1 1,0 1 0,0-1-1,-1 0 1,1 1-1,0-1 1,0 0-1,0 0 1,0-1-1,0 1 1,0 0 0,-1 0-1,1-1 1,0 1-1,0-1 1,0 0-1,-1 0 1,1 1-1,0-1 1,-1 0 0,1 0-1,-1-1 1,1 1-1,-1 0 1,0 0-1,1-1 1,-1 1-1,0-1 1,0 1 0,0-1-1,0 1 1,0-1-1,0 0 1,-1 0-1,1 1 1,0-1-1,-1 0 1,1 0-1,-1-2 1,9-50-1254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7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6035,'0'31'320,"16"14"-288,9 23 400,0 14-48,7 15-256,-4 4-128,7-18 0,-1 16 0,-8-37-80,2-14-208,-16-14-304,4-31-465,3-12-1088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03.7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29 7043,'5'-2'6,"1"1"0,-1 0 0,1 0-1,0 0 1,-1 1 0,1-1 0,11 2 0,9-1 49,167-22 161,-189 22-206,0-1 0,0 2 0,0-1 0,1 0 0,-1 1 1,0 0-1,0 0 0,0 0 0,0 0 0,0 1 0,-1-1 0,1 1 1,0 0-1,-1 0 0,1 1 0,-1-1 0,0 1 0,0-1 0,0 1 1,0 0-1,0 0 0,0 0 0,-1 1 0,1-1 0,2 8 1,4 6 60,-2 1 1,0 0 0,-2 1 0,6 27 0,-8-36-74,50 378 148,-46-315-132,8 201-8,-3-96 0,-1-44 1,2 19-4,-6-98-2,-2 1-1,-3 0 1,-6 77-1,3-129-9,-4 18 51,-10-20 278,2-2-88,-400-7 413,401 7-786,9 1 8,-1-1 1,0 0-1,1 0 0,-1 0 0,0-1 0,1 1 1,-1-1-1,0 0 0,1 0 0,-1 0 0,1 0 0,-1-1 1,1 1-1,0-1 0,0 0 0,0 0 0,-4-3 0,1-3-582,1 0 0,0 0 0,0 0-1,-3-10 1,8 17 692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7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 6963,'-15'11'1009,"8"18"-993,1 44 224,16 52 0,18 16-128,6 12-112,17 11-80,-1-25-224,10-23-513,-10-42-383,-3-32-865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7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69 393 6419,'1'2'-5,"-1"0"-1,1 0 1,0 0 0,0 0 0,0 0-1,0-1 1,0 1 0,0 0-1,0-1 1,1 1 0,-1-1 0,1 1-1,-1-1 1,1 0 0,0 0-1,-1 0 1,1 0 0,0 0-1,0 0 1,2 1 0,-1-2-5,0 0 0,0 0 0,0 0 1,0-1-1,0 1 0,0-1 0,0 0 0,0 0 0,0 0 0,-1 0 1,1 0-1,0-1 0,0 1 0,3-4 0,0 1 3,0 0 0,0 0 0,0-1 0,-1 0 0,1 0 0,-1-1 0,-1 0 0,1 1 0,-1-1 0,0-1 0,0 1 0,2-8 0,-1 4-8,-1-1 0,-1 0 0,0 0-1,-1 0 1,0 0 0,0 0 0,-1-16-1,-1 10 3,-1 0-1,-1 1 0,0-1 0,-1 1 0,-1-1 0,0 1 0,-2 0 0,0 1 0,0-1 1,-15-24-1,19 37 21,0 1 1,0 0 0,0 0 0,0 0-1,0 1 1,0-1 0,-1 0 0,1 1 0,-1-1-1,1 1 1,-1 0 0,1 0 0,-1 0-1,0 0 1,1 0 0,-1 1 0,0-1-1,0 1 1,0-1 0,1 1 0,-6 1-1,2-1 21,0 0 0,0 1 0,0 0 0,1 0 0,-1 1 0,0 0-1,0 0 1,-6 3 0,7-2-9,1 0 0,0-1 1,0 1-1,0 1 0,0-1 0,0 0 0,1 1 0,0 0 0,0 0 0,0 0 0,0 0 0,0 0 1,1 1-1,0-1 0,0 1 0,0 0 0,0 0 0,1-1 0,0 1 0,0 0 0,0 0 1,1 0-1,-1 0 0,1 0 0,1 7 0,2 10 4,0-1 1,1 0-1,2 0 0,11 31 1,-14-44-16,1 3-5,11 36 90,32 62 0,-40-95-67,1-1 0,0 0 0,1 0 0,0 0 0,1-1 1,1-1-1,0 0 0,22 18 0,-27-26-36,0 1 0,0-1 0,1 0 0,-1 0-1,1-1 1,0 0 0,0 0 0,0-1 0,-1 0 0,1 0 0,1 0 0,-1-1 0,0 0 0,0-1-1,0 1 1,0-1 0,0-1 0,0 1 0,-1-1 0,10-4 0,-9 4-75,0-1 0,0-1 0,0 1 0,0-1 0,0 0 0,-1-1 0,0 0 0,0 0 0,0 0 0,0-1 0,-1 0 0,0 0 0,0 0 0,-1 0 0,0-1 0,0 0 0,0 0 0,3-11-1,-4 10-106,-1-1 0,-1 0 0,0 0 0,0 0 0,-1-17 0,-10-71-1609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8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6 106 6291,'-2'6'9,"1"1"0,0-1 0,0 1 0,0-1 0,1 1 0,0 0 0,1-1 0,-1 1 0,1-1 0,0 1 0,3 8 0,4 8 97,18 40 0,-18-47-67,0 1-1,-2 0 1,7 25 0,-22-82-262,-6-39 203,14 72 29,1-1 0,0 1 0,0-1 1,0 1-1,1 0 0,0-1 0,1 1 0,4-13 1,-6 19-8,0 0-1,0 0 1,1 0 0,-1 0 0,0 1 0,1-1 0,-1 0-1,0 0 1,1 0 0,-1 1 0,1-1 0,-1 0 0,1 1-1,-1-1 1,1 0 0,0 1 0,-1-1 0,1 1 0,0-1-1,0 1 1,-1-1 0,1 1 0,0-1 0,0 1 0,0 0-1,-1-1 1,2 1 0,18 12 312,-11-4-212,13 10-5,40 23 0,-61-41-102,-1 0 0,1 1 0,-1-1-1,1 0 1,0 0 0,-1 0 0,1 1-1,-1-1 1,1 0 0,-1 0 0,1 0-1,-1 0 1,1 0 0,0 0 0,-1 0 0,1 0-1,-1 0 1,1 0 0,-1-1 0,1 1-1,0 0 1,-1 0 0,1 0 0,-1-1-1,1 1 1,-1 0 0,1 0 0,-1-1-1,1 1 1,-1-1 0,0 1 0,1 0-1,-1-1 1,1 1 0,-1-1 0,1 0 0,9-25-403,-5 12 198,12-55-44,-15 55 242,1 0 0,0 0 0,1 1 1,1-1-1,7-15 0,-11 27 18,-1 1 1,1 0-1,0-1 1,0 1 0,0 0-1,0 0 1,0 0-1,0 0 1,0 0-1,0 0 1,0 0 0,0 0-1,0 0 1,1 0-1,-1 0 1,0 1-1,1-1 1,-1 1-1,1-1 1,-1 1 0,0-1-1,1 1 1,-1 0-1,1 0 1,-1 0-1,1 0 1,-1 0-1,1 0 1,2 0 0,0 2 36,0-1 0,1 1 0,-1 0 0,0 0 0,0 0 0,0 1 0,0-1 0,0 1 0,5 6 0,6 5 109,-2 1 0,0 0 0,15 24 0,-23-31-266,0-1-1,0 0 1,0 1 0,1-2-1,0 1 1,8 6 0,-13-13 60,-1 1 0,1-1 1,-1 0-1,1 1 0,-1-1 1,1 0-1,-1 0 0,1 1 1,-1-1-1,1 0 0,-1 0 1,1 0-1,-1 0 0,1 0 0,-1 0 1,1 0-1,-1 0 0,1 0 1,-1 0-1,1 0 0,-1 0 1,1 0-1,-1 0 0,1 0 1,0 0-1,-1-1 0,1 1 1,-1 0-1,0 0 0,1-1 1,-1 1-1,1 0 0,-1-1 1,1 1-1,-1 0 0,0-1 1,1 1-1,-1-1 0,0 1 1,1 0-1,-1-1 0,0 1 0,0-1 1,1 1-1,-1-1 0,0 1 1,0-1-1,0 0 0,0 0 1,1 0-75,9-27-1545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8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4434,'7'6'880,"2"19"-207,20 35-353,21 22-48,3 11 32,10 15-144,-3 14-32,-3-9-128,-4-17 0,-18-8-32,-4-26-320,-15-31-464</inkml:trace>
  <inkml:trace contextRef="#ctx0" brushRef="#br0" timeOffset="1">195 108 7587,'0'-6'113,"-3"3"-65,10 3 16,-1 6-48,19-9 32,7 12 48,2 13 48,1 9 16,-7 12-96,-12-6-64,-16 2 0,-10-2-224,-12-3-192,-6 0-321,-3-28-575,-4-26-1234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9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7 422 8420,'-7'8'240,"14"-10"-240,-1-1 0,10-6-16,40-11 0,7-8-16,-6-9 16,-1-2 0,-2 10-32,-10 4-96,-16 2-128,-9 6-241,-6 9-447,-13-1-625,0-19-928</inkml:trace>
  <inkml:trace contextRef="#ctx0" brushRef="#br0" timeOffset="1">202 0 7219,'-22'37'256,"19"-3"-144,28 34 129,-10-9-145,14 9-80,18 0 0,10 6-16,-17-12 0,1-31 0,-16-17 0,16-8-272,-34-12-385,24-36-783,-18-20-33,-26-35-624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39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6627,'10'25'199,"2"-1"0,1 0-1,1 0 1,0-1 0,24 27 0,-29-38-116,1 0 1,0-1 0,1 0-1,0 0 1,0-1 0,1-1 0,26 16-1,-36-24-86,0 0 0,1 0 0,-1 0 0,0 0 0,1 0 1,-1-1-1,1 1 0,0-1 0,-1 0 0,1 0 0,-1 0 0,1 0 0,-1 0 0,1 0 0,0-1 0,-1 0 0,1 1 0,-1-1 0,0 0 0,1 0 0,-1 0 0,0 0 0,1-1 1,-1 1-1,2-2 0,1-1-37,0-1 1,0 1-1,-1-1 0,1 0 1,-1 0-1,0 0 1,-1 0-1,1-1 1,3-7-1,2-12-38,0 0-1,-2-1 1,5-29-1,-5 19-42,-3 25 84,0 10 32,6 18 77,1 5 48,-6-14-102,27 45-7,46 106 0,3 74-31,-40-107 90,-53-126-67,1 0 0,-1 0-1,1-1 1,-20-4 0,25 5-3,-47-8 136,-1 3 0,0 2 0,-87 6 0,128 0-16,7-3 28,8-9-125,0 3-77,-1 1 63,1 1-1,0 1 0,0-1 0,0 0 1,1 0-1,0 1 0,-1-1 0,1 1 1,0 0-1,1 0 0,-1 0 0,0 0 1,1 1-1,0-1 0,-1 1 0,1 0 1,0 0-1,6-2 0,8-3 19,0 1 0,33-7 0,89-14-12,113-28-1,-241 52-106,32-10-891,-43 13 914,0-1-1,1 1 1,-1-1 0,0 1-1,0 0 1,0 0 0,0-1-1,1 1 1,-1 0-1,0 0 1,0 0 0,0 0-1,0 0 1,1 1 0,-1-1-1,0 0 1,0 0-1,0 1 1,0-1 0,0 1-1,1-1 1,0 2 0,0 15-2623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42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739 863 2849,'-10'-6'307,"-51"5"1971,36 0-2243,-1-2-1,1 0 0,-46-14 0,42 6-29,1-1 0,0-1 0,1-2 0,1-1 1,-28-21-1,-14-8 68,59 39-70,-15-8 15,1 0-1,1-2 0,0-1 1,-37-36-1,38 34-7,16 15-11,1 1 0,0-1 0,-1 0 0,2 0-1,-1 0 1,0 0 0,1-1 0,-6-9 0,0-9 11,2-1-1,0 0 0,2 0 0,0-1 1,2 1-1,0-39 0,3 49 3,0 0-1,1 1 1,1-1-1,0 1 1,1 0 0,1-1-1,0 1 1,0 0-1,2 1 1,-1-1-1,2 1 1,-1 1 0,15-20-1,-14 25 13,0-1 0,0 1-1,1 0 1,-1 1 0,1 0-1,0 0 1,11-4 0,1-1 16,-9 5-20,1 0 0,-1 1 1,1 1-1,-1 0 1,1 0-1,0 1 1,22 0-1,85 3 136,-115-1-153,76 4 95,147-12-1,-219 7-72,-1 0 0,0 1 1,0 0-1,0 0 0,1 1 0,-1 0 0,0 0 1,0 1-1,0-1 0,0 2 0,0-1 0,-1 1 0,1 0 1,-1 0-1,1 1 0,-1-1 0,0 2 0,-1-1 1,1 1-1,-1-1 0,0 2 0,0-1 0,0 0 1,5 8-1,7 13 40,-2 1 0,0 0 0,19 51 0,-27-62-59,-6-13-3,0 0-1,0 0 0,-1 0 0,1 0 0,-1 0 1,1 0-1,-1 0 0,0 0 0,0 0 0,0 0 0,-1 1 1,1-1-1,-1 0 0,-1 3 0,-20 41 41,15-33-28,3-7-10,-19 37-5,-1-1 0,-2-2 0,-34 41 1,54-76-10,0 0 0,0-1 0,0 1 0,-1-2 0,0 1 0,0-1 1,0 0-1,-1 0 0,1-1 0,-10 3 0,-8 1-63,-48 7 0,51-11-114,1 1 1,-40 13 0,53-14-29,1 0 0,0 1 1,0 0-1,0 0 0,0 0 1,0 1-1,1 0 0,0 0 1,-6 7-1,0 13-1862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45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764 0 3217,'-11'7'4382,"-15"17"-3980,10-8-239,-213 179 25,-115 108-109,284-236-52,42-44 10,-30 26 0,36-39-104,18-10-120,-8-2 271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47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1803 0 2321,'14'9'1602,"-18"-8"-651,-3-2 783,5 6-1080,4-3-208,-12 4 823,4-3-1202,0 1-1,0 0 0,0 0 1,1 1-1,0-1 1,0 1-1,0 0 0,-5 7 1,-16 15-38,-22 11 35,-101 62 0,59-48-83,-3-5-1,-159 59 1,62-35 44,-201 106 0,310-137-1,81-43-26,0 7-1,-10-17-693,5 13 683,1 0 0,-1 0 0,0 1 1,1 0-1,0 0 0,-1 0 0,1 0 0,-1 1 1,-3 2-1,2-2 12,0 1 0,-1-1 0,1 0 0,-1-1 1,1 0-1,-1 0 0,1 0 0,-9-1 0,6 1 6,0-1-1,0 1 1,-15 4-1,16-3-18,0-1-1,0 1 0,-1-2 0,1 1 0,-10-2 1,-26 3-66,1 0 69,37-3 7,0 1-1,0 0 1,0 0-1,0 1 1,0 0-1,-6 1 1,12-3-169,0 1 163,0 0 1,0 0-1,0 0 1,1 0-1,-1 0 1,0 0-1,0 0 1,0 0-1,0 1 1,0-1-1,0 0 1,0 0-1,0 0 0,0 0 1,0 0-1,0 0 1,0 0-1,0 0 1,0 0-1,0 0 1,0 0-1,1 0 1,-1-1-1,0 1 1,0 0-1,0 0 0,0 0 1,0 0-1,0 0 1,0 0-1,0 0 1,0 0-1,0 0 1,0 0-1,0 0 1,0 0-1,-2 5-171,1-5 65,0 1 1,1-1 0,-1 0 0,0 1-1,1-1 1,-1 0 0,0 0 0,1 1-1,-1-1 1,0 0 0,0 0 0,1 0 0,-1 0-1,0 0 1,0 0 0,1 0 0,-2 0-1,-2 0-352,-29-2-2472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51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 2945,'27'5'3402,"1"-6"-3186,-1 1-1,53 6 1,-49-2-94,61-2 0,164-41 333,-14 1-80,-212 37-349,0 2 0,0 0 1,31 7-1,19 1-6,150-2 71,-166-9-97,-9 1-9,1-3 0,92-17 0,-95 12 21,1 2-1,103-1 1,-87 7-10,-68 1 4,43 0 31,-42 0-29,0 1 1,0-1-1,0 0 1,0 1 0,0 0-1,0 0 1,0 0-1,0 0 1,0 0 0,0 1-1,4 2 1,51 9-33,9 2 108,-59-14-594,-32-2-617,18-2-454,-3-11-860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35.2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9 2737,'-13'-8'4069,"13"8"-4060,0 0 1,0 0-1,-1 0 1,1 0-1,0 0 1,0 1-1,0-1 1,0 0-1,0 0 1,0 0-1,0 1 1,0-1-1,0 0 1,0 0-1,0 0 1,-1 1-1,1-1 1,0 0 0,0 0-1,0 0 1,0 1-1,1-1 1,-1 0-1,0 0 1,0 0-1,0 1 1,0-1-1,0 0 1,0 0-1,0 0 1,0 0-1,0 1 1,0-1-1,1 0 1,-1 0-1,0 0 1,0 0-1,0 0 1,0 1-1,0-1 1,1 0-1,-1 0 1,0 0-1,0 0 1,0 0 0,0 0-1,1 0 1,-1 0-1,0 0 1,0 0-1,0 1 1,1-1-1,-1 0 1,0 0-1,0 0 1,0 0-1,1 0 1,-1 0-1,0-1 1,0 1-1,0 0 1,1 0-1,-1 0 1,0 0-1,0 0 1,0 0-1,62 5 55,-29-4-19,0 2 0,-1 1 0,1 1 0,31 10 0,-52-12-36,1-2 0,-1 1 1,1-2-1,14 0 1,20 0 17,-1 3-15,75-7 0,-74 1-5,51 3 0,-75 2-7,-12-2 0,0 1 0,0 0 0,0 1 0,13 4 0,-12-4 0,-1 1 0,1-1 0,23 0 0,10 2 0,-11-2 0,0 0 0,0-3 0,43-5 0,-28 2 0,-20 2 2,-15 0 2,-1 1-1,1 0 0,22 3 1,111 20 12,-93-15-16,0-2 0,69-4 0,-92-1 0,21 6 0,-42-4 0,1 0 0,0-1 0,19 0 0,-3-1 0,-17 1 0,-1-1 0,1-1 0,-1 0 0,17-3 0,1-1 2,-1 2 1,34-1-1,-8 0 4,-51 4-6,0 0 0,0 0 0,0 0 0,0 0 1,0 0-1,0 1 0,0-1 0,0 0 0,0 0 0,0 1 0,0-1 0,0 0 1,0 1-1,0-1 0,-1 1 0,3 0 0,10 4-13,40-1 13,-35-7 4,-1 1-1,1 1 0,34 1 1,-45 0-1,-6 0-2,0-1 0,0 1 0,0 0 0,0 0-1,0 0 1,0 0 0,0 1 0,0-1-1,1 0 1,-1 0 0,0 1 0,0-1-1,0 0 1,0 1 0,1 0 0,3 0-2,-5-1 1,0-1 0,1 1 0,-1-1 0,0 1 1,1-1-1,-1 1 0,1 0 0,-1-1 0,1 1 0,-1-1 0,1 1 0,-1 0 0,1 0 0,-1-1 1,1 1-1,0 0 0,-1 0 0,1 0 0,-1 0 0,1-1 0,0 1 0,-1 0 0,1 0 0,-1 0 1,1 0-1,0 0 0,-1 1 0,1-1 0,-1 0 0,1 0 0,0 0 0,5 2 14,-9 0-15,3-2 2,0 0-1,0 0 1,0 0 0,0 0 0,0 0 0,0 0 0,0 0 0,0 0 0,0 0 0,0 0 0,0-1 0,0 1 0,0 0-1,0 0 1,0 0 0,-1 0 0,1 0 0,0 0 0,0 0 0,0 0 0,0 0 0,0 0 0,0 0 0,0 0 0,0 0-1,0 0 1,0 0 0,0 0 0,-1 0 0,1 0 0,0 0 0,0 0 0,0 0 0,0 0 0,0 0 0,-3 0-34,-7-11-1084,-16-7-871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53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64 3970,'-17'-1'110,"13"-6"281,4 6-344,1-1 0,0 1 0,0-1 1,-1 1-1,1 0 0,0-1 0,0 1 0,0 0 0,1 0 0,-1 0 1,0 0-1,0 0 0,1 0 0,-1 0 0,0 0 0,1 0 1,2 0-1,9-5 94,1 0 1,0 1-1,0 1 0,0 0 1,0 1-1,1 0 1,28-1-1,108 10 257,-74-1-222,-18-4-68,-26-1-75,0 1 0,0 1 0,50 12 0,-57-12 30,-21-4 30,-11 2-47,5 0-63,14 1-4744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56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40 2849,'-70'37'3036,"97"-33"-2595,8-4-388,565-19 614,-417-5-481,-58 6-97,71 4 100,-163 17-161,-24-3-25,-10 0-2,-9-5 110,10 5-108,0 0 0,0 0 1,0 0-1,0 0 0,0 0 0,0 0 1,0 0-1,0 0 0,0 1 0,0-1 1,0 0-1,0 0 0,0 0 0,0 0 1,0 0-1,0 0 0,0 0 0,0 0 0,0 1 1,0-1-1,0 0 0,0 0 0,0 0 1,-1 0-1,1 0 0,0 0 0,0 0 1,0 0-1,0 0 0,0 1 0,0-1 1,0 0-1,0 0 0,0 0 0,0 0 1,0 0-1,-1 0 0,1 0 0,0 0 1,0 0-1,0 0 0,0 0 0,0 0 1,0 0-1,0 0 0,0 0 0,-1 0 1,1 0-1,0 0 0,0 0 0,0 0 0,0 0 1,0 0-1,0 0 0,0 0 0,-1 0 1,1 0-1,-9-1 66,10-5-55,0 10 18,0 0-25,-4-7-65,3 3 57,0 0-1,0 1 1,0-1-1,0 0 1,0 0-1,0 0 1,0 0-1,0 0 1,0 0-1,0 0 1,0 0 0,0 0-1,-1 0 1,1 0-1,0 0 1,0 0-1,0 0 1,0 0-1,0 0 1,0 0 0,0 0-1,0 0 1,0 0-1,0-1 1,0 1-1,0 0 1,0 0-1,0 0 1,-1 0-1,1 0 1,1 2 36,0-5-49,-2 0-14,2 4 15,1 1 30,-2-2-17,0 0 1,0 0 0,0 0-1,0 0 1,0 0-1,0 0 1,0 0-1,0 0 1,0 0-1,0 0 1,0 0-1,0 0 1,0 0-1,0 0 1,0 0-1,-1 0 1,1 0 0,0 0-1,0 0 1,0 0-1,0 0 1,0 0-1,0 0 1,0 0-1,0 0 1,0 0-1,0 0 1,0 0-1,0 0 1,0 1-1,0-1 1,0 0 0,0 0-1,0 0 1,0 0-1,0 0 1,0 0-1,0 0 1,0 0-1,0 0 1,0 0-1,0 0 1,0 0-1,0 0 1,0 0-1,0 0 1,0 0 0,0 0-1,0 1 1,0-1-1,0 0 1,-3 0-13,0-2 3,7 5 5,-14-4 81,16 4-53,-2-2-43,-9-3-43,20-2-4665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59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5170,'20'4'128,"34"3"-5,105-1-1,-32-3-73,20 8 109,238 47 1,-290-36-67,-1 4 0,-2 5 0,136 63 1,-128-38-203,-82-45-335,-8-9-526,-1-2-676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59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86 5907,'-9'0'0,"15"0"-32,-3 0 32,3-6 16,67-3 32,27-5 64,20-3-32,9 12 48,-35-12-32,-21 14-80,-33-3 16,8-2 0,-36 16-32,-6-8 0,-12-6-32,6 12-400,-9-14-2033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6:59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4146,'-19'8'112,"13"4"128,-7-4 352,13 3-15,6 4-289,-18 16-192,31 31 16,-13 26-80,35-6-32,3-6 0,-10 4-16,17-15-112,-20-14-160,-6-34-225,-18-17-111,-7-6-720,9-5 351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00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37 4562,'4'-1'85,"0"1"1,-1-1-1,1 1 0,0 0 0,0 0 0,0 0 1,0 0-1,0 1 0,8 1 0,-4 0-48,0 0 0,1 0-1,-1 0 1,0 1 0,13 7 0,-13-5-25,-1 1 1,1 0 0,-1 0 0,0 1 0,-1 0 0,0 0 0,0 1 0,8 13 0,-2 0 7,-2 1 0,10 26 0,-17-40-35,0 0 0,-1 0 0,0 0 0,0 0 0,-1 0 0,0 9 0,-1-15 8,0 1 1,0-1-1,0 0 1,0 1-1,0-1 0,-1 0 1,1 0-1,-1 1 1,0-1-1,1 0 0,-1 0 1,0 0-1,0 0 1,-1 0-1,1 0 1,0 0-1,-1 0 0,1 0 1,-1 0-1,1-1 1,-1 1-1,0-1 0,0 1 1,-3 1-1,2-2 0,1 0-1,-1-1 1,1 1 0,-1-1-1,0 0 1,1 1 0,-1-1-1,1 0 1,-1-1-1,0 1 1,1 0 0,-1-1-1,1 0 1,-1 1 0,1-1-1,-1 0 1,1 0-1,-4-2 1,-39-27 3,40 27 1,-16-13 3,0 0 0,1-2 0,1 0 0,1-1 0,0-1 0,2-1 0,-17-25 0,30 40 6,0-1-1,1 0 0,-1 0 0,1 0 0,1 0 1,-2-10-1,2 15-74,1-1 0,0 1 0,-1-1 0,1 0-1,0 1 1,0-1 0,0 1 0,1-1 0,-1 0 0,1 1 0,-1-1 0,1 1 0,0-1 0,0 1 0,0-1 0,0 1 0,1 0 0,-1 0 0,1-1 0,1-1-1,30-12-1189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00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 3330,'-3'3'42,"1"0"1,0 1 0,0-1 0,1 1 0,-1-1 0,1 1 0,0 0 0,0-1 0,0 1 0,0 0 0,0 0 0,1 0 0,0 0 0,0 0 0,0-1 0,0 1 0,1 0 0,-1 0 0,1 0 0,0 0 0,0-1 0,2 5 0,4 11 54,1-1 1,1 0 0,10 16-1,-13-23-91,51 87 344,-56-97-350,-1 0 1,1 0 0,-1-1 0,1 1 0,0 0 0,-1 0-1,1 0 1,0-1 0,-1 1 0,1-1 0,0 1-1,0 0 1,0-1 0,0 1 0,-1-1 0,1 0-1,0 1 1,0-1 0,0 0 0,0 1 0,0-1-1,0 0 1,2 0 0,9 3 9,1 1 4,-1 1 0,1 1 0,-1 0-1,-1 1 1,1 0 0,-1 1 0,0 0 0,10 11 0,-13-12-7,0 0 0,-1 0 0,0 1 0,-1 0-1,0 1 1,0-1 0,-1 1 0,0 0 0,0 0 0,-1 1 0,3 10 0,-6-16-7,0 0 0,0 0 0,-1 1 1,0-1-1,0 0 0,0 0 0,0 0 0,-1 0 0,1 0 0,-1 0 0,0 0 1,-1 0-1,1 0 0,-1 0 0,1 0 0,-1 0 0,0-1 0,0 1 0,-1-1 1,1 1-1,-1-1 0,0 0 0,0 0 0,0 0 0,-6 4 0,-4 2-9,-1 0-1,-1-1 1,1-1-1,-30 11 1,41-17 10,-6 2 8,0 1 0,-1-1 0,1-1 0,-1 1 0,0-2 0,1 1 0,-21-1 0,29-3-14,0 1 0,0-1-1,0 0 1,1 0 0,-1 1-1,0-1 1,1 0 0,-1 0-1,1 0 1,0 0 0,0 0-1,-1-2 1,1 4 0,0-7-17,0 0 1,0 1-1,1-1 1,0 0-1,0 1 1,0-1-1,1 1 1,0-1-1,3-5 1,29-54-51,-20 40-52,25-38-933,-17 29 38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01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39 207 4114,'-5'9'61,"0"-1"1,0 1-1,1 0 1,0 0-1,1 0 1,0 1-1,0-1 1,1 1-1,0 0 1,1-1-1,0 1 1,1 0-1,0 0 1,0 0-1,1 0 1,0-1-1,1 1 1,0 0-1,0-1 1,6 14-1,-3-12-14,-4-7-38,0-1 1,0 0-1,1 0 1,-1 0-1,1 0 1,-1 0-1,1 0 0,0 0 1,0-1-1,1 1 1,-1 0-1,0-1 0,5 4 1,17-2-22,18 3 8,-34-3 6,0 0 1,0 0-1,-1 0 1,1 1-1,-1 1 1,-1-1-1,1 1 1,-1 0-1,0 0 0,9 12 1,-1 3 6,0 0-1,16 33 1,-24-42 2,-1 1-1,0 0 1,-1 0-1,0 0 0,-1 1 1,0 0-1,1 20 1,-4-28-8,1-1 1,-1 0 0,-1 1-1,1-1 1,-1 0 0,0 0 0,0 1-1,0-1 1,-1 0 0,0 0-1,0 0 1,0-1 0,0 1-1,-1 0 1,0-1 0,0 0-1,0 1 1,0-1 0,-1 0-1,0-1 1,0 1 0,-7 5-1,6-7-5,0 0-1,0-1 0,0 1 0,0-1 0,-1 0 1,1 0-1,0-1 0,-1 1 0,1-1 1,0 0-1,-1-1 0,1 1 0,-1-1 0,-8-3 1,4 2 1,6 2 0,0-1 0,0 0 0,1 0 1,-1 0-1,0 0 0,0 0 1,1-1-1,-1 0 0,1 0 0,0 0 1,-1 0-1,1-1 0,0 1 0,0-1 1,0 0-1,1 1 0,-1-1 1,1-1-1,-1 1 0,1 0 0,-2-5 1,4 6-9,0 1 1,0-1-1,0 0 1,0 1-1,0-1 1,1 0-1,-1 1 1,1-1 0,-1 0-1,1 1 1,-1-1-1,1 1 1,0-1-1,2-2 1,16-23-146,-1 7-582,-1-1 0,18-29-1,1-6-647</inkml:trace>
  <inkml:trace contextRef="#ctx0" brushRef="#br0" timeOffset="1">130 1 2113,'-9'5'1425,"12"-2"-1377,7 0 544,-4 14 96,19 20-496,25 42-128,20 3 96,-7 12 145,-1-7-49,-11 1-80,2-11-80,-12-4-64,-13-13-32,-9-24-16,-6-24-224,-13-7-433,0-16-959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01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93 273 5234,'1'1'-1,"-1"-1"0,0 1 0,0-1 0,1 0 0,-1 1-1,0-1 1,1 1 0,-1-1 0,0 0 0,1 1 0,-1-1 0,1 0-1,-1 1 1,0-1 0,1 0 0,-1 0 0,1 1 0,-1-1-1,1 0 1,-1 0 0,1 0 0,-1 0 0,1 0 0,-1 0-1,1 0 1,0 0 0,-1 0 0,1 0 0,-1 0 0,1 0 0,-1 0-1,1 0 1,-1 0 0,1 0 0,-1-1 0,1 1 0,-1 0-1,1-1 1,20-11-49,-19 11 49,16-11-9,-1-1 0,0-1 0,-1 0-1,0-1 1,22-29 0,-37 42 3,0 0 0,0 0 0,-1 0 0,1 0 0,0-1 0,-1 1 0,0 0 0,1 0 0,-1-1 0,0 1 0,0 0 0,0-1 0,-1 1 0,1 0 0,0 0 0,-1-1-1,1 1 1,-1 0 0,0 0 0,-1-3 0,-24-43-104,-7 10 81,31 36 30,1 1 0,-1-1 0,0 1 0,0-1 0,0 1 0,0 0 0,0 0-1,0-1 1,-1 2 0,1-1 0,0 0 0,0 0 0,-1 1 0,1-1 0,0 1-1,-1 0 1,-2-1 0,-4 3 59,1-1 0,-1 1 0,1 1 0,-1 0 0,1 0 0,0 0 0,0 1-1,0 0 1,-14 11 0,17-11-9,0 0-1,0 1 1,1 0 0,-1 0-1,1 1 1,0-1-1,1 1 1,-1-1 0,1 1-1,0 0 1,1 1-1,0-1 1,-3 12-1,3-7-18,1-1 0,0 1 0,1 0 0,0 0 0,1 0-1,0 0 1,1 0 0,0-1 0,0 1 0,7 14-1,1 1 19,1 0 0,24 40 0,-32-61-50,8 15 51,1-1 1,1 0 0,26 28-1,-35-42-44,1 0-1,0-1 1,0 0 0,1 0-1,-1 0 1,1-1-1,0 1 1,0-2-1,0 1 1,0 0 0,0-1-1,1 0 1,-1-1-1,1 0 1,-1 1-1,1-2 1,10 1-1,-1-3-6,0 0-1,0-1 0,-1-1 0,26-9 0,2-1-7,-38 13-18,13-4 23,-1-1 0,1-1 0,27-13 0,-41 18-130,0-1-1,-1 1 1,1 0 0,0-1 0,-1 0-1,1 0 1,-1 0 0,0 0 0,0-1-1,0 1 1,-1-1 0,1 0 0,-1 0 0,0 0-1,0 0 1,0 0 0,0 0 0,-1 0-1,0-1 1,0 1 0,1-9 0,-3-34-1835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02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10 129 2417,'0'0'38,"-1"1"-1,0-1 1,1 1-1,-1 0 1,0-1-1,1 1 1,-1 0-1,1-1 1,-1 1-1,1 0 1,-1-1-1,1 1 0,0 0 1,-1 0-1,1 0 1,0 0-1,0-1 1,-1 1-1,1 0 1,0 0-1,0 0 1,0 0-1,0 0 1,0-1-1,0 1 1,0 0-1,1 2 1,1-4 929,-5-5-111,10 1-624,1 1-1,0 0 1,15-5-1,16 1-22,1 2 0,63-2 0,-25 3-81,437-47 112,-242 23-226,269 15 150,-387 15-142,-181 8-2959,4-4 912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37.9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0 118 3105,'4'-2'388,"0"1"0,-1-1-1,1 1 1,0-1 0,0 1-1,0 1 1,0-1 0,0 0-1,6 1 1,200-7 394,-155-1-668,74-21 0,-39 7-86,-37 10-3,0 2 1,0 2 0,1 3-1,78 2 1,25 15 88,-86-6-68,0-3-1,96-9 0,-152 6-42,91-9 0,-50 4 12,85 2-1,-94 5-10,-22-2 4,43 8-1,-47-2-17,5-1-12,8 3 29,-30-6-5,1-1-1,0 1 1,0-1 0,0 0-1,0 0 1,8 0 0,21 1 11,64 12 0,-1 1-10,-74-11-3,-21-3 0,0 0 0,0-1 0,-1 1 0,1-1 0,0 0 0,0 0 0,0 0 0,0 0 0,0 0 0,4 0 0,3-1-1,0 1 0,0 0 0,0 1 0,0 0 0,9 2 0,-4-1-6,-8 1 5,11 1-2,15-4-9,-15-1 13,-10 1 0,-13 2 3,2-2 33,1 1-31,8-1-33,-9 0-101,8 0-229,7 0-1004,4-13-903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26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19 312 2465,'-8'2'631,"-3"2"1483,31-2-1349,-13-1-879,73 5 365,721 26 1208,-528-40-1252,390-27 67,-55-74 24,-374 48-199,159-35 38,-313 81-4,1 4 0,158-2 0,-100 15 46,-136-3-178,0 1-1,0-1 1,0 0-1,0 1 1,0-1-1,0-1 1,0 1-1,3-2 1,0 1-155,-5 62-2413,2 19-760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0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19 164 3105,'-16'-1'953,"13"-2"10,9-1-336,55 1-3,791-21 489,-816 23-1093,656-38 352,118-37-1,-654 67-159,211 14 0,-357-4-207,19 1-2,-27-2-3,-1 0 0,0 0 0,0 0 0,0 0 0,0 0 0,0-1 0,0 1 0,0 0 0,0 0 0,0-1 0,0 1 0,0-1 0,0 1 0,0-1 0,0 1 0,0-1 0,-1 1 0,1-1 0,1-1 0,-41-1-4034,1 5 1217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1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3554,'-1'1'123,"-1"0"0,0 1 0,0-1 0,1 0 0,-1 0 0,1 1 0,-1-1 0,1 1 0,-1-1 0,1 1 0,0-1 0,0 1 0,0 0 0,0 0 0,0 0 0,0 0 0,0-1 0,1 1 0,-1 0 0,1 0 0,-1 0 0,1 5 0,-1 2-66,1 1 1,1 0-1,2 16 0,-3-23-23,3 14 3,1 0 1,0 0-1,1 0 1,11 23-1,42 69 53,108 165 140,29-10 103,-160-224-252,2-1 0,2-2 0,64 46 0,-80-66-60,1-1 0,1-1 0,1-1 1,0-2-1,0-1 0,1 0 0,0-2 1,30 5-1,-43-12-15,0 0 0,-1-1 0,1-1 0,0 0 0,0-1 0,0 0 1,0-1-1,-1-1 0,1 0 0,-1-1 0,0-1 0,0 0 0,0 0 0,0-1 0,21-15 0,-11 4-508,-2 0-1,0-1 1,-1-2-1,-1 0 1,-1 0-1,31-46 1,-20 20-2414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1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4738,'-1'37'371,"2"0"-1,2-1 1,0 1 0,3-1-1,10 36 1,1 17-263,84 474-87,-116-610-2005,9 32 1814,1 1-1,1-1 0,-6-29 1,10 39 162,0 1 0,-1-1 0,2 1 0,-1-1 1,0 1-1,1-1 0,0 1 0,0-1 0,0 1 1,0 0-1,1 0 0,0-1 0,0 1 1,0 0-1,0 1 0,1-1 0,-1 0 0,6-5 1,-3 4 89,1 0 0,0 0 0,0 1 0,0-1 0,1 2 0,0-1 1,-1 1-1,1 0 0,0 0 0,0 1 0,1 0 0,-1 0 0,0 0 1,1 1-1,12 0 0,8 1 428,0 2 0,53 9 0,-32-4-446,-44-6-125,0-1 0,0 0 0,0 0 0,1 0 0,-1 0 1,0-1-1,6-1 0,-10 1-59,1 1-1,0-1 1,-1 1 0,1-1 0,0 0 0,-1 0-1,1 0 1,-1 0 0,1 0 0,-1 0-1,0 0 1,1 0 0,-1 0 0,0-1-1,0 1 1,0-1 0,0 1 0,0-1 0,0 1-1,0-1 1,0 1 0,-1-1 0,2-2-1,-1-20-1274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2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3249,'0'17'2001,"0"0"-1200,16 12-97,15 38-384,4 1-80,12 9-32,-3 5-128,13-3-48,12-2-32,-22-7-16,4-5 0,-7-8-64,-19-23-144,-13-14-176,-15-34-336,-3 2-721,-13-24-112,-44-52 209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2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0 119 3265,'60'57'2028,"84"76"-1599,-134-124-423,4 3-3,-20-24-4,-2-2 2,-7-16 103,-21-58 0,32 74-91,0 0 1,1 0 0,0-1-1,1 1 1,1-1 0,0 0-1,2-15 1,-1 27-13,0 0 0,1 0-1,-1 0 1,1 0 0,0 0-1,0 0 1,0 0 0,0 0-1,1 0 1,-1 1 0,1-1 0,-1 1-1,1-1 1,0 1 0,4-5-1,-5 7 8,0-1-1,0 0 1,0 1-1,0-1 0,0 1 1,0 0-1,0-1 1,0 1-1,0 0 0,0-1 1,0 1-1,0 0 0,0 0 1,0 0-1,0 0 1,0 0-1,0 0 0,0 0 1,2 1-1,-1 0 17,0-1 0,0 1-1,0 0 1,0 1 0,0-1-1,0 0 1,0 1 0,0-1-1,-1 1 1,1-1 0,-1 1-1,3 3 1,6 7 19,-1 1 1,-1 0-1,0 1 1,0 0-1,-1 0 1,-1 0-1,5 19 1,-9-24-44,1 0-1,-2 0 1,1 1 0,-1-1 0,-1 0 0,0 1 0,0-1 0,0 0 0,-2 1 0,1-1 0,-1 0 0,0 0 0,-7 18 0,-5-9 139,12-15-86,16-12-184,-13 8 120,27-16-50,-19 13 57,-1-1 0,1 0 0,-1-1 0,-1 0 0,12-10 0,-9 5-37,8-12-1273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2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3 176 7555,'-2'12'-1,"2"-12"141,14-19 87,117-75-195,-131 94-32,9-6 3,-1 1-1,-1 0-1,1 0 0,0 1 1,13-5-1,-19 8 2,0 1-1,0-1 1,0 1-1,0-1 1,1 1-1,-1 0 1,0 0 0,0 0-1,1 0 1,-1 0-1,0 1 1,0-1 0,0 1-1,1-1 1,-1 1-1,0 0 1,0 0-1,0 0 1,0 0 0,0 0-1,0 0 1,2 3-1,8 8 18,-1 0 0,-1 0 0,0 2 0,-1-1 0,0 1 0,11 24 0,2 2-29,60 101-441,-50-84-2947,-39-64 948</inkml:trace>
  <inkml:trace contextRef="#ctx0" brushRef="#br0" timeOffset="1">427 1 5779,'13'17'496,"6"14"16,25 12-208,-13-1-208,13 3-96,-15-8 0,11-6-128,-11 9-64,-4-15-208,3 6-256,-18-8-657,12 8-1232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3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8 108 6851,'0'0'2,"0"0"-1,0 0 1,0 0-1,0 1 1,0-1 0,0 0-1,-1 0 1,1 0-1,0 0 1,0 0-1,0 0 1,0 1 0,0-1-1,0 0 1,-1 0-1,1 0 1,0 0-1,0 0 1,0 0 0,0 0-1,-1 0 1,1 0-1,0 0 1,0 0-1,0 0 1,0 0 0,-1 0-1,1 0 1,0 0-1,0 0 1,0 0-1,0 0 1,-1 0 0,1 0-1,0 0 1,0 0-1,0 0 1,0 0-1,-1 0 1,1 0 0,0 0-1,0 0 1,0 0-1,0-1 1,0 1-1,0 0 1,-1 0 0,1 0-1,0 0 1,0 0-1,0-1 1,0 1-1,0 0 1,0 0 0,0 0-1,0 0 1,0 0-1,0-1 1,0 1-1,-1 0 1,7-17-51,-2 11 38,-1-1-1,1 1 1,1 0-1,6-8 0,-8 11 19,1-1 0,0 1 0,0 0 0,0 0 0,0 1 0,0-1 0,1 1 0,-1 0 0,1 0 0,0 0 0,-1 1-1,1 0 1,0 0 0,0 0 0,9 0 0,-7 1 22,1 1-1,-1 0 1,1 0-1,-1 1 1,0-1 0,1 2-1,-1-1 1,0 1-1,10 6 1,2 2 5,-1 2 0,0 0 0,-1 1 0,0 1 0,-1 0 0,15 19 0,-17-17-31,0-2 0,1 0-1,1-1 1,0 0 0,1-2-1,0 0 1,1 0 0,24 10-1,-40-21-12,1 0-1,-1 0 0,1 0 0,-1 0 0,1-1 0,-1 1 0,1-1 1,0 0-1,-1 0 0,1 1 0,0-2 0,-1 1 0,1 0 1,0-1-1,-1 1 0,1-1 0,-1 0 0,1 1 0,-1-1 0,1-1 1,-1 1-1,0 0 0,1 0 0,-1-1 0,0 0 0,0 1 0,0-1 1,0 0-1,0 0 0,2-4 0,-1 2-22,0-1-1,-1 1 1,0-1 0,0 1-1,0-1 1,-1 0 0,1 0-1,-1 0 1,0 1 0,-1-1-1,1 0 1,-1 0 0,0-1-1,0 1 1,-1-5 0,-3-7-217,-1 1 1,0 1-1,-2-1 1,-13-25-1,14 28 6,-28-55-1308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3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15 107 2721,'-1'1'62,"1"-1"-1,0 0 1,0 1-1,-1-1 1,1 0-1,0 0 1,-1 1 0,1-1-1,-1 0 1,1 0-1,0 0 1,-1 1-1,1-1 1,-1 0-1,1 0 1,0 0-1,-1 0 1,1 0-1,-1 0 1,1 0-1,-1 0 1,1 0 0,0 0-1,-1 0 1,1 0-1,-1 0 1,1 0-1,-1 0 1,1 0-1,0-1 1,-1 1-1,1 0 1,0 0-1,-1-1 1,9-13 208,23-15-311,-29 28 79,-1 1 1,1-1 0,0 0 0,-1 1-1,1-1 1,-1 1 0,1 0 0,0 0-1,-1-1 1,1 1 0,0 0 0,0 0-1,-1 1 1,1-1 0,0 0 0,-1 0-1,1 1 1,-1-1 0,1 1 0,0 0-1,-1-1 1,1 1 0,-1 0 0,3 1-1,1 3 48,0-1 1,0 1-1,-1 0 0,8 11 0,0-1-55,19 25 54,46 79 1,-57-86-84,16 27-2,32 49 2,-60-97 0,2 0-1,0-1 1,0-1 0,1 1-1,0-2 1,18 13-1,-29-22-3,1 1-1,-1-1 0,1 0 0,-1 1 1,1-1-1,-1 0 0,1 1 1,0-1-1,-1 0 0,1 0 0,-1 0 1,1 1-1,0-1 0,-1 0 0,1 0 1,0 0-1,-1 0 0,1 0 1,-1 0-1,1 0 0,0 0 0,-1 0 1,1-1-1,0 1 0,-1 0 0,1 0 1,-1-1-1,2 1 0,-1-1-28,-1 0-1,1 0 1,0 0-1,0-1 1,-1 1-1,1 0 0,0 0 1,-1-1-1,0 1 1,1 0-1,-1 0 1,0-1-1,1 1 1,-1-2-1,1-6 6,-1 0 0,0 0 0,-1 0-1,0 0 1,0 0 0,-1 0 0,0 0 0,-3-8 0,-31-74 50,18 50-24,13 31 1,1-1-1,0 0 0,0 0 0,1 0 0,0 0 1,1-1-1,0 1 0,1-1 0,0 1 0,1-1 1,0 1-1,3-14 0,-2 20-4,2-12 19,0 1 0,2-1 1,0 1-1,10-21 0,-9 20 5,8-17-8,-14 33-8,0 1 0,0 0 1,0-1-1,0 1 0,1-1 0,-1 1 0,0-1 0,0 1 0,1-1 0,-1 1 0,0 0 0,1-1 0,-1 1 0,0-1 1,1 1-1,-1 0 0,1-1 0,-1 1 0,0 0 0,1 0 0,-1-1 0,1 1 0,-1 0 0,1 0 0,-1 0 0,1 0 1,-1 0-1,1 0 0,-1 0 0,1-1 0,-1 1 0,1 1 0,-1-1 0,1 0 0,-1 0 0,1 0 0,-1 0 0,1 0 1,-1 0-1,1 0 0,-1 1 0,1-1 0,-1 0 0,1 0 0,-1 1 0,1-1 0,123 97 423,-82-56-485,41 53 0,29 29-1099,-56-74-267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4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 6691,'-4'8'352,"11"-5"128,2 6 65,4 19-241,34 37-288,3 14 32,16 17-16,-6-2-16,9 11 0,-12-12-16,-7-17 0,1-22-16,-17-3 0,-12-31-320,-19-17-209,-6-12-463,-3 1-1137,-7-43 160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19.6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 67 4370,'-65'-12'211,"65"12"-198,0 0 0,1 0 0,-1 0-1,0 0 1,0-1 0,0 1 0,1 0 0,-1 0 0,0 0 0,0-1 0,0 1 0,0 0 0,1 0 0,-1-1 0,0 1 0,0 0 0,0 0-1,0-1 1,0 1 0,0 0 0,0-1 0,0 1 0,0 0 0,0 0 0,0-1 0,0 1 0,0 0 0,0 0 0,0-1 0,0 1 0,0 0 0,0 0-1,-1-1 1,1 1 0,0 0 0,0 0 0,0-1 0,0 1 0,0 0 0,-1 0 0,1 0 0,0-1 0,0 1 0,0 0 0,-1 0 0,1 0-1,0 0 1,0-1 0,-1 1 0,1 0 0,0 0 0,0 0 0,-1 0 0,1 0 0,0 0 0,-1 0 0,2-1-33,-4 8 838,-3 5-53,7-11-756,0 0 0,0-1-1,0 1 1,0-1-1,0 1 1,0-1 0,0 1-1,0-1 1,1 0-1,-1 1 1,0-1 0,0 0-1,0 0 1,1 0-1,-1 0 1,0 0 0,0 0-1,0 0 1,0 0-1,3-1 1,91-5 155,0 4 1,181 20-1,-209-14-136,9 2 11,-6 4 7,71 0-1,-97-7-40,239 25 22,-256-25-21,1-2 0,36-2-1,17-1-1,33-4 12,-12 13-2,-48-7-14,-12-1 0,61-2 15,-17-1 2,79-7 8,-15-1-16,-86 10 2,84 1 5,2-2-13,-104 1 2,60-10 1,-15 1-1,-50 7-6,5-2-2,0 3 1,1 2-1,56 5 1,-81-3 7,0-1 1,36-4-1,-14 1 3,43-6-5,-55 5 1,1 1 1,36 3-1,57-1-12,-43 0 5,-16-3 7,67-11 0,-73 6-1,108-1 0,-137 8-3,-28 1 0,0 0 0,0 0 0,-1 1 0,1 0 0,0-1 0,0 1 0,0 1 0,0-1 0,0 0 0,0 1 0,-1 0 0,1 0 0,0 0 0,-1 0 0,5 3 0,-5-3 0,1-1 0,0 1 0,-1-1 0,1 1 0,0-1 0,-1 0 0,1-1 0,4 0 0,-4 1 0,91 5 10,-39 2-20,-34-2 16,11 0 4,-12-3-13,0 0 0,0 2-1,29 8 1,2 0 0,-8-5 8,0-3 0,77-1 0,-87-3-4,-11-1-1,-16 0 0,0 1 0,0-1 0,0 2 0,0-1 0,0 1 0,0 0 0,0 0 0,7 3 0,-6-1 0,0-1 0,0 0 0,1 0 0,-1-1 0,0 0 0,1 0 0,-1-1 0,0 0 0,1 0 0,9-3 0,35 2-16,-29 1 15,-7 1-1,0-1 0,0-1 0,1 0 0,-1-1-1,22-7 1,-30 6 2,-1 0 0,1 0-1,0 1 1,0 0 0,0 1-1,0 0 1,11 0 0,-14-3 3,-7 8-4,59-8 15,-1-5-14,-12 6 13,-23 4-10,-21-1-3,0 0 0,0 0 0,0 1 0,0-1 1,0 0-1,0 0 0,0 0 0,0 0 1,0-1-1,0 1 0,0 0 0,0 0 0,0-1 1,-1 1-1,2-1 0,20-2-1,-12 4 15,-1 2-6,-13-2 0,4-1-8,0 0 0,0 0 1,0 0-1,0 0 1,0 0-1,0 0 0,0 0 1,0 0-1,0 0 1,0 0-1,0 0 0,0 0 1,0 0-1,0 0 1,0 0-1,0 0 0,0 0 1,0 0-1,0-1 1,0 1-1,0 0 0,0 0 1,0 0-1,0 0 1,0 0-1,0 0 0,0 0 1,0 0-1,0 0 1,0 0-1,0 0 0,0 0 1,0 0-1,0 0 1,0 0-1,0 0 0,0 0 1,0 0-1,0-1 1,-1 2 15,-2-3-16,3 2 0,1 0 0,-1 0 0,0 0 0,0 0 0,0 1 0,0-1 0,0 0 0,0 0 0,0 0 0,0 0 0,0 0 0,0 0 0,0 0 0,0 0 0,0 0 0,0 0 0,0 0 0,0 1 0,0-1 0,0 0 0,0 0 0,0 0 0,0 0 0,0 0 0,0 0 0,0 0 0,0 0 0,0 0 0,0 0 0,0 1 0,0-1 0,0 0 0,0 0 0,0 0 0,-1 0 0,1 0 0,0 0 0,0 0 0,0 0 0,0 0 0,0 0 0,0 0 0,4 0 0,11-2-12,-9 0 9,0 0 0,1 1-1,-1 0 1,0 0-1,9 0 1,-10 1 3,0 0 0,0-1 0,0 1 0,0-1 0,0-1 0,8-2 0,12-3 0,59-1 16,-31-7-16,-45 15 4,-12 2 5,3-2-9,1 0 0,0 0 0,0 0 0,0 0 0,0 0 0,0 0 0,0 0 0,0 0 0,0 0 0,0 0 0,0 0 0,0 0 0,0 0 0,0 0 0,0 0 0,-1 0 0,1 0 0,0 0 0,0 0 0,0 0 0,0 0 0,0 0 0,0 0 0,0 1 0,0-1 0,0 0 0,0 0 0,0 0 0,0 0 0,0 0 0,0 0 0,0 0 0,0 0 0,0 0 0,0 0 0,0 0 0,0 0 0,0 1 0,0-1 0,0 0 0,0 0 0,0 0 0,0 0 0,0 0-1,0 0 1,0 0 0,0 0 0,0 0 0,0 0 0,0 0 0,0 0 0,1 0 0,-1 0 0,0 0 0,0 0 0,0 1 0,0-1 0,0 0 0,0 0 0,0 0 0,0 0 0,0 0 0,0 0 0,0 0 0,0 0 0,0 0 0,0 0 0,1 0 0,-1 0 0,-7 2-131,4-1-305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4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5651,'4'10'79,"0"-1"0,0 0 0,1-1 0,1 1 0,-1-1 0,1 0 0,1 0 0,-1 0 0,1-1 0,1 0 1,-1-1-1,1 0 0,10 7 0,6-1 60,0-2 1,27 9-1,-39-15-94,0 0 0,1-1 0,-1-1 0,1 0 0,0 0 0,16-1 0,-27-1-42,0 0-1,0-1 1,0 1 0,0 0-1,-1-1 1,1 1-1,0-1 1,0 1-1,0-1 1,0 0-1,-1 0 1,1 0-1,0 0 1,-1 0-1,1 0 1,-1-1-1,1 1 1,-1 0 0,0-1-1,1 1 1,0-3-1,-1 1-2,1 1-1,-1-1 0,-1 0 1,1 0-1,0 1 1,-1-1-1,0 0 1,1 0-1,-1 0 0,0 0 1,0 0-1,-2-5 1,0-3-6,-1 1 1,0 0 0,0-1-1,-1 1 1,-1 0-1,-7-12 1,3 8-3,-1 0-1,0 0 1,-1 1 0,0 1-1,-20-17 1,26 24 2,0 1 0,-1 0 0,1 1 0,-1-1 0,0 1 0,0 0 0,0 0 0,0 1 0,0 0 0,0 0 0,-1 1 0,1-1 1,-1 1-1,0 1 0,1-1 0,-1 1 0,-9 1 0,12 0-95,1-1 0,0 1 0,0 0 1,1 0-1,-1 0 0,0 1 1,0-1-1,0 1 0,1 0 0,-1-1 1,1 1-1,-1 0 0,1 0 0,0 1 1,0-1-1,0 0 0,0 1 0,0-1 1,1 1-1,-1 0 0,1-1 1,-1 1-1,1 0 0,0 0 0,0 0 1,0 0-1,1 0 0,-1 5 0,10 26-1729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4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 6243,'0'0'21,"1"0"0,-1 0-1,0 0 1,1 0 0,-1 0 0,0 0 0,1 1 0,-1-1 0,0 0-1,1 0 1,-1 0 0,0 1 0,1-1 0,-1 0 0,0 1 0,0-1-1,1 0 1,-1 0 0,0 1 0,0-1 0,0 0 0,1 1 0,-1-1-1,0 1 1,0-1 0,0 0 0,0 1 0,0-1 0,0 0 0,0 1-1,0-1 1,0 1 0,4 9 113,0-1-1,1 1 1,-1-1-1,2 0 1,11 15-1,10 14-37,65 115 161,110 250 0,-41-71-39,-77-167-150,-84-164-487,-6-9-827,-12-23-768,-3-14 864,-9-7-248</inkml:trace>
  <inkml:trace contextRef="#ctx0" brushRef="#br0" timeOffset="1">517 1 6019,'-1'7'160,"0"0"0,0 0 1,1 1-1,1-1 0,0 9 1,1 14 131,20 296-8,-13-239-270,-4-45-20,16 65-1,-10-63 2,-11-44-5,0 0 1,0 0-1,0 0 0,0 0 1,0 0-1,0 0 1,0 0-1,-1 0 0,1 0 1,0 0-1,0 0 1,0 0-1,0 0 0,0 0 1,-1 0-1,1 0 0,0 0 1,0 0-1,0 0 1,0 0-1,0 0 0,0 0 1,0 0-1,-1 0 1,1 0-1,0 0 0,0 0 1,0 0-1,0 0 1,0 1-1,0-1 0,0 0 1,0 0-1,0 0 1,0 0-1,-1 0 0,1 0 1,0 0-1,0 1 1,0-1-1,0 0 0,0 0 1,0 0-1,0 0 1,0 0-1,0 0 0,0 1 1,0-1-1,0 0 0,-7-12-278,6 7 270,0-1 0,0 1 0,1-1-1,-1 0 1,1 1 0,1-1 0,-1 0-1,1 1 1,0-1 0,0 1-1,0-1 1,1 1 0,0 0 0,0-1-1,1 1 1,-1 0 0,1 0-1,0 1 1,0-1 0,1 0 0,-1 1-1,7-6 1,-3 5 40,-1-1 0,1 1 0,0 0 0,1 1 0,-1 0 0,1 0 0,0 1 0,0 0 0,0 0 0,0 1 0,0 0 0,1 0 0,-1 1 0,12-1 0,-3 2-30,1 1 0,0 0 1,-1 2-1,1 0 0,-1 1 0,0 0 1,0 2-1,23 9 0,-39-14-102,1-1 0,-1 1 0,1 0 0,-1 0 0,0 0 0,1-1 0,-1 1 0,0 0 0,0 1 0,0-1 0,0 0 0,0 0 0,2 2 0,-1 0-428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5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6 108 6675,'-6'3'464,"12"-3"-384,-6-3-80,32-11 0,2-6 16,10 0-16,-3 3 0,-9-5 0,-7 10 32,-25 10-32,6 7-64,1-2-320,-1 6-480,19 19-481,-9 17-1344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5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16 351 4882,'-16'12'2017,"23"-7"-1505,-1-5-207,-12-5-257,12-1-48,10-5-48,9-6 0,6-6 32,-12 9-1,0-14-47,-3 5-208,-4 6-272,1-9-336,-13 12-593,9 0-544</inkml:trace>
  <inkml:trace contextRef="#ctx0" brushRef="#br0" timeOffset="1">38 0 6035,'-13'6'496,"13"0"48,0-1-192,7-8-160,12 23-95,50 51-81,-3-3-16,-10 0 16,-2 11 32,3-14 32,-17 0-80,4-11 0,-22-3-16,-3-14-128,-12 5-449,-7 1-575,-10-6-1217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5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 6995,'3'6'174,"0"0"0,0 0 0,1 0-1,0 0 1,0 0 0,1-1 0,-1 1-1,6 4 1,48 37 79,-34-28-112,-12-9-96,1 0 0,-1-1-1,1-1 1,17 8-1,-23-13-21,-1 0 0,1-1 0,0 0 0,0-1 0,0 0 0,0 0 0,0 0 0,0-1 0,0 1 0,0-2 0,10-1 0,-2-1-44,0-1-1,0 0 1,-1-1-1,0 0 1,0-2-1,-1 0 1,1 0-1,-1-1 1,-1-1-1,1 0 1,-2 0-1,1-1 1,-1-1-1,-1 0 1,0-1-1,10-14 1,-19 25-56,0 0 1,0 0-1,-1-1 1,1 1 0,0 0-1,0 0 1,-1-1-1,1 1 1,-1-1-1,1 1 1,-1 0-1,0-1 1,1 1 0,-1-1-1,0 1 1,0-1-1,0 1 1,0-1-1,0 1 1,-1-1-1,1 1 1,0-1 0,-1 1-1,1 0 1,-2-3-1,-9-42-1884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7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4366 2510 6707,'-9'14'160,"0"0"1,-1 0-1,-1-1 0,0-1 0,-1 0 0,-1 0 1,-22 16-1,-9 10-103,8-6-51,-1-1-1,-65 41 0,-10-5-20,-4-5 0,-159 60 0,-483 136-17,488-196 21,-15 26 13,85-23 7,-226 42-9,370-95-9,1-3 0,-2-2 0,1-2 0,0-3 0,-67-7 1,82 1-2,2-3 1,-1-1 0,1-2-1,0-1 1,1-2 0,0-2-1,-66-37 1,1-10-43,-158-128 0,247 179 49,-185-166-72,177 154 55,1-1 0,1-1 1,1-1-1,2-1 0,0 0 0,-16-38 1,16 23 17,1 0 1,2-1 0,2 0-1,2-1 1,-5-49 0,12 64-6,2 1 0,1 0 1,1-1-1,2 1 0,1 0 1,1 0-1,1 0 0,2 1 1,13-33-1,10-11 7,4 3-1,3 0 1,2 3-1,89-109 1,230-214 117,-198 222-53,-70 74-12,170-134-1,-188 172-9,2 3 1,2 4-1,108-49 0,310-94 121,-377 148-131,452-138 48,-288 96-64,-67 20 64,227-35 0,-323 80 7,0 6-1,1 4 1,195 13 0,-203 7 19,177 43 1,101 62 0,-284-77-79,-2 4 1,122 71-1,-158-73-17,-2 2 0,-1 3 1,-3 3-1,57 58 0,-74-59 54,-3 2 0,-2 2-1,46 76 1,-67-95-14,-2 1 0,0 1 0,-3 0 0,-1 1 0,-1 1 0,8 45 1,-15-53-29,0 1 0,-2 0 1,-2 0-1,0 0 1,-2 0-1,-2 0 0,0 0 1,-13 46-1,-59 143 16,27-87-3,-58 134 83,87-227-100,-3-1 0,0-1-1,-3-1 1,-48 56 0,27-46-21,-1-1-1,-3-3 0,-89 59 1,39-40-6,-124 55 0,113-70 3,-2-5-1,-141 32 1,103-32 10,97-26-1,-509 169 69,457-141-54,-127 34-1,183-64-23,0-3 1,-1-2-1,1-2 0,-98-2 1,-44-22-68,191 18 34,0 0 1,0 0-1,0 0 1,0 0-1,0-1 0,0 1 1,0 0-1,0-1 1,0 1-1,0 0 1,1-1-1,-1 1 1,0-1-1,0 0 1,0 1-1,0-1 1,1 1-1,-1-1 0,0 0 1,1 0-1,-2-1 1,4-10-4156,9-5 1408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27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1166 5539,'0'-3'30,"0"1"0,0-1 0,0 0 1,0 1-1,0-1 0,-1 0 0,1 1 1,-1-1-1,0 1 0,0-1 0,0 1 1,0-1-1,0 1 0,-2-4 1,0 1-5,-15-37 115,3-1 0,-13-51 0,22 67-74,1-1 0,2 0 0,1 1 0,2-56-1,2 56-26,1 1-1,1-1 1,1 1-1,1 1 0,1-1 1,2 1-1,0 0 1,2 1-1,1 0 0,0 1 1,2 0-1,22-28 1,-15 27-12,1 0 1,1 2 0,1 1 0,0 0 0,2 2-1,47-27 1,1 7 171,106-40-1,-17 20 198,-144 48-351,-18 10-44,-1 1 1,0 0-1,1 0 0,-1 0 1,0-1-1,1 1 0,-1 0 1,0 0-1,1-1 0,-1 1 1,0 0-1,0-1 0,1 1 1,-1 0-1,0-1 0,0 1 1,0 0-1,1-1 0,-1 1 1,0 0-1,0-1 1,0 1-1,0-1 0,0 1 1,0 0-1,0-1 0,0 1 1,0-1-1,0 1 0,0 0 1,0-1-1,0 1 0,0-1 1,0 1-1,0 0 0,-1-1 1,1 1-1,0-1 0,0 1 1,0 0-1,-1-1 1,-3-2 242,4-3-196,0 4-27,-3 5 11,1-1-69,6-4 41,-5 2-24,1 0-1,0 0 1,0 0-1,0 0 0,0 0 1,0 0-1,-1 0 1,1 0-1,0 0 0,0 0 1,0 0-1,0 0 1,0 0-1,-1 0 0,1 0 1,0 0-1,0 0 1,0 0-1,0 0 0,0-1 1,-1 1-1,1 0 1,0 0-1,0 0 0,0 0 1,0 0-1,0 0 1,0 0-1,-1 0 0,1-1 1,0 1-1,0 0 1,0 0-1,0 0 0,0 0 1,0 0-1,0 0 1,0-1-1,0 1 0,0 0 1,0 0-1,0 0 1,0 0-1,0 0 0,0-1 1,0 1-1,0 0 1,0 0-1,0 0 0,0 0 1,0 0-1,0-1 1,0 1-1,0 0 0,0 0 1,0 0-1,0 0 1,0 0-1,0-1 0,0 1 1,0 0-1,1 0 1,-1 0-1,0 0 0,6 6-1844,5 21-1522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27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76 178 5939,'-9'1'52,"8"-3"-2,-1-5 408,3 6-445,0 1 0,-1 0-1,1-1 1,0 1 0,0 0 0,-1 0-1,1 0 1,0 0 0,0 0 0,-1 0-1,1 0 1,0 0 0,0 0 0,-1 0 0,1 0-1,0 0 1,-1 1 0,1-1 0,0 0-1,0 0 1,-1 1 0,2 0 0,27 8-38,-22-5 25,57 19-6,-57-21 17,0 0-1,-1-1 1,1 0 0,0 0 0,0-1 0,0 1-1,0-1 1,10-2 0,-16 2-11,0-1 0,0 1-1,-1 0 1,1-1 0,0 1 0,0 0 0,-1-1-1,1 1 1,0-1 0,-1 0 0,1 1-1,0-1 1,-1 1 0,1-1 0,-1 0 0,1 1-1,-1-1 1,1 0 0,-1 0 0,0 1-1,1-1 1,-1 0 0,0 0 0,0 0 0,1 0-1,-1 1 1,0-1 0,0 0 0,0 0-1,0 0 1,0 0 0,0 0 0,0 0 0,0 1-1,-1-2 1,-8-34-20,7 30 27,-3-8-9,-1-1 1,0 1-1,-1 0 0,-1 0 1,-9-13-1,15 23 22,-1 1-1,1-1 1,-1 1-1,0 0 1,0 0-1,0 0 0,0 0 1,-1 1-1,1-1 1,-1 1-1,0 0 1,1 0-1,-1 0 1,0 0-1,0 1 1,0-1-1,0 1 0,-1 0 1,1 1-1,0-1 1,0 1-1,-1-1 1,1 1-1,0 1 1,-6 0-1,4 0-7,1 1 0,-1 0 1,1 0-1,-1 0 0,1 1 0,-1-1 0,1 2 1,0-1-1,1 0 0,-1 1 0,0 0 0,1 0 1,0 0-1,0 1 0,0 0 0,1-1 0,-1 1 1,1 0-1,0 1 0,1-1 0,-1 0 0,1 1 1,0 0-1,0-1 0,1 1 0,0 0 0,0 0 1,0 0-1,1 0 0,0 0 0,0 0 0,0 0 0,1 0 1,2 9-1,1 2-29,1 0 1,1 1-1,1-2 1,1 1-1,16 26 1,1-5-16,32 36 0,-55-72 31,1 1 1,0 0-1,-1-1 0,1 0 1,0 0-1,0 0 0,1 0 1,-1 0-1,0-1 0,0 1 1,1-1-1,-1 0 0,1 0 1,-1 0-1,1-1 0,0 1 1,-1-1-1,5 0 0,6 0 1,0-1 0,-1-1 0,18-4 0,-17 4 8,24-7 15,0-1-1,-1-2 1,-1-2 0,1-1 0,-2-2 0,-1-1 0,0-2-1,45-34 1,-30 9 4,-39 35-346,0 0-1,0 1 1,0 0 0,1 1 0,12-7-1,-13 9-1363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28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6275,'-22'25'304,"22"-22"-80,3 9 384,-3 13-400,35 23-192,3 26 1,9 5-17,-19-11 0,-3 3 0,3-12 0,-2 1-17,-11-4-47,4-22-304,-6 0-400,-4-14-961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28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8 137 6467,'-1'2'27,"0"0"1,0 0-1,0 1 0,0-1 1,0 0-1,1 1 0,-1-1 1,1 0-1,0 1 0,0-1 1,-1 1-1,2-1 0,-1 0 1,0 1-1,0-1 0,1 1 1,-1-1-1,1 0 0,2 5 1,0-1 26,1-1 1,0 0-1,1 0 0,-1 0 1,1-1-1,7 6 1,1 2-169,-3-3 106,1 1 1,0-2-1,0 1 0,1-2 1,14 8-1,-20-14 51,-1 0 0,1-1-1,-1 0 1,1 0 0,-1 0-1,1-1 1,-1 0 0,1 0-1,-1 0 1,0 0 0,1-1 0,-1 0-1,0 0 1,5-4 0,-1 2-187,1 0 0,-1-1 0,0-1 0,-1 0 0,1 0 0,-1-1 0,0 1 0,-1-2 0,0 1 0,0-1 0,0 0 0,-1-1 0,0 1 0,-1-1 0,0-1 0,0 1 0,-1 0 1,-1-1-1,1 0 0,-1 0 0,-1 0 0,3-20 0,-11-53-2676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17.0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63 2017,'7'-3'848,"-7"3"-818,0 0 0,1 0 0,-1 0 0,0-1 0,0 1 0,0 0 0,1 0 0,-1-1 0,0 1 0,0 0 0,0 0 0,1 0 0,-1 0 0,0 0 0,0-1 0,1 1 0,-1 0 0,0 0 0,0 0 0,1 0 0,-1 0 0,0 0 0,1 0 0,-1 0 0,0 0 0,0 0 0,1 0 0,-1 0 0,0 0 0,1 0 0,-1 0 0,0 0 0,0 0 0,1 0 0,-1 1 0,0-1 0,0 0 0,1 0 0,-1 0 0,0 0 0,1 1 0,-3-3 329,4 4-174,-1-1-52,-3-12 812,7 16-530,2 0-243,-5-4-168,0 0 1,0 0 0,0 0 0,1 0 0,-1 0 0,0-1-1,0 1 1,1-1 0,-1 1 0,0-1 0,1 0 0,-1 0-1,0 0 1,3-1 0,43-4 11,-31 2 0,142-6 93,-11-8 32,-118 14-80,46-1-1,-9 1-13,-13 0-8,-31 3-17,0-2 0,39-7 0,-49 7-9,-1 0 0,1 1 0,-1 0 0,21 2 0,-4-1 36,6-1 1,-23 0-43,0 0 0,0 1 0,22 3 0,20 0-5,-10-1 12,-1-1-4,6 3-2,2-4-8,-30-2 0,-18 1 0,1 1 0,-1 0 0,0 0 0,1 0 0,-1 0 0,0 0 0,1 1 0,-1 0 0,0-1 0,6 3 0,3 0 2,-1 0 0,0-1-1,19 1 1,11 1 5,-32-2-7,0-2 1,-1 1 0,1-1-1,11-2 1,29 1-2,0 1-5,-37-1 3,0 0 1,0 1 0,16 2-1,20 2 3,-9-2 0,-35-2 0,1-1 0,-1 1 0,0 0 0,1 1 0,-1-1 0,0 1 0,7 2 0,-6-2 0,0 0 0,0 0 0,1 0 0,-1-1 0,0 0 0,1 0 0,-1 0 0,0-1 0,6-1 0,-6 1 0,-1 1 0,1-1 0,0 1 0,0 0 0,0 0 0,7 1 0,16-1 26,-15-1-43,-16 1-64,3 0 60,0 0-1,0 0 0,1 0 1,-1 0-1,0 0 0,0 0 1,0 0-1,0 0 0,0 0 1,0 0-1,0 0 0,1 0 1,-1 0-1,0 0 0,0 0 1,1-3-586,-1 3 586,0 0-1,0-1 0,0 1 1,0 0-1,0 0 0,0 0 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28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70 5266,'-1'2'231,"-6"9"569,7-11-788,0 0 1,0 0-1,0 0 0,0 0 0,0-1 1,0 1-1,0 0 0,-1 0 1,1 0-1,0 0 0,0 0 0,0 0 1,0 0-1,0 0 0,0 0 1,0 0-1,0 0 0,0 0 0,0 0 1,-1 0-1,1 0 0,0 0 1,0 0-1,0 0 0,0 0 0,0 0 1,0 0-1,0 0 0,0 0 1,-1 0-1,1 0 0,0 0 0,0 0 1,0 0-1,0 0 0,0 0 1,0 0-1,0 0 0,0 0 0,0 0 1,-1 0-1,1 0 0,0 0 1,0 0-1,0 1 0,0-1 0,0 0 1,0 0-1,0 0 0,0 0 0,0 0 1,0 0-1,0 0 0,0 0 1,0 0-1,0 0 0,0 1 0,0-1 1,0 0-1,0 0 0,0 0 1,0 0-1,0 0 0,0 0 0,0 0 1,0 0-1,0 1 0,0-1 1,0-1-14,1 0 1,0 1-1,-1-1 1,1 0-1,0 1 1,-1-1-1,1 1 1,0-1-1,0 1 1,-1-1-1,1 1 1,0 0-1,0-1 1,0 1-1,0 0 1,-1 0-1,1 0 1,0-1-1,0 1 1,2 0-1,1-1-4,71-15-15,102-29-8,-112 31 89,-72 20-6,0-1 1,0 1-1,1 0 1,0 0-1,0 1 1,0 0-1,1 0 1,0 0-1,0 1 1,-4 10-1,3-6-32,0 1 0,1 0-1,1 1 1,0-1-1,0 1 1,-1 16-1,5-9-2,0 0 0,1 0 0,1 0-1,2 0 1,0-1 0,0 1 0,13 31-1,-15-47-14,-1-2 0,-1 1 1,2-1-1,-1 0 0,0 0 1,0 0-1,1 0 0,0 0 0,0 0 1,-1 0-1,2-1 0,-1 1 1,0-1-1,0 1 0,1-1 1,-1 0-1,1 0 0,0 0 1,3 2-1,1-2-19,0 0 0,0 0 0,0-1 0,0 0 0,0 0 0,15-1 0,-6 1 9,0-2 0,1 0-1,-1-1 1,21-5 0,-28 4-97,0 1 1,1-2-1,-2 1 0,1-1 0,0 0 0,-1-1 1,0 0-1,15-11 0,-22 15 25,-1 0 1,1-1-1,0 1 0,0 0 1,-1 0-1,1-1 0,-1 1 1,1 0-1,-1-1 1,1 1-1,-1 0 0,0-1 1,0 1-1,0 0 0,0-1 1,0 1-1,0-1 0,0 1 1,0 0-1,0-1 0,-1 1 1,1-1-1,0 1 1,-1 0-1,1-1 0,-1 1 1,0 0-1,1 0 0,-1-1 1,0 1-1,0 0 0,-1-1 1,-23-36-2032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29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10 182 7652,'-6'3'32,"3"-6"480,9 3-160,-6-8-352,10 2-32,9-11-48,18-6 80,4 6-16,-9-11-80,-1 5-64,-3 4-32,-6 7-16,4-2-209,-1 6-239,-3 5-464,9 0-1169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29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6419,'17'27'484,"30"36"1,4 8-512,12 41 19,-48-81 3,2 0-1,1-1 1,41 52-1,-53-75-11,-9-9-22,2 2 38,1 0 0,0-1 0,0 1 0,0 0 0,-1 0 1,1 0-1,0 0 0,0 0 0,0 0 0,0 0 0,-1 0 1,1-1-1,0 1 0,0 0 0,0 0 0,0 0 0,0 0 1,0 0-1,0-1 0,-1 1 0,1 0 0,0 0 0,0 0 1,0-1-1,0 1 0,0 0 0,0 0 0,0 0 0,0-1 1,0 1-1,0 0 0,0 0 0,0 0 0,0-1 0,0 1 1,0 0-1,0 0 0,0 0 0,0 0 0,0-1 0,0 1 1,1 0-1,-1 0 0,0 0 0,0-1 0,0 1 0,0 0 1,0 0-1,0 0 0,1 0 0,-1 0 0,0 0 0,0-1 0,0 1 1,0 0-1,1 0 0,-1 0 0,0 0 0,0 0 0,0 0 1,1 0-1,-1 0 0,3-1 10,0 0 0,0 0 0,-1 0 0,1-1 0,0 1 0,-1 0 0,1-1 0,-1 0 0,0 0 0,1 0 0,-1 0 0,3-3 0,17-13 58,1 3-121,-1-1 0,0-1 0,38-38 0,-55 48-255,-13 21-2506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30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5571,'1'9'56,"1"1"0,0-1 1,1 0-1,0-1 1,0 1-1,1 0 1,0-1-1,0 0 0,1 0 1,0 0-1,1 0 1,-1-1-1,2 0 1,-1 0-1,1-1 0,0 0 1,0 0-1,1 0 1,11 6-1,-18-12-54,-1-1 0,1 1 0,-1 0 0,1 0 0,-1-1 0,1 1 0,0 0 0,-1-1 0,1 1 0,-1-1 0,0 1 0,1-1 0,-1 1 0,1-1 0,-1 1 0,0-1 0,1 1 0,-1-1 0,0 1 0,0-1 0,1 1 0,-1-1 0,0 0 0,0 0 0,10-24 9,-7 18 8,2-3-10,0 0 0,1 1 0,0-1 0,1 1 0,0 1 0,0-1 0,1 1 0,0 0 0,0 1 0,1 0 0,0 0 0,1 1 0,-1 1 0,1-1 0,15-5 0,-23 11 4,0-1 0,1 1 1,-1 0-1,1 0 0,-1 0 0,1 0 0,-1 1 0,1-1 0,-1 1 1,1-1-1,-1 1 0,0 0 0,1 0 0,-1 0 0,4 2 0,31 24 192,-33-23-180,18 16 140,30 34 0,13 14 146,-64-67-314,1-1 0,-1 1 0,1 0 0,-1-1 0,1 1 1,0-1-1,-1 1 0,1-1 0,0 0 0,-1 0 0,1 0 1,0 0-1,0 0 0,-1 0 0,1 0 0,0 0 0,-1-1 1,1 1-1,0-1 0,-1 1 0,1-1 0,-1 0 0,1 1 1,-1-1-1,1 0 0,-1 0 0,0 0 0,3-2 0,39-35-221,-40 35 200,7-6-282,-1-1 1,0 0-1,-1 0 1,0 0-1,9-18 1,-4-3-1869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43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2309 1813 3458,'-33'39'836,"-2"-2"0,-1 0 1,-63 48-1,43-42-743,29-21-9,-54 34 1,36-30-65,20-11-9,0 0-1,-1-2 0,0-1 0,-44 14 1,10-12 9,-1-3 0,0-2 1,-1-3-1,1-3 0,-1-2 1,0-3-1,-94-15 0,-252-87-4,343 83-20,0-3-1,2-2 1,-91-55-1,131 68 1,1-2-1,1-1 1,1 0-1,0-2 1,1 0-1,1-1 0,1-1 1,0 0-1,2-2 1,0 0-1,1 0 1,-12-30-1,3-7-2,3 0 0,-20-102 0,-2-125-12,34 224 4,3-1 0,7-121-1,-1 163 14,2 1 1,0 0-1,2 0 0,0 0 0,1 0 0,1 1 0,1 0 0,0 1 0,2-1 0,0 2 1,1-1-1,0 2 0,18-20 0,-8 16 13,0 0 0,2 1 1,1 1-1,0 1 0,37-18 0,137-55 76,-150 70-84,380-136 43,-288 117-44,322-80 1,-409 109 10,0 3 1,96 0-1,108 18 19,-150-4-27,335 37 11,-362-34-16,84 15 1,-139-20 24,0 1-1,0 1 0,-1 2 1,32 15-1,-48-19 12,1 0 0,-1 1 0,-1-1 0,1 2 0,-1-1-1,0 1 1,11 15 0,-2 0 99,18 36 0,-24-41-100,9 17 42,-2 1 0,-2 0 0,-1 2-1,18 70 1,-27-80-33,0 0-1,-2 1 0,-1-1 1,-2 1-1,0-1 1,-2 1-1,-9 49 0,-104 314 243,101-350-267,-1 1 0,-3-2 0,-1 0 0,-2-2 0,-1 0 0,-3-1-1,0-1 1,-3-2 0,-35 35 0,-107 77 13,103-92-34,-222 161-26,226-171 26,-2-4-211,64-39 202,1-1 0,-1 0 1,1 0-1,-1 0 0,1 0 1,0 0-1,-1 0 0,1 0 1,0 1-1,-1-1 0,1 0 0,-1 0 1,1 1-1,0-1 0,0 0 1,-1 0-1,1 1 0,0-1 0,-1 0 1,1 1-1,0-1 0,0 1 1,0-1-1,-1 0 0,1 1 1,0-1-1,0 0 0,0 1 0,0-1 1,0 1-1,0-1 0,0 1 1,0-1-1,0 0 0,0 1 1,0-1-1,0 1 0,0-1 0,0 0 1,0 1-1,0-1 0,0 1 1,0-1-1,1 0 0,-1 1 0,0 0 1,4-2-1216,-8-8-1210,-2 2-53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57:54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476 0 4658,'-41'22'94,"28"-15"19,0-1-1,1 1 1,-1 1 0,1 1 0,1-1-1,-18 18 1,1 11 15,2 1 0,1 2 0,2 0 0,1 2 0,3 0 1,-19 60-1,12-25-88,-2 7 68,-19 90 0,1 152 72,44-274-153,1-1 0,3 1 0,2-1 0,14 70 0,-8-80-22,1 0 1,2-1-1,1-1 1,3 0-1,1-1 1,1-1-1,3 0 1,1-2 0,1-1-1,2 0 1,32 30-1,59 49 9,-68-66-6,67 51 0,-92-81-6,1-1 0,1-1 1,0-1-1,1-1 0,37 12 0,132 24-6,-25-7 24,-170-42-15,0 0 0,0 0 0,0 1 0,0-1 0,0 0 0,0 1 0,0-1 0,0 1 0,0-1 0,-1 1 0,1-1-1,0 1 1,0 0 0,0 0 0,-1-1 0,2 3 0,-2-3 1,0 1-1,0-1 1,1 0-1,-1 1 1,0-1-1,0 1 1,0-1-1,-1 1 1,1-1-1,0 1 1,0-1-1,0 0 1,0 1 0,0-1-1,0 1 1,-1-1-1,1 0 1,0 1-1,0-1 1,-1 1-1,1-1 1,0 0-1,0 1 1,-1-1-1,1 0 1,0 0-1,-1 1 1,-2 1 15,0 0 1,0 0-1,-1 0 1,1-1-1,0 1 1,-1-1-1,1 0 1,-1 0-1,-5 1 0,-18 1-29,-1-1 0,0-1-1,0-2 1,0 0 0,-54-11-1,-131-46-52,204 55 60,-47-16-9,1-2-1,-53-29 0,94 42 9,1 0 0,1-1 0,0 0 0,0-1 0,0-1 0,2 0-1,-1 0 1,-10-16 0,-1-4-14,2-1 0,-18-37 1,20 29-20,0-1 0,3-2 1,-20-85-1,20 41 18,-5-90-1,17 147 18,2-1 0,1 0 0,2 1-1,1-1 1,1 1 0,2 0 0,0 0 0,3 0-1,0 1 1,2 0 0,1 1 0,29-50 0,8-11-22,-37 63 23,2 0-1,1 1 1,1 0-1,28-32 1,-29 44-22,0 0 1,1 0-1,19-10 1,-17 11 11,-17 12 9,-1-1-1,0 1 0,0 0 1,0-1-1,0 1 0,-1-1 1,1 1-1,0 0 0,0-1 1,0 1-1,0-1 1,0 1-1,0 0 0,-1-1 1,1 1-1,0 0 0,0-1 1,0 1-1,-1 0 0,1-1 1,0 1-1,-1 0 1,1-1-1,0 1 0,-1 0 1,1 0-1,0 0 0,-1-1 1,1 1-1,0 0 0,-1 0 1,1 0-1,0 0 0,-1 0 1,1-1-1,-1 1 1,1 0-1,0 0 0,-1 0 1,0 0-1,-16-6 67,-6 8 38,-16 36-5,11-5-97,2 1-1,2 1 1,1 1-1,-23 51 1,33-60 3,2 0-1,2 0 1,0 1-1,2 1 1,1-1-1,-3 38 1,-1 172 27,10-216-32,7 161-33,-4-163 28,1 1-1,0-1 0,2 1 1,0-1-1,1-1 1,16 32-1,3-11 5,1-1 0,2-1 0,1-1 0,56 50 0,-60-62-2,1-2 0,1 0 0,53 32 1,-59-43-12,0 0 0,0-2 0,1 0-1,0-2 1,1 0 0,40 7 0,-63-15 14,0 1-1,0-1 0,1 0 1,-1 0-1,0 0 0,0 1 0,1-1 1,-1 0-1,0-1 0,0 1 1,1 0-1,-1 0 0,0 0 1,0-1-1,1 1 0,-1-1 0,0 1 1,0-1-1,0 1 0,0-1 1,0 0-1,2 0 0,-24-11 111,-357-265-382,346 252 264,2 0 2,2-1 0,1-2 0,1 0 1,1-2-1,2 0 0,1-2 0,1-1 1,2 0-1,1-1 0,2-1 0,-13-42 1,10 17-22,2 0 0,4-1 0,2-1 1,2 1-1,4-2 0,2-65 0,5 86 8,3 0 0,1 1 0,2 0 0,1 0 0,3 0 0,1 2 0,36-76 0,-1 3 1,-31 59-12,-15 45 27,0 0 1,1 0-1,0 0 1,0 0-1,5-9 0,22-35-10,-30 53 13,-1-1 0,1 0 0,0 0-1,0 0 1,0 0 0,0 0 0,0 0 0,0 0 0,-1 0 0,1 0-1,0 0 1,0 0 0,0 0 0,0 0 0,0 0 0,0 0-1,-1 0 1,1 0 0,0-1 0,0 1 0,0 0 0,0 0 0,0 0-1,0 0 1,0 0 0,-1 0 0,1 0 0,0 0 0,0 0 0,0 0-1,0 0 1,0-1 0,0 1 0,0 0 0,0 0 0,0 0 0,0 0-1,0 0 1,0 0 0,0-1 0,-1 1 0,1 0 0,0 0 0,0 0-1,0 0 1,0 0 0,0 0 0,0-1 0,0 1 0,1 0 0,-1 0-1,0 0 1,0 0 0,0 0 0,0 0 0,0-1 0,0 1-1,0 0 1,0 0 2,-1 1-1,1-1 1,0 0-1,-1 1 1,1-1-1,0 0 1,-1 1-1,1-1 1,0 0-1,-1 1 1,1-1-1,0 1 1,0-1-1,0 1 1,0-1-1,-1 1 1,1-1-1,0 1 1,0-1-1,0 0 1,0 1-1,0-1 1,0 1-1,0-1 1,0 1-1,0-1 1,0 1-1,1 0 1,-1 0 11,0 0 1,0 1-1,0-1 1,-1 0 0,1 0-1,0 0 1,-1 0-1,1 1 1,0-1-1,-1 0 1,0 0-1,1 0 1,-1 0 0,1 0-1,-1 0 1,0 0-1,0 0 1,-1 1-1,0 1 18,-16 21-13,2 2 1,0 0-1,2 1 1,1 1 0,2 0-1,0 0 1,-10 49-1,2 15-7,-8 104 1,-6 217 46,32-382-59,1 0 0,2 0 0,1 0 0,1 0 0,2-1-1,1 1 1,1-1 0,14 31 0,-8-28-5,3 0 0,0-1 0,2-1-1,1-1 1,2 0 0,40 42 0,-37-45 5,2 0 0,0-2 0,2-1 0,0-1 0,44 25 1,-48-33-3,0-2 0,1-1 1,1-1-1,27 8 0,13 2 4,-53-15-4,1-1 0,0 0 0,0-1 1,24 2-1,-23-1 24,-13-5 46,0-4-50,-6 9 33,-6-6-43,-1-1 1,0 0-1,1 0 1,-1 0-1,-17-9 1,12 4-17,1-1 0,0-1 0,0-1 0,1 0 0,-18-17 0,8 7-4,-136-137-68,78 72 40,21 25 5,3-2 0,-50-73 1,93 113 33,1-1 0,1 0 1,1-1-1,1 0 0,1-1 0,2 0 0,0 0 1,1-1-1,-2-35 0,1-26-25,7-125-1,1 187 26,11-217-74,-5 179 47,25-108 1,-27 151 20,1 2 0,1-1 0,0 1 1,1 0-1,19-31 0,-21 41-7,0 0 0,0 0 0,1 1 0,0 0 0,0 0 0,1 1 0,-1 0 0,1 0 0,1 1 1,-1 0-1,1 0 0,0 1 0,14-5 0,82-26 55,-105 35-34,1 1 1,-1 0 0,0-1 0,0 1 0,0 0 0,0-1-1,1 1 1,-1 0 0,0 0 0,0-1 0,0 1 0,0 0 0,-1 0-1,1-1 1,0 1 0,0 0 0,0-1 0,-1 1 0,1 0-1,0 0 1,0-1 0,-1 1 0,0 0 0,-12 32 213,-140 306-4,107-232-155,-55 191 1,88-240-64,3 0 1,3 1-1,2 0 1,2 1-1,4-1 0,12 98 1,-8-121 6,2 0 1,1 0-1,2-1 1,2 0-1,27 58 1,-25-65-13,1-2 0,2 1 1,0-2-1,2-1 0,0 0 0,2-1 0,26 23 1,-25-29-8,1 0 1,0-2 0,1 0-1,0-2 1,2-1 0,-1-1-1,52 15 1,-34-16 25,-29-8-19,-14-2 7,0 0 0,0 0 1,0 0-1,0 0 0,0 0 0,0 0 0,0 0 0,0 0 0,0 0 0,1 0 1,-1 0-1,0 0 0,0 0 0,0 0 0,0 0 0,0 0 0,0 0 1,0 0-1,0 0 0,0 0 0,1 0 0,-1 0 0,0 0 0,0 0 0,0 0 1,0-1-1,0 1 0,0 0 0,0 0 0,0 0 0,0 0 0,0 0 0,0 0 1,0 0-1,1 0 0,-1 0 0,0 0 0,0 0 0,0 0 0,0-1 0,0 1 1,0 0-1,0 0 0,0 0 0,0 0 0,0 0 0,0 0 0,0 0 0,0 0 1,0 0-1,0-1 0,0 1 0,0 0 0,0 0 0,0 0 0,0 0 0,0 0 1,0 0-1,0 0 0,0 0 0,-1 0 0,1-1 0,3-1-17,2-1 4,-11-10-7,-44-62-14,-38-50-26,73 108 50,-23-28-47,-38-60-1,24 26 3,-53-90 41,92 143 1,1 0 0,0 0 0,2-1 0,-12-53 0,12 17-23,3-1 0,1-124 0,12 85 8,20-111-1,-21 179 7,3 1 0,1 0 1,14-34-1,-19 56 7,1 0 1,1 0-1,0 1 1,1-1-1,0 2 1,0-1-1,1 1 1,1 0-1,0 1 1,0 0-1,16-13 1,-11 13-22,-8 4 32,1 1 0,-1 0 0,1 0 0,0 1 0,0 0 0,11-4 0,-8 3 6,1-1 1,-1 0 0,1 0 0,-1-1-1,-1-1 1,1 0 0,-1 0 0,-1 0 0,14-15-1,1 0-13,-23 22 11,0-1 1,0 1-1,0 0 1,1 0 0,-1-1-1,0 1 1,0 0 0,1 0-1,-1 0 1,0 0 0,0-1-1,1 1 1,-1 0 0,0 0-1,0 0 1,1 0 0,-1 0-1,0 0 1,0 0 0,1-1-1,-1 1 1,0 0 0,1 0-1,-1 0 1,0 0 0,1 0-1,-1 1 1,0-1 0,0 0-1,1 0 1,-1 0 0,0 0-1,1 0 1,-1 0 0,0 0-1,0 0 1,1 1 0,-1-1-1,0 0 1,0 0 0,1 0-1,-1 1 1,0-1-1,0 0 1,0 0 0,0 0-1,1 1 1,-1-1 0,1-1 52,-48 63 552,10-16-591,3 2 0,-56 100 0,-33 121 3,112-243-17,-11 23 1,3 1 1,3 1-1,-12 55 1,21-70 14,4-19-10,0-1 0,1 1 0,-1 19 0,3 0-19,-1-9-7,1 0 0,2 0-1,6 35 1,-1-33 21,-3-21-2,-3-17-2,-1 8-15,-6-5-116,-1-6-71,5 0 191,1 0 1,1 0-1,0 0 0,0 0 1,1 0-1,1 0 1,4-17-1,1-14 3,-1-13 4,23-92 1,56-212-71,19-65 4,-98 407 71,2 1 1,0 0-1,1 0 0,0 1 0,2 0 1,0 1-1,0 0 0,15-14 0,-9 24-105,-16 5-48,-1 1 76,1-1-1,0 0 1,-1 0-1,1 0 0,0 0 1,-1 0-1,1 0 0,-1 0 1,1 0-1,0 0 0,-1 0 1,1 0-1,0 0 0,-1 0 1,1-1-1,-1 1 0,1 0 1,-1 0-1,1-1 0,0 1 1,0-1-1,12-8-2193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19.1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138 1 2977,'1'9'2280,"0"-9"-2228,0 1-22,-1-1 0,1 1 0,0 0 0,0-1 0,-1 1 1,1 0-1,0 0 0,-1-1 0,1 1 0,0 0 0,-1 0 0,1 0 0,-1 0 0,0 0 0,1 0 0,-1 0 0,0 0 0,0 0 0,1 0 0,-1 0 0,0 0 1,0 0-1,0 0 0,0 0 0,0 1 0,-1 387 674,-30 7-332,31-393-370,-111 757 288,106-729-298,3 9-2131,19-73-84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19.7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35 336 4898,'0'0'0,"-2"4"21,1-1 0,-1 0 0,1 1-1,-1-1 1,1 1 0,0 0 0,1-1 0,-1 1 0,0 0-1,1-1 1,0 1 0,0 0 0,0 0 0,1-1-1,-1 1 1,1 0 0,0-1 0,0 1 0,0-1-1,0 1 1,1-1 0,-1 1 0,1-1 0,3 5-1,4 3-4,0 0-1,1 0 1,0-1-1,1 0 1,0-1-1,1 0 0,0-1 1,0 0-1,0-1 1,1 0-1,0-1 1,1-1-1,0 0 0,-1 0 1,1-2-1,1 0 1,-1 0-1,0-1 1,1-1-1,-1-1 0,1 0 1,-1 0-1,1-2 1,-1 0-1,0 0 0,0-1 1,0-1-1,0-1 1,0 0-1,-1 0 1,19-12-1,-23 12-12,1-1 0,-1 0 0,0 0 0,-1-1 0,1 0 0,-1-1 0,-1 0 0,0 0 0,0-1 0,0 0 0,-1 0 0,0 0 0,-1-1 0,0 0 0,6-18 0,-9 20 15,-1 0-1,1 0 0,-2 0 1,1 0-1,-1 0 1,0-1-1,-1 1 1,0 0-1,0 0 1,-1 0-1,0 1 1,0-1-1,-1 0 1,-4-9-1,-3-1 60,-1 1 1,0 0-1,-1 0 0,-19-18 0,19 21-42,-1 1 0,0 0-1,-1 1 1,-1 0 0,0 1-1,-1 1 1,0 0 0,0 2 0,-1-1-1,-32-10 1,44 17-24,0 0-1,-1 1 1,1-1 0,-1 1 0,1 0-1,-1 1 1,1-1 0,-1 1 0,0 0-1,1 0 1,-1 1 0,0 0 0,1 0-1,-1 0 1,1 1 0,-9 3 0,8-2-2,0 2 1,0-1 0,0 1 0,0 0-1,1 0 1,-1 0 0,1 1 0,1 0-1,-1 0 1,1 0 0,0 0 0,-6 14-1,-13 31 1,1 1-1,3 1 1,3 1 0,1 0-1,-10 79 1,16-54 10,3 0 0,4 0 1,11 113-1,18 106 76,-3 3 48,-13-211-111,-6-60-296,2 51 0,-7-80 203,0 0 0,0 0 0,0 0 0,0 0-1,0 0 1,0 0 0,0 0 0,0 0 0,0 0 0,0 0 0,0 0 0,1 0 0,-1 0 0,0 0 0,1 0 0,-1 0 0,1 0 0,-1 0 0,1 0 0,0 0 0,-1 0 0,1-1 0,0 1 0,-1 0 0,1 0 0,0-1 0,0 1 0,0-1 0,0 1 0,-1-1 0,1 1 0,0-1 0,0 1 0,0-1 0,0 0 0,0 0 0,0 1 0,0-1 0,0 0 0,0 0 0,0 0-1,0 0 1,1 0 0,-1 0 0,0 0 0,0-1 0,0 1 0,0 0 0,1-1 0,8-3-513,0-1-1,0 0 0,11-7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20.2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10 155 5026,'-1'0'1,"1"0"0,0 1-1,0-1 1,-1 0 0,1 0-1,0 0 1,-1 0 0,1 0-1,0 0 1,-1 0 0,1 0 0,0 0-1,-1 0 1,1-1 0,0 1-1,0 0 1,-1 0 0,1 0-1,0 0 1,0 0 0,-1 0-1,1-1 1,0 1 0,0 0 0,-1 0-1,1 0 1,0-1 0,0 1-1,-1 0 1,1 0 0,0-1-1,0 1 1,0 0 0,0 0-1,0-1 1,0 1 0,-1 0-1,1-1 1,0 1 0,8-14 67,23-13 108,-11 12-111,2 2-1,0 1 1,1 0-1,0 2 0,1 0 1,0 2-1,0 1 0,1 1 1,-1 0-1,1 2 0,1 1 1,-1 2-1,0 0 1,1 1-1,38 6 0,-59-5-36,0 0 0,0 0 0,0 0 0,0 0 0,0 1 0,-1 0 0,1 0 1,6 4-1,-9-4-19,-1 0 1,1 0 0,0 0-1,0 0 1,-1 0 0,1 0 0,-1 1-1,0-1 1,0 0 0,0 1-1,0-1 1,0 1 0,0-1-1,-1 1 1,1 0 0,-1-1 0,0 1-1,0 0 1,0-1 0,0 4-1,-1 13 22,-2 0 0,1 0-1,-2 0 1,-1 0 0,0-1-1,-1 0 1,-16 33 0,-76 120-10,80-141-23,-279 401-551,243-354 396,53-77 149,1 0-1,-1 1 1,1-1 0,0 1-1,-1-1 1,1 1 0,-1-1-1,1 1 1,0 0 0,-1-1-1,1 1 1,0-1 0,0 1-1,-1 0 1,1-1 0,0 1-1,0 0 1,0-1 0,0 1-1,0-1 1,0 1 0,0 0-1,0-1 1,0 1 0,0 0-1,0-1 1,0 1 0,1 0-1,-1-1 1,1 2 0,0-1-1,0 0 0,0 0 0,0 0 0,1 0 0,-1 0 0,1 0 1,-1 0-1,0 0 0,1-1 0,-1 1 0,1 0 0,2 0 0,7 1 9,0 0-1,-1 0 0,19 0 1,171-4 552,-101 0-451,0-4 1,176-34-1,-245 34-549,-1-1 0,1-1 0,38-18-1,19-13-1632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20.6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786 1 5779,'-8'2'0,"-1"0"1,0 1 0,0 0-1,1 0 1,0 1-1,0 0 1,0 1 0,0 0-1,1 0 1,0 1 0,0 0-1,-13 13 1,2-3 17,-34 30 52,-32 27-23,-95 106-1,-69 124-41,224-276 2,-41 59 0,65-85-13,0-1 1,1 1-1,-1-1 1,0 1-1,0-1 0,0 1 1,1-1-1,-1 0 1,0 1-1,1-1 1,-1 1-1,0-1 1,1 0-1,-1 1 1,0-1-1,1 0 0,-1 1 1,1-1-1,-1 0 1,0 0-1,1 1 1,-1-1-1,1 0 1,-1 0-1,1 0 1,-1 0-1,1 0 0,-1 0 1,1 0-1,-1 0 1,2 0-1,-1 1-8,13 2-4,0-1 0,0 0 0,0-1 1,26-1-1,30 2 195,20 10 151,32 4 112,174 2 0,-43-31-213,-76 2-182,-168 11-74,1 1 0,-1 0 0,1 0 0,13 4 1,-18-5-472,-14-4-334,-8-5-94,-27-19-1532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28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304 855 24575,'-5'-2'0,"0"0"0,0-1 0,1 1 0,-1-1 0,1 0 0,0 0 0,0 0 0,0-1 0,0 1 0,-3-6 0,0 2 0,-5-5 0,0-1 0,-11-17 0,-3-5 0,14 19 0,0-1 0,2-1 0,-14-30 0,-7-13 0,17 40 0,2-1 0,1-1 0,1 1 0,1-2 0,-12-45 0,19 55 0,0 1 0,0 0 0,2-1 0,-1 1 0,2-1 0,0 1 0,0 0 0,2-1 0,-1 1 0,2 0 0,0 0 0,9-22 0,-2 13 0,0 0 0,1 0 0,1 2 0,1-1 0,25-27 0,-35 45 0,0 0 0,0 0 0,0 0 0,0 1 0,1-1 0,-1 1 0,1 0 0,-1 1 0,1-1 0,0 1 0,-1 0 0,1 0 0,0 0 0,6 1 0,12-1 0,41 4 0,-24-1 0,-39-1 0,16-2 0,1 2 0,-1 1 0,0 0 0,20 5 0,-31-5 0,-1 0 0,1 0 0,-1 1 0,0-1 0,0 1 0,0 1 0,0-1 0,-1 0 0,1 1 0,-1 0 0,0 0 0,0 1 0,0-1 0,-1 1 0,1-1 0,3 9 0,54 114 0,-51-105 0,-1 1 0,-1-1 0,-2 1 0,0 1 0,-1-1 0,2 39 0,-6 147 0,-4-97 0,3-109 0,0 1 0,0-1 0,0 1 0,0-1 0,-1 1 0,1-1 0,-1 1 0,0-1 0,0 0 0,0 0 0,-1 1 0,1-1 0,-1 0 0,0 0 0,-2 3 0,1-4 0,1 0 0,-1 0 0,0 0 0,0 0 0,0 0 0,0-1 0,0 0 0,0 1 0,0-1 0,0 0 0,-1-1 0,1 1 0,0 0 0,-1-1 0,-6 0 0,-90 11 85,-28 1-1535,107-12-5376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21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0 6115,'0'6'288,"-6"5"-16,6 77 432,16 85-31,-7 19-353,-15-14-96,-10-11 0,-6 3-144,6-28-80,0-52-192,13-36-480,3-42-705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21.6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1026 2533 4642,'-19'4'55,"-1"0"0,1-2 1,-1 0-1,0-1 0,1-1 0,-1-1 0,0-1 0,0 0 0,1-2 0,0 0 1,0-1-1,0-1 0,0-1 0,-33-17 0,18 6-36,-1 2-3,2-1 0,0-2 0,1-2 0,1 0 0,-36-34 0,36 23-10,1-1-1,2-2 1,1 0 0,2-2 0,-27-53 0,4-16-32,6-2 1,4-1 0,4-2 0,-21-136 0,44 180 22,3 1 0,2-1 0,4 0 0,3 0 0,14-107 0,-5 111 35,2 0 0,4 1 0,2 0 0,3 2 0,38-79 0,-42 107-15,0 1 0,3 0 0,0 1 1,2 1-1,1 1 0,1 2 0,2 0 0,0 1 0,2 2 0,0 1 0,33-20 0,-38 30 4,0 0 1,1 2-1,1 1 0,0 0 1,0 2-1,1 1 0,-1 1 1,1 1-1,0 2 0,0 0 1,1 2-1,-1 0 0,0 2 1,0 1-1,0 1 1,0 2-1,-1 0 0,0 1 1,0 2-1,-1 1 0,0 0 1,0 2-1,-1 1 0,-1 1 1,0 0-1,-1 2 0,-1 0 1,0 2-1,-1 0 0,-1 1 1,-1 1-1,26 40 0,-22-25 21,-3 1 0,0 1 0,-3 0 0,-1 2-1,14 62 1,23 207 139,-48-284-170,4 49 24,-3 0-1,-8 107 1,-37 138 21,26-255-25,-2-1 0,-3-1 0,-3 0 0,-2-1 0,-3-2 0,-3-1 0,-1-1 0,-4-2 0,-77 92 0,89-119-264,-2 0 0,-2-2 1,0-1-1,-51 34 1,62-48-1385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22.3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1021 1 4450,'-5'0'63,"-215"9"1226,196-6-1208,1 1-1,1 1 0,-1 1 0,1 0 0,0 2 0,0 1 0,-30 16 0,43-18-60,0-1 0,0 1-1,0 0 1,1 1 0,0 0 0,0 1-1,-10 14 1,-1 6 47,-17 37-1,20-35-21,-93 181 113,9 4 1,-76 243-1,163-418-144,2 1 0,2 0-1,2 1 1,-4 81 0,11-96-15,1 0 0,2 0 0,0-1-1,2 1 1,1-1 0,2 0 0,0-1 0,20 43 0,-19-42-26,-3-22-741,-1 4 433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22.8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0 193 4050,'2'1'15,"-1"1"0,0-1 0,0 1 1,0-1-1,0 1 0,0-1 0,0 1 0,-1 0 0,1-1 1,0 1-1,-1 0 0,0-1 0,1 1 0,-1 0 0,0 3 1,5 15 45,13 29 137,2-2 0,29 50 0,11 25 48,-42-77-169,-14-33-64,1 1 0,0-1 1,0 0-1,2-1 1,-1 0-1,1 0 1,10 12-1,-16-22-9,-1 0 0,1 0-1,-1-1 1,1 1 0,-1-1-1,1 1 1,0 0-1,-1-1 1,1 1 0,0-1-1,-1 1 1,1-1 0,0 0-1,0 1 1,-1-1-1,1 0 1,0 1 0,0-1-1,0 0 1,0 0-1,-1 0 1,1 0 0,0 0-1,0 0 1,0 0 0,0 0-1,0 0 1,-1 0-1,1 0 1,0-1 0,0 1-1,0 0 1,-1 0 0,1-1-1,0 1 1,0-1-1,-1 1 1,1-1 0,0 1-1,-1-1 1,2 0-1,1-3 68,0-1 0,0 0 0,0 1 0,0-1 0,3-8 0,-1 2 48,121-284 1417,25 10-1399,-131 245-143,4-4-26,-24 45 28,0-1-1,0 0 1,0 0-1,0 1 1,0-1 0,0 0-1,0 1 1,0-1-1,0 0 1,0 1-1,0-1 1,0 0-1,0 1 1,0-1 0,0 0-1,0 0 1,0 1-1,0-1 1,1 0-1,-1 0 1,0 1-1,0-1 1,0 0 0,1 0-1,-1 1 1,0-1-1,0 0 1,1 0-1,-1 0 1,0 1 0,0-1-1,1 0 1,-1 0-1,0 0 1,0 0-1,1 0 1,-1 0-1,0 0 1,1 0 0,-1 1-1,0-1 1,1 0-1,-1 0 1,0 0-1,1 0 1,-1-1-1,0 1 1,0 0 0,1 0-1,-1 0 1,0 0-1,1 0 1,-1 0-1,0 0 1,0-1-1,1 1 1,-1 0 0,0 0-1,0 0 1,1 0-1,-1-1 1,0 1-1,0 0 1,0 0 0,1-1-1,-1 1 1,0 0-1,0-1 1,-1 31-842,-5 10-264,0 19-800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25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23 174 3362,'-23'-11'2075,"31"9"-1401,17 4-323,6 3-183,1-1 0,0-1 1,0-2-1,54-5 1,-35 2-22,218-16 357,-82 3-311,334-22 108,-222 16-228,44-2-31,65-4-10,154-2-3,-411 35-26,-116 0-3,-20-2 19,-12-3 102,-10 0-160,-17 4-2180,-2 1-97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25.8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165 1 2625,'1'3'276,"0"0"-1,0-1 1,1 1-1,-1 0 1,0 0-1,1 0 1,0-1-1,0 1 1,0-1-1,0 1 1,0-1-1,3 3 1,39 35-200,-31-29 300,241 228 475,-212-207-842,-32-26-5,-1 0 1,-1 1-1,1 0 1,-1 0-1,0 1 1,10 12-1,-18-19-1,0 0 0,1-1 0,-1 1 0,1 0 0,-1 0 0,0-1-1,0 1 1,1 0 0,-1 0 0,0-1 0,0 1 0,0 0 0,0 0 0,0-1 0,0 1-1,0 0 1,0 0 0,0 0 0,0-1 0,-1 1 0,1 0 0,0 0 0,0-1 0,-1 2 0,-15 17 300,3-6-55,-78 79 525,-174 137 0,111-102-632,123-104-144,25-19-77,0 0-1,0 0 1,1 1-1,-1 0 0,-7 10 1,14-14-98,0 1 0,0-1 0,0 0 0,0 1 0,0-1 0,1 0 1,-1 0-1,0 0 0,1 0 0,-1 0 0,1 0 0,-1 0 0,1-1 0,-1 1 0,3 0 0,43 18-2300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26.8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998 1 5426,'-6'-1'1123,"7"2"-1095,1-1 1,0 0 0,-1 1-1,1-1 1,0 0 0,-1 1-1,1 0 1,0-1 0,-1 1-1,1 0 1,-1 0 0,0 0-1,2 1 1,37 49 143,-2 2 0,-2 1 1,-3 2-1,49 114 0,67 256 239,-129-357-383,-2 0 0,15 130 0,-30-164-15,-2 0-1,-2 0 0,-1-1 1,-1 1-1,-2-1 0,-2 1 1,-1-1-1,-12 33 0,6-31 7,-2-1-1,-37 59 1,-53 60 41,60-89-40,-69 90 64,-231 238 0,-109 0-97,420-364 13,-14 10-2,-81 61-15,125-96 4,-1-1-1,1 1 0,-1-1 0,0-1 1,-1 1-1,-8 2 0,9-2-19,6-3 10,0 0 0,1 0 0,-1 0-1,0 0 1,0 0 0,0 0-1,1-1 1,-1 1 0,0 0 0,0 0-1,0 0 1,1 0 0,-1 0-1,0-1 1,0 1 0,0 0-1,0 0 1,0 0 0,1 0 0,-1-1-1,0 1 1,0 0 0,0 0-1,0-1 1,0 1 0,0 0 0,0 0-1,0 0 1,0-1 0,0 1-1,0 0 1,0 0 0,0-1-1,0 1 1,0 0 0,0 0 0,0 0-1,0-1 1,0 1 0,0 0-1,0-1 1,12-21-1538,1 3 964,4-16-633,7-9-467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27.4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198 0 3185,'-8'8'253,"0"1"0,1 0 0,0 0 0,0 0 0,1 1 0,0 0 0,1 0 0,0 1 0,1-1-1,-5 16 1,-13 28-204,4-20-12,-58 120 204,76-153-236,-1-1 1,1 1 0,0-1 0,0 1-1,0-1 1,0 1 0,0-1 0,0 1-1,-1-1 1,1 1 0,0-1 0,0 1 0,-1-1-1,1 0 1,0 1 0,-1-1 0,1 1-1,0-1 1,-1 0 0,1 1 0,0-1-1,-1 0 1,1 0 0,-1 1 0,1-1-1,-1 0 1,1 0 0,-1 0 0,0 1 0,2-2-2,-1 1 1,0 0 0,0 0-1,1 0 1,-1 0 0,0-1 0,1 1-1,-1 0 1,0 0 0,1 0-1,-1 0 1,0 0 0,1 0 0,-1 0-1,0 0 1,1 0 0,-1 0-1,0 0 1,1 0 0,-1 0 0,0 0-1,1 0 1,-1 0 0,0 0-1,1 1 1,-1-1 0,0 0 0,1 0-1,-1 0 1,0 0 0,1 1-1,-1-1 1,0 0 0,0 0 0,0 1-1,1-1 1,-1 1 0,8 2 43,-1 1 0,1-1 0,0 0 1,-1-1-1,1 0 0,1 0 0,-1-1 1,11 1-1,73-1 329,-66-2-268,63-2 181,22-1 111,149 14-1,-251-9-390,-7-1-8,0 0-1,0 0 1,0 0 0,0 1-1,0-1 1,0 0-1,0 1 1,0 0 0,0-1-1,0 1 1,0 0 0,0 0-1,-1 0 1,1 0-1,0 0 1,2 3 0,-1-2 9,-3-1-6,0-1-3,0-1 0,0 1 0,0 0 0,0 0-1,-1 0 1,1 0 0,0-1 0,0 1 0,0 0 0,0 0 0,0 0 0,0 0 0,0 0-1,-1 0 1,1-1 0,0 1 0,0 0 0,0 0 0,0 0 0,-1 0 0,1 0-1,0 0 1,0 0 0,0 0 0,0 0 0,-1 0 0,1 0 0,0 0 0,0 0-1,0 0 1,0 0 0,-1 0 0,1 0 0,0 0 0,0 0 0,0 0 0,0 0-1,-1 0 1,1 0 0,0 0 0,0 0 0,0 0 0,0 0 0,-1 0 0,1 1-1,0-1 1,0 0 0,0 0 0,0 0 0,0 0 0,0 0 0,-1 0 0,1 1 0,0-1-1,0 0 1,0 0 0,0 1 0,0-1 49,-9-1 344,-7-20-1780,-9-11-541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58.1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2065 551 4402,'-13'-23'1158,"9"17"-1067,0 0 0,1 0 0,0-1 0,0 1 0,-2-9 0,-11-24 326,-1 9-304,-1 2 0,-1 0 0,-1 2 0,-2 0 0,0 1 0,-2 1 0,0 2 0,-2 0-1,-1 1 1,0 2 0,-1 1 0,-1 1 0,-1 1 0,-34-12 0,17 9-36,-1 2 1,-1 2-1,-1 3 1,0 2-1,0 1 0,-80-1 1,81 10-58,-1 2 0,1 3 0,0 2 0,0 2 0,0 2 0,1 2 0,1 3 0,1 1 0,0 2 0,1 3 0,1 1 0,1 2 0,-45 36 0,-158 135-77,186-143-13,-97 115-1,130-130-70,27-37 90,0 0 1,0 0-1,0 0 0,0 0 1,0 0-1,0 0 0,0 0 0,1-1 1,-1 1-1,0 0 0,1 0 1,-1 0-1,1 0 0,-1 0 1,1 0-1,-1 0 0,1-1 0,0 1 1,-1 0-1,1 0 0,0-1 1,0 1-1,-1 0 0,1-1 1,0 1-1,0-1 0,1 1 1,10 10-1058,0 8-153,11-6-578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2:59.3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342 1 4946,'-1'14'183,"0"-1"0,-1 1 0,-1-1-1,0 1 1,-7 16 0,-1 1-155,-2-1 1,0 0-1,-21 30 1,-59 82 55,53-84-59,-47 89 0,81-136-29,1 0 1,1 0-1,0 1 0,1-1 1,0 1-1,-1 14 1,3-22 1,1-1 1,-1 0 0,1 0 0,0 0 0,1 0 0,-1 0-1,0 1 1,1-1 0,0 0 0,-1 0 0,1 0 0,1 0 0,-1 0-1,0-1 1,1 1 0,-1 0 0,1 0 0,0-1 0,0 1 0,0-1-1,0 0 1,0 1 0,1-1 0,-1 0 0,1 0 0,-1-1-1,1 1 1,3 1 0,42 20 37,-17-7 72,36 11-1,120 44 220,150 47 34,-318-114-331,0-1 0,0-1 0,39 0 0,-52-2 5,-8-76 501,-4 16-489,-2 1 0,-3 0 0,-2 0 0,-26-69 0,25 91-38,-20-61 12,-64-129 0,96 224-16,1 0-1,-1-1 1,0 1 0,0 0 0,0 0 0,0 0-1,0 1 1,-1-1 0,1 0 0,-1 1 0,0-1-1,0 1 1,0 0 0,-5-3 0,8 5-2,0 0 1,0 1-1,1-1 1,-1 0-1,0 0 1,0 0-1,0 0 1,0 1-1,0-1 1,0 0-1,1 0 1,-1 1-1,0-1 1,0 0-1,0 0 1,0 0-1,0 1 1,0-1-1,0 0 1,0 0-1,0 1 1,0-1-1,0 0 1,0 0-1,0 1 1,0-1-1,-1 0 1,1 0-1,0 0 1,0 1-1,0-1 1,0 0-1,0 0 1,0 0-1,0 1 1,-1-1-1,1 0 1,0 0-1,0 0 1,0 0-1,-1 0 1,1 1-1,0-1 1,0 0-1,0 0 1,-1 0-1,1 0 1,0 0-1,0 0 1,0 0 0,-1 0-1,1 0 1,0 0-1,0 0 1,-1 0-1,1 0 1,0 0-1,0 0 1,0 0-1,-1 0 1,1 0-1,0 0 1,0 0-1,-1 0 1,1 0-1,1 8-85,-2-6 76,0-1 0,1 1 1,-1-1-1,1 1 0,-1-1 0,1 1 0,0 0 0,-1-1 0,1 1 1,0 0-1,0-1 0,0 1 0,0 0 0,1-1 0,-1 1 0,1 2 1,1 12-11,-2 116-38,-20 178-1,18-292 7,-1 1-1,-1-1 1,-1 0-1,0 0 1,-1 0 0,-14 28-1,19-46 43,1 1-1,-1 0 1,0 0 0,1 0-1,-1-1 1,0 1 0,0 0-1,0-1 1,1 1-1,-1-1 1,0 1 0,0-1-1,0 1 1,0-1 0,0 0-1,0 1 1,0-1-1,0 0 1,0 0 0,0 0-1,0 0 1,0 0 0,0 0-1,0 0 1,0 0-1,0 0 1,0 0 0,0-1-1,0 1 1,0 0 0,0 0-1,0-1 1,0 1-1,1-1 1,-1 1 0,0-1-1,0 0 1,0 1 0,1-1-1,-1 0 1,0 1-1,-1-2 1,-34-37-169,33 36 160,-9-13-8,1-1 1,0 0-1,2 0 1,-1-1-1,2 0 1,1-1-1,-9-30 0,10 23 16,1-1-1,1 0 1,1 0-1,1-49 0,3 72 3,-1 1 0,0 0-1,1-1 1,0 1 0,0 0-1,0 0 1,0-1 0,0 1-1,4-5 1,-5 9 3,1 1-1,0-1 1,0 0 0,-1 0 0,1 1-1,0-1 1,0 0 0,0 0 0,0 0-1,0 0 1,0 0 0,1 0 0,-1 0-1,0-1 1,0 1 0,1 0 0,1 0 0,9 6 5,2 3 6,0 1 1,0 0 0,-1 1 0,-1 0-1,0 1 1,-1 1 0,0 0 0,-1 0 0,-1 1-1,0 0 1,10 25 0,-17-34-15,-1 1 0,0-1 0,0 0-1,0 1 1,-1-1 0,0 1 0,0-1 0,-1 1 0,0-1-1,0 0 1,0 1 0,-1-1 0,-3 8 0,5-14 3,0 1 1,0-1 0,0 0-1,0 1 1,-1-1-1,1 0 1,0 1-1,0-1 1,-1 0 0,1 0-1,0 1 1,0-1-1,-1 0 1,1 0-1,0 1 1,-1-1 0,1 0-1,0 0 1,-1 0-1,1 1 1,0-1-1,-1 0 1,1 0 0,-1 0-1,1 0 1,0 0-1,-1 0 1,1 0-1,-1 0 1,1 0 0,0 0-1,-1 0 1,1 0-1,0 0 1,-1 0-1,1 0 1,-1-1 0,1 1-1,0 0 1,-1 0-1,1 0 1,0-1-1,-1 1 1,1 0 0,0 0-1,-1-1 1,-18-15-67,12 9 27,-4-3 9,0 0 0,1-1-1,1 0 1,-1-1 0,2 0 0,-10-16 0,-35-80 2,51 103 29,-9-20 16,2-1 0,-12-51 0,21 77-17,0 1 0,0 0 0,1 0 0,-1 0 1,0-1-1,1 1 0,-1 0 0,1-1 0,-1 1 0,1 0 0,-1-1 0,1 1 0,0-1 0,-1 1 0,1 0 1,0-1-1,-1 0 0,1 1 0,0-1 0,0 1 0,-1-1 0,1 0 0,0 0 0,0 1 0,0-1 1,-1 0-1,3 0 0,17 9 9,-1 1-1,0 1 1,0 1 0,-1 0 0,23 21 0,-11-4 19,-1 1 0,26 34 1,-50-56-18,1-1 1,-2 1-1,1 0 1,-1 0 0,0 1-1,-1-1 1,0 1-1,3 15 1,-5-20-6,-6-13-20,-1-1 0,-1 1-1,1 1 1,-13-13 0,-3-4 4,2 1 5,7 11 4,2-1 0,-19-29 0,-10-32 30,40 75-26,0 0 1,0 0 0,0 0-1,0 0 1,0 0 0,0 0-1,1 0 1,-1 0 0,0 0-1,0 0 1,0 0-1,0 0 1,0 0 0,0 0-1,0 0 1,0 0 0,0 0-1,0 0 1,0 0 0,0 0-1,0 0 1,1 0 0,-1 0-1,0 0 1,0 0-1,0 0 1,0 0 0,0 0-1,0 0 1,0-1 0,0 1-1,0 0 1,0 0 0,0 0-1,0 0 1,0 0 0,0 0-1,0 0 1,0 0-1,0 0 1,0 0 0,0 0-1,0 0 1,0 0 0,0 0-1,0 0 1,1-1 0,-1 1-1,0 0 1,0 0-1,-1 0 1,1 0 0,0 0-1,0 0 1,0 0 0,12 6 5,14 11 3,-3 1 58,-1 2 0,-1 0 1,-1 2-1,-1 0 0,27 40 0,-37-47-97,0 0 0,-1 0 0,-1 1 0,0 0 0,-1 1 1,-1-1-1,-1 1 0,0 0 0,-1 0 0,1 35 0,-4-44-171,0 1 0,-1-1 0,0 1-1,0-1 1,-1 1 0,-4 9 0,2-8-648,-1 1 0,-1-2 0,-11 17 0,16-25 820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29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0 377 24575,'2'7'0,"0"1"0,1-1 0,-1 0 0,1-1 0,1 1 0,-1 0 0,1-1 0,0 0 0,0 0 0,7 7 0,0 2 0,70 91 0,-79-103 0,0 0 0,0 0 0,0 0 0,0 0 0,1-1 0,-1 1 0,1 0 0,0-1 0,0 0 0,0 0 0,0 0 0,0 0 0,0 0 0,0 0 0,5 1 0,-5-3 0,-1 0 0,0 0 0,1 0 0,-1 0 0,1-1 0,-1 1 0,0-1 0,1 1 0,-1-1 0,0 0 0,0 0 0,1 0 0,-1 0 0,0 0 0,0-1 0,0 1 0,0-1 0,0 1 0,-1-1 0,1 1 0,0-1 0,-1 0 0,1 0 0,1-3 0,9-14 0,-1 0 0,0-1 0,-1 0 0,-1-1 0,-1 0 0,5-24 0,12-27 0,15-24-682,75-132-1,-98 199-6143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28.9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3346 5041 3778,'-44'8'224,"0"-2"0,-1-1 0,-73-3 1,-131-22 903,25-10-252,-219-60 0,322 59-820,1-6 1,2-4-1,-190-97 0,285 126-56,-521-302-14,466 257 13,3-3-1,3-3 0,2-3 1,4-3-1,2-4 1,4-1-1,3-4 0,4-2 1,-71-140-1,84 135 8,3-1-1,4-2 0,4-1 1,3-2-1,-20-147 0,37 154-3,4 0 1,4 0-1,4 0 0,3 0 0,4 0 0,3 1 0,4 0 0,4 1 1,36-92-1,-10 58-9,5 3 1,5 2 0,4 3 0,5 2-1,128-154 1,-130 183 4,81-76-1,-45 68-2,4 4 1,207-123 0,-181 132 4,3 4 1,3 7 0,3 6 0,271-70 0,-228 87 2,1 8 0,2 8 0,292 1 0,702 73 13,-944-24-1,-1 10-1,-2 10 1,-3 10 0,415 165 0,-567-190-10,-2 3-1,-1 3 0,-2 3 1,-2 4-1,-2 3 0,-3 2 1,88 88-1,-101-83 2,-2 3-1,-3 1 1,-2 3-1,-3 1 1,41 88 0,-60-103 3,-3 1 0,-1 0 0,-3 2 0,-2 0 0,-3 1 0,-2 0 0,-2 1 0,0 68 0,-11-38 2,-3 0 1,-4-1 0,-4-1 0,-4 0 0,-3 0 0,-38 91-1,29-98 0,-3-1-1,-3-2 0,-3-2 0,-58 76 0,36-66 2,-3-2-1,-143 129 1,133-143 10,-3-5 0,-150 89 0,-198 63 45,161-98 2,-5-11 0,-5-12-1,-500 95 1,670-166 10,0-5 0,-172 1 0,259-15-68,2 0 11,-1-1 0,-20-4 0,32 4-9,-1 0 1,1-1-1,0 0 0,0 0 1,0 0-1,0-1 1,0 1-1,1-1 1,-1-1-1,-5-4 0,10 8-15,0 0 0,0-1 0,0 1 0,0 0 0,0-1-1,0 1 1,0 0 0,0 0 0,1 0 0,-1-1-1,0 1 1,0 0 0,0 0 0,0-1 0,0 1-1,1 0 1,-1 0 0,0 0 0,0 0 0,0-1 0,1 1-1,-1 0 1,0 0 0,0 0 0,1 0 0,-1 0-1,0 0 1,0 0 0,1-1 0,-1 1 0,0 0-1,0 0 1,1 0 0,-1 0 0,0 0 0,0 0 0,1 0-1,-1 0 1,0 0 0,0 1 0,1-1 0,-1 0-1,0 0 1,0 0 0,1 0 0,-1 0 0,0 0-1,0 0 1,1 1 0,-1-1 2,0 0 0,0 0 0,0 0 0,0 1 0,0-1 0,0 0 0,0 0 0,0 0 0,0 0-1,0 0 1,0 1 0,0-1 0,0 0 0,0 0 0,0 0 0,0 0 0,0 0 0,0 1 0,0-1 0,0 0 0,0 0 0,0 0 0,1 0 0,-1 0-1,0 0 1,0 0 0,0 1 0,0-1 0,0 0 0,0 0 0,0 0 0,1 0 0,-1 0 0,0 0 0,0 0 0,0 0 0,0 0 0,0 0 0,1 0 0,-1 0-1,0 0 1,0 0 0,0 0 0,0 0 0,0 0 0,1 0 0,-1 0 0,0 0 0,0 0 0,0 0 0,0 0 0,0 0 0,1 0 0,-1 0 0,0 0-1,0 0 1,0 0 0,0-1 0,0 1 0,0 0 0,1 0 0,-9 2 4,8-1-4,0-1 0,0 0-1,0 0 1,0 0 0,0 0 0,0 0-1,0 0 1,0 0 0,0 0 0,0 0-1,7-1-112,-8-1 14,1 1 82,0 1 0,0 0 0,0 0-1,-1 0 1,1 0 0,0 0 0,0 0-1,0 0 1,-1 0 0,1 0 0,0 0 0,0 0-1,0 0 1,-1 0 0,1 0 0,0 0-1,0 0 1,0 0 0,-1 0 0,1 0 0,0 0-1,0 0 1,0 1 0,-1-1 0,1 0 0,0 0-1,0 0 1,0 0 0,0 0 0,-1 0-1,1 1 1,0-1 0,0 0 0,0 0 0,0 0-1,0 0 1,0 1 0,0-1 0,-1 0-1,1 0 1,0 0 0,0 1 0,0-1 0,0 0-1,0 1-63,0-1 61,0 0 0,0 1 1,0-1-1,0 0 1,0 0-1,0 0 0,0 0 1,0 1-1,0-1 1,0 0-1,0 0 0,0 0 1,-1 0-1,1 0 1,0 0-1,0 1 0,0-1 1,0 0-1,0 0 1,0 0-1,0 0 0,0 0 1,-1 0-1,1 0 1,0 0-1,0 1 0,0-1 1,0 0-1,0 0 1,-1 0-1,1 0 0,0 0 1,0 0-1,0 0 1,0 0-1,0 0 0,-1 0 1,1 0-1,0 0 0,0 0 1,0 0-1,0 0 1,-1 0-1,1 0 0,0 0 1,0 0-1,0-1 1,0 1-1,-1 0 0,-25-17-2282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47.0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447 851 2785,'-1'0'72,"1"0"-1,-1 1 1,1-1-1,-1 0 1,1 0 0,-1 0-1,0 0 1,1 1-1,-1-1 1,0 0-1,1 0 1,-1 0-1,1 0 1,-1 0-1,0 0 1,1-1 0,-1 1-1,0 0 1,1 0-1,-1 0 1,1 0-1,-1-1 1,1 1-1,-1 0 1,-4-2 989,-15-1-1023,0 1 1,0 1 0,-36 3-1,36-1-46,0 0 0,-1-1 0,1-1 0,-25-5 0,36 4-1,1-1 0,-1 0 0,1 0-1,0-1 1,0 0 0,0 0-1,1-1 1,-1 0 0,1 0 0,0-1-1,1 0 1,-7-7 0,5 3 8,1 1 1,0-2-1,0 1 1,1-1-1,0 0 1,1 0-1,-7-23 1,6 11 29,1-1-1,1 1 1,1-1-1,2 1 1,0-1 0,1 0-1,1 1 1,7-37 0,-5 43-19,0 0 0,1 0 1,1 0-1,0 0 0,1 1 1,1 0-1,15-26 0,-4 18-2,1 1 0,2 1 0,0 1 0,0 1 0,2 0 0,45-29 0,-44 34-6,0 0 0,2 1 0,27-11 0,-46 22-1,0 0 1,0 1-1,1 0 0,-1 1 0,1-1 1,-1 1-1,1 1 0,-1-1 1,1 1-1,-1 0 0,1 1 0,0 0 1,-1 0-1,0 1 0,1 0 0,11 5 1,11 7 38,3 1 42,-1 1 0,33 23-1,-59-34-61,0 1-1,0 0 1,-1 0-1,1 0 1,-2 0 0,1 1-1,-1 0 1,0 0-1,0 0 1,2 8-1,1 1 36,-2 0 0,1 0 0,4 33 0,-7-22-33,-1 0-1,-1 0 1,-2 0-1,0 0 1,-2 0-1,-1 0 1,-1 0-1,-2-1 1,0 0-1,-2 0 1,0-1-1,-2 0 1,-1-1-1,-21 32 1,-8-8-14,39-46-65,-1-1 1,0 1 0,0-1-1,0 0 1,0 0-1,-1 0 1,1-1-1,0 1 1,0-1 0,0 1-1,0-1 1,-1 0-1,-3-1 1,-2 1-309,-25-3-1388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34.8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455 62 3890,'-1'-1'89,"-1"1"1,0-1 0,1 1 0,-1-1-1,0 1 1,1-1 0,-1 0-1,1 0 1,-1 0 0,1 0-1,-3-2 1,-18-9 122,-110-15-121,104 22 6,0 2-1,-1 1 1,1 1-1,-45 4 1,72-2-84,-1-1-1,0 0 1,1 1-1,-1-1 1,1 1-1,-1-1 1,1 1-1,-1 0 1,1-1 0,-1 1-1,1 0 1,0 0-1,-1 0 1,1 0-1,0 0 1,0 1 0,0-1-1,0 0 1,0 0-1,0 1 1,0-1-1,0 1 1,0 1 0,-16 49 34,6 4 50,-7 89-1,7 70 165,8-153-194,1 432 389,25-271-48,-23-220-399,0 0-1,1 1 1,0-1 0,-1 0-1,1 0 1,0 1-1,1-1 1,-1 0 0,0 0-1,1 0 1,0 0-1,0 0 1,0-1 0,0 1-1,0-1 1,0 1-1,1-1 1,-1 0 0,1 1-1,-1-1 1,6 2 0,0 0 12,-1-1 1,1-1 0,0 0 0,0 0 0,0 0 0,0-1 0,0 0 0,10 0 0,-2-2 9,-1 1 0,1-2 0,0 0 1,-1-1-1,0 0 0,30-12 0,-11 1-247,62-36 1,-71 34-841,44-36 1,-53 38 615,77-59-2284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35.3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29 200 5106,'-6'12'-5,"3"-9"61,1 1 1,-1 0-1,1 0 1,0 0 0,0 0-1,0 0 1,1 0-1,0 0 1,-1 1 0,1-1-1,1 0 1,-1 1 0,1-1-1,0 1 1,0-1-1,0 1 1,0-1 0,3 9-1,-1-5-34,1 0-1,1-1 1,0 1-1,0-1 1,0 0-1,1 0 1,0 0-1,0-1 1,0 1-1,1-1 1,0 0-1,1-1 1,-1 0-1,1 0 1,12 7-1,-13-9-6,1 0-1,-1 0 0,0-1 0,1 0 1,0 0-1,-1 0 0,1-1 0,0 0 1,0-1-1,0 1 0,0-1 1,0-1-1,0 1 0,0-1 0,-1 0 1,1-1-1,0 0 0,-1 0 1,12-5-1,-9 2-10,-1 0 1,1-1 0,-1 0-1,0 0 1,-1-1 0,1 0-1,11-15 1,-7 6-4,-1 0 1,0 0-1,8-20 0,-15 29 0,-1-1 0,0 1-1,-1-1 1,0 0-1,0 0 1,0 0-1,-1 0 1,0 0-1,-1 0 1,1 0 0,-2 0-1,1-1 1,-1 1-1,-1 0 1,-2-9-1,1 7 12,0 1-1,-1 0 1,-1 0-1,0 0 1,0 0-1,0 1 1,-1 0-1,-1 0 1,1 0-1,-1 1 1,-11-9-1,16 14-4,0 0-1,-1 0 1,1 0-1,-1 0 1,1 1 0,-1-1-1,0 1 1,0 0-1,0 0 1,1 0-1,-1 0 1,0 0 0,0 1-1,-6-1 1,6 1 0,1 1 0,0-1 0,0 1 0,-1 0 0,1-1 0,0 1 0,0 0-1,0 0 1,0 0 0,0 1 0,1-1 0,-1 0 0,0 1 0,0 0 0,1-1 0,-1 1 0,1 0 0,-1-1 0,1 1 0,0 0 0,0 0 0,-2 4 0,-13 31-4,2 1-1,1 0 1,2 1 0,-9 57-1,11-53 1,-8 60 78,4 1 0,2 193 0,11-237-64,3-1 1,2 1 0,2-1-1,28 102 1,-35-161-47,0 1 0,0-1-1,0 1 1,0-1 0,0 1 0,0-1 0,0 0 0,0 1 0,0-1-1,1 1 1,-1-1 0,0 0 0,0 1 0,0-1 0,1 0 0,-1 1 0,0-1-1,1 0 1,-1 1 0,0-1 0,1 0 0,-1 1 0,0-1 0,1 0-1,-1 0 1,0 0 0,1 1 0,-1-1 0,1 0 0,-1 0 0,1 0 0,-1 0-1,0 0 1,1 0 0,-1 0 0,1 0 0,-1 0 0,1 0 0,-1 0-1,0 0 1,1 0 0,-1 0 0,1 0 0,-1 0 0,1 0 0,-1-1 0,0 1-1,1 0 1,-1 0 0,0-1 0,1 1 0,19-22-1791,10-21-141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36.3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171 1 5234,'-13'19'160,"-6"24"97,-12 19 191,-4 17-336,7 9-96,6-6 0,6-28-16,10-14-64,18-32-512,-5-16-1265,46-40-240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36.8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515 0 5731,'-25'14'158,"0"2"0,1 0 1,-35 31-1,57-45-167,-200 154-82,158-119-16,-59 63 1,73-71 42,32-32 52,0 1 1,0-1 0,1 1-1,-1 0 1,1 0 0,-1 0-1,1 0 1,0 0 0,0 0-1,0 1 1,0-1 0,0 1-1,0 0 1,0 0 0,6-1-1,12-6 36,5-3 114,1 1-1,1 2 0,-1 0 1,1 2-1,37-4 0,140 0 283,-194 10-410,300 5 244,-272-6-200,54-8 0,-5 1-40,-87 8-105,1 0-1,0 0 0,-1 0 1,1 0-1,-1-1 0,1 1 0,0 0 1,-1-1-1,1 1 0,-1-1 1,1 1-1,-1-1 0,1 0 0,-1 0 1,0 1-1,1-1 0,-1 0 1,0 0-1,0 0 0,0-1 1,0 1-1,0 0 0,0 0 0,0-1 1,0 1-1,0 0 0,0-1 1,-1 1-1,1-1 0,0 1 0,-1-1 1,0 1-1,1-1 0,-1 1 1,0-1-1,0 0 0,1 1 0,-1-1 1,-1-2-1,4-39-1954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37.2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107 1 4386,'0'67'1492,"-11"237"-127,-8-151-973,-16 165 99,13-168-341,10-82-145,9-55 231,-1 8-1642,4-20 1320,0-1 0,0 1 1,0-1-1,0 1 0,0-1 1,1 1-1,-1-1 1,0 1-1,0-1 0,1 1 1,-1-1-1,0 1 0,1-1 1,-1 0-1,0 1 1,1-1-1,-1 1 0,1-1 1,-1 0-1,1 1 1,-1-1-1,1 0 0,-1 0 1,1 1-1,-1-1 0,1 0 1,-1 0-1,1 0 1,-1 0-1,1 0 0,-1 0 1,1 0-1,-1 0 1,2 0-1,21-1-1755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37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4594,'26'0'1537,"-10"-1"-1456,-9 1-25,-1 0 0,1 0 0,-1 0 0,1 1 0,-1 0 0,0 0-1,1 1 1,-1 0 0,7 2 0,36 13 277,-34-13-223,-1 1-1,1 1 1,-1 0-1,16 9 1,-20-9-86,-4-3 21,0 0 1,0 1-1,-1 0 0,1 0 1,-1 1-1,0-1 0,0 1 0,0 0 1,-1 0-1,1 1 0,-1-1 1,6 13-1,-3 1 23,-1 0-1,0 1 1,-2 0 0,3 21-1,4 88 78,-8-85-121,25 414 94,-29-5-63,-4-138-52,5-248 0,-4-68 34,0-1 1,0 1 0,0 0 0,0 0-1,0 0 1,0 1 0,0-1-1,0 1 1,-5 0 0,0 0-36,-107-19 86,85 12-145,1 2-1,-1 1 1,-58 0-1,60 3-420,15-1-372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38.8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15 5635,'-1'1'474,"2"-2"-431,0 1 0,0-1 0,0 1 0,0-1 1,0 1-1,1 0 0,-1 0 0,0-1 0,0 1 0,0 0 1,0 0-1,1 0 0,-1 0 0,0 0 0,0 1 0,0-1 1,3 1-1,1 0 8,1 1 1,-1-1 0,1-1-1,-1 1 1,11-1-1,12 2 115,118 8 386,206-10 0,-84-14-325,306-3-8,-225 45-66,-171-11-111,127 21 6,-134-15-29,196 3 1,40 3 23,-384-27-34,-17-2 2,0 0-1,0 1 0,0 0 0,1 0 0,-1 1 0,8 2 0,-7-1 309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41.1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7 691 2865,'-1'-3'235,"0"1"1,0-1-1,0 0 0,0 0 0,1 0 0,-1 0 0,1 0 0,-1 1 0,1-1 0,0 0 0,1 0 1,-1 0-1,0 0 0,1 0 0,0-3 0,4-12-196,0 1 0,0-1 0,2 1 0,0 0 0,1 0 0,12-17 0,70-95 118,-50 79-121,2 1 0,2 2 0,2 2 0,3 2 0,68-47 0,-106 83-5,0 1 0,1 0 0,-1 0 1,1 1-1,0 1 0,1 0 0,-1 0 0,1 1 1,-1 1-1,22-1 0,-4 3 54,1 1 0,-1 2 0,39 8 0,7 1-10,47 9-57,-110-17-18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1.4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 24575,'0'4'0,"0"6"0,0 10 0,0 9 0,0 5 0,0 4 0,-4 1 0,-1-3 0,-5-3 0,0-2 0,2-3 0,2-2 0,2-1 0,1-5-8191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41.5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5042,'0'3'44,"1"-1"1,-1 0-1,1 0 0,0 1 0,0-1 0,-1 0 0,1 0 1,1 0-1,-1 0 0,0 0 0,0 0 0,1 0 0,-1-1 0,1 1 1,0 0-1,-1-1 0,1 1 0,0-1 0,0 0 0,3 2 1,6 5 60,10 8 20,1-2 1,40 21-1,-43-26 14,0 1 0,0 1 1,-1 1-1,-1 1 0,22 19 0,-39-31-110,1 0-1,-1 0 1,0 0 0,1 1 0,-1-1-1,0 0 1,0 0 0,0 0-1,1 1 1,-2-1 0,1 0 0,0 0-1,0 1 1,0-1 0,0 0-1,-1 0 1,1 0 0,0 0-1,-1 1 1,0-1 0,1 0 0,-1 0-1,1 0 1,-1 0 0,0 0-1,-1 1 1,-5 14 154,-15 25-56,-2 0 1,-2-1-1,-1-2 1,-43 46-1,3-2-124,17-24-79,34-40-251,0 0 0,0 1-1,-17 31 1,32-49 209,0 1 0,0-1-1,1 0 1,-1 1-1,1-1 1,-1 0-1,1 1 1,0-1-1,-1 1 1,1-1-1,0 1 1,0-1 0,0 1-1,0 2 1,12 18-3172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42.3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992 1 6179,'-42'33'140,"2"2"0,1 2 0,-52 64 1,-83 142 128,103-127-242,-65 97 42,-121 116-14,145-190-44,105-129-21,7-9 5,0 0 0,-1 0 0,1 0 0,-1-1-1,1 1 1,-1 0 0,1 0 0,-1-1 0,1 1 0,-1 0 0,0-1-1,0 1 1,1 0 0,-1-1 0,0 1 0,0-1 0,1 0-1,-1 1 1,0-1 0,0 1 0,0-1 0,0 0 0,0 0 0,0 0-1,-1 1 1,2-2-35,-1 1-1,1 0 0,0-1 0,0 1 1,-1 0-1,1-1 0,0 1 1,0 0-1,0-1 0,-1 1 1,1 0-1,0-1 0,0 1 0,0-1 1,0 1-1,0-1 0,0 1 1,0 0-1,0-1 0,0 1 0,0-1 1,0 1-1,0 0 0,0-1 1,0 1-1,0-1 0,0-3-695,0-7-1030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42.8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4882,'1'11'480,"-1"-10"-465,0-1 1,0 1 0,0 0 0,0 0 0,0 0 0,0 0 0,0 0 0,1 0 0,-1 0 0,0-1 0,1 1 0,-1 0 0,0 0 0,1 0 0,-1-1-1,1 1 1,-1 0 0,1 0 0,0-1 0,-1 1 0,1 0 0,1 0 0,135 183 1309,-93-121-1025,56 72 219,-23-32-190,99 174-1,150 350 299,-209-383-483,-114-238-140,-2-4-3,0-1 0,0 1 0,-1-1 0,1 1 0,0-1 0,-1 1-1,1-1 1,-1 1 0,1 0 0,-1-1 0,0 1 0,0 0-1,0 1 1,0-3-25,-1 1-1,0-1 1,0 0-1,1 0 1,-1 0-1,0 0 1,0 0-1,1 0 1,-1 0-1,0 0 1,0 0-1,1 0 1,-1-1-1,0 1 0,1 0 1,-1 0-1,0-1 1,1 1-1,-1 0 1,0-1-1,1 1 1,-1-1-1,0 1 1,1-1-1,-1 1 1,1-1-1,-1 1 1,1-1-1,0 1 1,-1-1-1,1 0 1,-1 1-1,1-1 1,0 0-1,0 1 1,-1-1-1,1 0 1,0 0-1,0 1 1,0-1-1,0-1 0,3-7-1429,0-20-1328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49.0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17 994 3970,'0'0'4,"-1"0"0,0 0 0,0-1 1,1 1-1,-1 0 0,0 0 0,1 0 0,-1-1 0,0 1 1,1 0-1,-1-1 0,0 1 0,1-1 0,-1 1 0,0 0 1,1-1-1,-1 1 0,1-1 0,-1 0 0,1 1 0,0-1 1,-1 1-1,1-1 0,-1 0 0,1 1 0,0-1 0,0 0 1,-1 1-1,1-1 0,0 0 0,0 0 0,0 1 0,0-1 1,0 0-1,0 0 0,0 1 0,0-1 0,0 0 0,0 0 1,0 1-1,0-1 0,0 0 0,1 1 0,-1-1 1,0 0-1,1 1 0,-1-2 0,4-17-1,2-8 28,2 1 1,1 0 0,0 0 0,2 0-1,21-34 1,-11 19 2,-14 28-24,102-196 407,-79 159 30,72-94-1,-88 128-345,1 1-1,1 0 0,1 1 0,-1 1 0,2 1 1,30-17-1,120-46 144,-122 56-232,2-2 7,1 3 1,0 2-1,100-19 0,-138 34-9,0 0 0,0 1 0,19 2-1,-27-2-4,0 1 0,0-1-1,0 0 1,0 1 0,-1 0 0,1 0-1,0 0 1,0 0 0,0 0 0,-1 0-1,1 1 1,-1-1 0,1 1 0,-1 0-1,4 3 1,-3-5 39,5-2 75,-8 2-121,0 0 0,0 0 0,0 0 0,0 0 1,0 0-1,1 0 0,-1 0 0,0 0 0,0-1 0,0 1 0,0 0 1,0 0-1,0 0 0,0 0 0,0 0 0,0 0 0,0-1 0,0 1 1,0 0-1,0 0 0,0 0 0,0 0 0,0 0 0,0-1 0,0 1 1,0 0-1,0 0 0,0 0 0,0 0 0,0 0 0,0-1 0,0 1 1,0 0-1,0 0 0,0 0 0,0 0 0,0 0 0,0 0 0,0-1 1,0 1-1,-1 0 0,1 0 0,0 0 0,0 0 0,0 0 0,0 0 1,0 0-1,0 0 0,0 0 0,-1 0 0,1-1 0,0 1 0,0 0 1,0 0-1,-1 0 0,1 0-32,0 0 1,0 0-1,0 0 1,-1 0-1,1 0 1,0 0-1,0 0 1,0 0-1,0-1 0,-1 1 1,1 0-1,0 0 1,-1-1-101,1 1 100,0 0 1,0 0-1,0 0 1,0 0-1,0-1 0,0 1 1,0 0-1,0 0 1,0 0-1,0-1 1,0 1-1,-1 0 1,1 0-1,0-1 1,0 1-1,0 0 1,1 0-1,-1 0 0,0-1 1,0 1-1,0 0 1,0 0-1,0 0 1,0-1-1,0 1 1,0 0-1,0 0 1,0 0-1,0-1 1,1 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49.4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0 5026,'-1'2'152,"7"2"-61,21 12-28,20 12-33,-14-4 127,-1 1-1,36 37 1,-66-59-105,1 1 0,0 0 0,-1 0-1,0 0 1,0 0 0,0 0 0,0 0 0,-1 0 0,0 1-1,0-1 1,0 1 0,0-1 0,0 0 0,-1 1 0,0 0-1,0-1 1,0 1 0,-1-1 0,1 1 0,-1-1 0,0 0 0,-3 8-1,-2 3 74,0 0-1,-1 0 0,0-1 1,-18 25-1,-25 31-689,-85 91-1,118-137-1104,6-6-1158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50.4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1102 1 6339,'-30'26'257,"1"2"-1,-46 59 1,24-26-3,-336 409 400,260-298-622,-81 116-56,171-233-423,2 3 0,4 0 0,1 2-1,-25 77 1,54-134 253,0 1 0,0 0 0,0 0 0,0 0 0,0 0 0,1 0 0,0 6 0,9 12-1866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50.7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5763,'1'0'39,"0"0"0,0 0 1,0 0-1,1 0 0,-1 1 1,0-1-1,0 0 0,0 1 1,0-1-1,0 1 1,0-1-1,1 1 0,-1 0 1,0-1-1,-1 1 0,1 0 1,0 0-1,0 0 0,0 0 1,0-1-1,-1 1 0,1 0 1,0 1-1,-1-1 0,1 0 1,-1 0-1,1 1 0,27 52 417,-2 1 0,20 62 0,-17-39-233,183 433 428,-158-382-541,72 124 1,-17-65-79,-106-182-106,0 1 0,0-1 1,-1 1-1,0 0 0,3 12 0,-5-19 38,-1 1 1,1-1-1,0 0 0,0 1 1,0-1-1,0 0 0,0 0 0,0 1 1,0-1-1,0 0 0,0 0 1,0 1-1,0-1 0,0 0 0,0 1 1,0-1-1,1 0 0,-1 0 1,0 1-1,0-1 0,0 0 0,0 0 1,0 1-1,1-1 0,-1 0 1,0 0-1,0 0 0,0 1 0,1-1 1,-1 0-1,0 0 0,0 0 1,1 0-1,-1 1 0,0-1 0,0 0 1,1 0-1,-1 0 0,0 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14.2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48 2609,'-10'4'3459,"10"-5"-3388,2 2-43,0 1 1,0-1-1,0 0 1,1 0-1,-1 0 1,0-1 0,1 1-1,-1-1 1,1 1-1,-1-1 1,0 0-1,1 0 1,4 0-1,58-2 82,-8 1 13,85 13 103,-74-5-132,113-3 0,107-25-64,136-7 6,-366 29-36,-31 0 1,42-5 1,-5-6 3,85-8 3,-146 18 12,-1 0 0,0-1 0,0 1-1,1 0 1,-1 1 0,0-1 0,1 0-1,-1 1 1,0-1 0,0 1 0,0 0-1,4 1 1,-4-1 41,0 2 88,-2-3-148,0 0 0,0 1 0,0-1-1,1 0 1,-1 0 0,0 0 0,0 1 0,0-1-1,0 0 1,0 0 0,0 1 0,0-1 0,0 0-1,0 0 1,0 0 0,0 1 0,0-1 0,0 0-1,0 0 1,0 0 0,0 1 0,0-1-1,0 0 1,0 0 0,-1 0 0,1 1 0,0-1-1,0 0 1,0 0 0,0 0 0,0 1 0,0-1-1,-1 0 1,1 0 0,0 0 0,0 0 0,0 0-1,0 0 1,-1 1 0,4-2-1,1-1 11,-2 4-66,-4-1-162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15.8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32 2785,'0'0'51,"-1"0"-1,1 0 1,-1 0-1,0 0 1,1 0-1,-1 0 1,1 0-1,-1 0 1,0 0 0,1 0-1,-1 0 1,1 0-1,-1-1 1,0 1-1,1 0 1,-1 0-1,1-1 1,-1 1-1,1 0 1,-1-1-1,1 1 1,-1 0-1,1-1 1,-1 1-1,1-1 1,0 1 0,-1-1-1,1 1 1,0-1-1,-1 1 1,-1-9 1845,31 9-1508,-27 0-362,228-9 166,-151 4-179,112 7 0,-105 11 185,-62-9-156,-1 0 1,32 0 0,-42-8 37,-15 5 77,1-1-98,2 0-24,1-1-45,-7-5-408,-12-12-3474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23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1205 952 3554,'-3'1'147,"0"-1"1,0 1 0,0 0 0,0 0 0,0 0 0,0 1-1,0-1 1,-4 3 0,-21 10 496,4-9-542,1-1 0,-1-1 0,0-1 0,0-1 1,-1-1-1,-46-7 0,-214-39 231,208 30-165,-122-45 0,174 51-168,0-2-1,1 0 1,-36-26-1,-60-55-126,82 62 144,32 26-22,0 0-1,0 0 0,0 0 0,0-1 1,1 0-1,0-1 0,0 1 0,1-1 0,0 1 1,0-1-1,1-1 0,-1 1 0,1 0 1,1-1-1,0 0 0,0 1 0,0-1 0,1 0 1,0 0-1,1 0 0,0 0 0,0 0 0,0 0 1,1 0-1,0 0 0,1 0 0,0 1 1,0-1-1,4-7 0,6-12 0,0 0 0,3 1 0,0 1 0,1 0 0,1 1 0,2 1 0,0 1 0,1 0 0,2 2 0,0 0 0,1 2 0,1 0 0,0 1 0,1 2 0,34-16 0,99-29-32,-134 53 32,1 1 1,0 1-1,0 1 0,42 0 0,-16 5-16,-1 2-1,0 3 1,0 1-1,-1 3 1,0 2-1,78 30 1,-107-32 34,-1 0 0,0 2-1,0 1 1,-2 0 0,1 1 0,-2 1 0,0 0 0,14 18 0,-17-17 6,-1 0 1,-1 0 0,0 1-1,-1 1 1,-1-1 0,-1 1-1,0 1 1,-1 0 0,-2 0-1,1 0 1,-2 1 0,-1 0-1,2 22 1,-6-22-2,0 0 1,-1-1-1,0 1 1,-2-1-1,-1 0 1,0 0-1,-1 0 0,-1-1 1,-1 0-1,0 0 1,-1 0-1,-1-2 1,-1 1-1,-20 23 0,7-12 17,0-2 0,-2 0 0,-1-2-1,0-1 1,-2-2 0,-1 0-1,-33 17 1,41-27 1,0 0-1,0-2 1,-1 0-1,-1-1 1,-31 5 0,41-10-34,0-2 1,0 0 0,1 0 0,-1-1 0,0-1-1,0 0 1,1-1 0,-1-1 0,1 0 0,-1-1 0,-14-5-1,12 2-93,10 6-178,1-1 0,-1 0 0,1-1-1,0 1 1,0-1 0,0 0 0,1 0 0,-8-6 0,-3-11-1457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2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25 24575,'0'-1'0,"0"0"0,1 0 0,-1 0 0,1 0 0,-1 0 0,1 0 0,0 0 0,-1 0 0,1 0 0,0 0 0,0 0 0,0 1 0,0-1 0,0 0 0,0 1 0,0-1 0,0 0 0,0 1 0,0-1 0,0 1 0,0-1 0,0 1 0,0 0 0,0 0 0,0-1 0,1 1 0,1 0 0,37-5 0,-35 5 0,3 0 0,0-1 0,1 1 0,-1 1 0,0-1 0,0 2 0,1-1 0,-1 1 0,0 0 0,0 1 0,-1 0 0,1 0 0,8 5 0,-10-4 0,-2-1 0,1 1 0,0 0 0,-1 1 0,0-1 0,0 1 0,0 0 0,0 0 0,-1 0 0,0 0 0,0 0 0,0 1 0,-1 0 0,0-1 0,0 1 0,0 0 0,1 8 0,-2-7 0,0-1 0,0 0 0,0 1 0,-1-1 0,0 0 0,0 1 0,-1-1 0,0 0 0,0 1 0,0-1 0,-4 10 0,3-13 0,1 0 0,-1-1 0,0 1 0,0 0 0,0 0 0,0-1 0,0 1 0,0-1 0,-1 0 0,1 0 0,-1 0 0,0 0 0,0 0 0,0-1 0,1 1 0,-2-1 0,1 1 0,0-1 0,0 0 0,0 0 0,0-1 0,-1 1 0,-4 0 0,-43-1 0,41-1 0,1 0 0,-1 1 0,0 1 0,0 0 0,-10 2 0,20-3 0,0 0 0,0 0 0,-1 0 0,1 0 0,0 0 0,0 0 0,-1 0 0,1 1 0,0-1 0,0 0 0,-1 0 0,1 0 0,0 0 0,0 0 0,-1 1 0,1-1 0,0 0 0,0 0 0,0 0 0,0 1 0,-1-1 0,1 0 0,0 0 0,0 0 0,0 1 0,0-1 0,0 0 0,0 0 0,-1 1 0,1-1 0,0 0 0,0 1 0,0-1 0,0 0 0,0 0 0,0 1 0,0-1 0,0 0 0,0 0 0,0 1 0,1-1 0,-1 1 0,10 11 0,18 9 0,14 4 0,-7-4 0,-1 1 0,41 36 0,-71-54 0,-1 0 0,0 0 0,0 0 0,-1 0 0,1 1 0,-1 0 0,0-1 0,0 1 0,0 0 0,-1 0 0,1 0 0,-1 0 0,-1 0 0,1 0 0,-1 8 0,1 8 0,-2 1 0,-4 27 0,4-46 0,0 1 0,0 0 0,0 0 0,0-1 0,0 1 0,-1-1 0,0 1 0,0-1 0,0 1 0,0-1 0,0 0 0,0 0 0,-1 0 0,0 0 0,1-1 0,-1 1 0,0-1 0,0 0 0,-1 1 0,1-1 0,0 0 0,-1-1 0,1 1 0,-1-1 0,0 0 0,1 1 0,-1-2 0,0 1 0,0 0 0,-6 0 0,0-1 0,0 1 0,0-2 0,0 1 0,0-1 0,0-1 0,1 0 0,-1 0 0,0-1 0,1 0 0,-17-8 0,15 4-136,0 0-1,0 0 1,1-1-1,1 0 1,-1-1-1,1 0 1,1-1-1,0 0 0,-12-17 1,6 6-6690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24.0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437 9 2417,'-3'-1'120,"-1"-1"-1,1 1 1,0 0-1,0 0 0,-1 0 1,1 1-1,0-1 1,-1 1-1,1 0 1,0 0-1,-1 0 1,1 0-1,-1 0 1,-5 3-1,-54 14 946,50-12-1059,9-4 16,0 1 0,0 0 0,0 0 0,0 0 0,0 1 0,1-1 0,-1 1 0,1 0 0,0-1 0,0 2 0,0-1 0,0 0 0,0 1 0,0-1 0,1 1 0,0 0 0,-2 5 0,-2 5-14,0 1 0,2 0 0,-5 24 1,1-3 53,-11 37 41,-142 626 508,147-607-575,4 1 0,4 0 0,4 0 1,4 0-1,23 150 0,66 134 14,-13-60-2,-9 152 4,-37-219-37,-30-226-15,-2-19 0,-1-1 0,2 1 0,-1 0 0,1-1 0,-1 1 0,1 0 0,1-1 0,-1 1 0,3 5 0,-3-31-2478,-2-7 586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24.4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0 425 3954,'1'0'21,"-1"0"0,1 0 1,-1 0-1,1 0 0,-1 1 1,1-1-1,-1 0 0,0 0 1,1 1-1,-1-1 0,1 0 1,-1 1-1,0-1 0,1 0 1,-1 1-1,0-1 0,0 0 1,1 1-1,-1-1 0,0 1 1,0-1-1,1 1 0,-1-1 1,0 0-1,0 1 0,0-1 1,0 1-1,0-1 0,0 2 1,7 13 101,81 121 528,-7-13-272,-69-101-326,1-1 0,1 0 0,0-1 0,2 0 0,0-2 0,1 1 0,35 26 0,-50-43-38,-1-1 0,1 1 0,0-1 0,0 0 0,0 0 0,0 0 0,0 0-1,0 0 1,1-1 0,2 2 0,-3-3-7,0 1-1,0-1 1,0 1-1,0-1 1,-1 0-1,1 0 1,0 0-1,0 0 1,-1 0-1,1 0 1,0 0-1,-1 0 1,2-3-1,9-7 39,-1 0 0,-1-1 0,0-1 0,0 0 0,-1 0 0,9-19 0,41-95 265,-41 85-237,37-97 123,3-8-12,-16 49-110,-25 54-39,2 2 0,2-1 0,31-47 0,-36 75-219,-16 14 165,1 1-1,-1 0 0,0 0 1,1 0-1,-1 0 1,1 0-1,-1 0 0,0-1 1,1 1-1,-1 0 1,1 0-1,-1 0 1,1 0-1,-1 1 0,0-1 1,1 0-1,-1 0 1,1 0-1,-1 0 0,0 0 1,1 0-1,-1 1 1,1-1-1,-1 0 0,1 1 1,1 1-148,0 1 1,0 0-1,0 0 1,-1-1-1,1 1 0,-1 0 1,0 1-1,2 3 1,1 4-315,16 39-1639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32.7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 1713,'8'-5'2655,"-8"5"-2631,0 0 1,0 0-1,0 0 0,0 0 0,0 0 0,0 0 0,1 0 1,-1 0-1,0 0 0,0 0 0,0 0 0,0-1 1,0 1-1,1 0 0,-1 0 0,0 0 0,0 0 1,0 1-1,0-1 0,0 0 0,1 0 0,-1 0 0,0 0 1,0 0-1,0 0 0,1 1 218,-1-1-218,0 0 0,0 0 0,1 0 1,-1 0-1,0 0 0,0 1 0,0-1 0,0 0 0,0 0 1,0 0-1,0 0 0,0 0 0,0 1 0,0-1 1,0 0-1,0 0 0,0 0 0,0 0 0,0 0 0,0 1 1,5-5 290,-3 2-142,-5 8-24,52-14 299,25 10-317,-19-5-51,92 9 0,-13 1-2,-48-4-25,-56-1 7,0-1 1,-1-1-1,1-2 0,34-5 0,-54 5-47,1 1 0,0 0 0,0 0 0,0 1 0,14 2 0,19 1 16,67 8 57,-88-10-65,-1 1 0,30 7 0,-29-4-5,1-1 0,34 0 1,-6-1 8,0 1 1,71 17 0,-95-14-5,1 1-1,-1 2 1,33 16 0,-55-24-17,0 0 1,-1-1-1,1 1 1,0-1 0,12 0-1,19 4 19,-19 1-8,-14-5-12,0 0 0,0 0 0,-1 0 0,1 0 0,0-1 0,0 0 0,0 1 1,0-1-1,7-1 0,-3 0 2,0-1 0,1 1 1,-1 0-1,1 1 0,15 1 1,-7 1 7,-13-1-8,0-1 0,1 1 0,-1-1 0,0 1 0,0 1 0,8 2 0,-12-4-4,0 0 0,1 1-1,-1-1 1,0 0 0,1 1 0,-1-1 0,0 0 0,1 0 0,-1 0 0,0 1 0,1-1 0,-1 0-1,0 0 1,1 0 0,-1 0 0,1 0 0,-1 0 0,0 0 0,1 0 0,-1 0 0,1 0 0,-1 0 0,0 0-1,1 0 1,-1 0 0,1 0 0,-1 0 0,0 0 0,1 0 0,-1-1 0,0 1 0,1 0 0,-1 0-1,0 0 1,1-1 0,-1 1 0,0 0 0,1-1 0,-1 1 0,1-1-1,-1 1 1,1 0 0,-1-1 0,0 1 0,1 0-1,-1 0 1,1-1 0,-1 1 0,1 0-1,-1 0 1,1 0 0,-1 0 0,1 0-1,-1-1 1,1 1 0,0 0 0,-1 0 0,1 0-1,-1 0 1,1 1 0,-1-1 0,1 0-1,-1 0 1,1 0 0,-1 0 0,1 0 0,-1 1-1,1-1 1,-1 0 0,1 1 0,-1-1-1,1 1 1,5 2 3,0 0 1,0-1-1,1 0 0,-1 0 0,1 0 0,-1-1 1,1 0-1,-1 0 0,1-1 0,-1 1 1,11-2-1,-13-3-4,-4 4 0,0 0 0,0 0 0,0-1 0,0 1 0,0 0 0,0 0 0,0 0 0,0-1 0,0 1 0,1 0 0,-1 0 0,0 0 0,0-1-1,0 1 1,0 0 0,0 0 0,0 0 0,0 0 0,1-1 0,-1 1 0,0 0 0,0 0 0,0 0 0,0 0 0,1 0 0,-1 0 0,0-1-1,0 1 1,0 0 0,1 0 0,-1 0 0,0 0 0,0 0 0,0 0 0,1 0 0,-1 0 0,0 0 0,0 0 0,0 0 0,1 0-1,-1 0 1,0 0 0,0 0 0,0 0 0,1 0 0,1 3-6,-2-3 6,1 0 0,-1 0 0,0 0-1,0 0 1,0 0 0,0 0 0,0-1 0,0 1 0,0 0-1,0 0 1,0 0 0,0 0 0,0 0 0,0 0 0,0 0-1,0 0 1,0 0 0,1 0 0,-1 0 0,0 0 0,0 0-1,0-1 1,0 1 0,0 0 0,0 0 0,0 0 0,0 0-1,1 0 1,-1 0 0,0 0 0,0 0 0,0 0 0,0 0-1,0 0 1,0 0 0,0 0 0,0 0 0,1 0 0,-1 1-1,0-1 1,0 0 0,0 0 0,0 0 0,-4-2 24,6 2-51,-2 0 15,0 1 1,0-1-1,0 0 0,0 0 0,0 0 1,0 0-1,0 0 0,0 0 1,0 0-1,0 1 0,0-1 0,0 0 1,0 0-1,0 0 0,0 0 0,0 0 1,0 0-1,0 0 0,0 0 0,0 1 1,0-1-1,0 0 0,0 0 0,0 0 1,0 0-1,-1 0 0,1 0 1,0 0-1,0 0 0,0 0 0,0 0 1,0 0-1,0 0 0,0 1 0,0-1 1,0 0-1,-1 0 0,1 0 0,0 0 1,0 0-1,0 0 0,0 0 1,0 0-1,0 0 0,0 0 0,0 0 1,-1 0-1,1 0 0,0 0 0,0 0 1,0 0-1,0 0 0,0 0 0,0-1 1,0 1-1,-1 0 0,1 0 1,0 0-1,0 0 0,0 0 0,0 0 1,0 0-1,0 0 0,0 0 0,0 0 1,0 0-1,1 7-1013,-13 9-891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33.8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45 3185,'-6'2'1914,"13"1"-1189,169 5 828,-19 0-1191,-104-4-292,21 0 18,132-7 0,-6-8 13,31-3 67,-71 2-80,-4 0-29,-17-2-21,1 6-1,161 11 0,-241 2-29,-14-2 12,49-1 0,-9 0-1,-79-2-17,0 0-1,0 1 1,0 0 0,0 0 0,-1 0-1,11 4 1,-9-3-1,0 1 1,1-2-1,-1 1 0,11-1 1,14-2 9,-19 0-10,1 1-1,-1 0 0,1 1 1,23 5-1,-3 1 0,1 0 0,-1-2 0,61 0 0,-83-4 0,-12 0 0,0-1 0,0 0 0,1 0 1,-1 0-1,0 0 0,0 0 0,0 0 0,1 0 0,-1 0 0,0-1 1,0 1-1,0 0 0,0-1 0,1 1 0,-1-1 0,0 1 0,1-2 1,-12 4-466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58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56 2081,'-3'2'540,"3"-2"-510,0 0-1,1-1 0,-1 1 1,0 0-1,0 0 1,1 0-1,-1 0 0,0 0 1,0-1-1,1 1 0,-1 0 1,0 0-1,0 0 1,1-1-1,-1 1 0,0 0 1,0 0-1,0-1 1,1 1-1,-1 0 0,0 0 1,0-1-1,0 1 0,0 0 1,0-1-1,0 1 1,0 0-1,0 0 0,0-1 1,0 1-1,0 0 0,0-1 1,0 1-1,0 0 1,0-1-1,-5 2 924,6 1-663,7-1-242,289-9 458,67 0-299,210-9-167,-160 0-30,-371 16-6,17-1 1,63 8 0,-80-4-6,-29-2 2,0 0 0,0 2-1,16 2 1,-21-2 1,8 1 35,0 1 0,0 1-1,0 0 1,-1 1 0,0 1-1,24 14 1,-38-20-10,-1 1 1,1-1-1,-1 0 0,1 1 0,-1-1 1,0 1-1,0 0 0,1 0 1,-1-1-1,-1 1 0,1 0 0,1 3 1,2 3 76,0 0-68,1 0 0,-1 1-1,0 0 1,-1 0 0,0 0 0,-1 0 0,0 1-1,0-1 1,-1 1 0,0-1 0,0 11 0,0-5-4,8 405 61,-24 4 32,1 261-5,25-529-120,-1 26 0,-10-152-53,2-1 0,8 48-1,3-38-1661,-12-38 1629,-1 0 0,0 0-1,1 0 1,-1 0 0,1 0 0,-1 0 0,1 0 0,-1 0 0,1 0 0,0 0 0,0-1 0,-1 1-1,1 0 1,0 0 0,0-1 0,0 1 0,0-1 0,1 2 0,5 3-370,9 10-619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3:59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1 227 4210,'0'2'47,"0"0"1,0 0-1,0-1 1,0 1-1,0 0 0,0-1 1,0 1-1,1 0 0,-1 0 1,1-1-1,-1 1 1,1-1-1,0 1 0,-1 0 1,1-1-1,2 3 1,18 39 218,71 101 399,-20-35-289,-71-108-360,0 1 1,0 0-1,0-1 1,0 0-1,0 1 1,0-1-1,0 0 1,1 1-1,-1-1 1,0 0-1,1 0 1,-1 0-1,1 0 1,-1 0-1,1-1 1,-1 1-1,1 0 0,0-1 1,-1 1-1,1-1 1,0 1-1,0-1 1,-1 0-1,1 0 1,0 0-1,0 0 1,-1 0-1,1 0 1,3-1-1,2-1 56,0-1-1,0 0 0,-1 0 0,1-1 1,10-7-1,-9 6-59,17-13 71,0 0 0,-2-2 0,29-30 0,59-77 89,-54 60-111,-18 21-27,-18 20-4,1 1-1,1 1 1,27-22-1,-25 26-9,-18 13-14,1 0-1,0 1 1,1 0-1,-1 0 1,1 1-1,12-6 1,-14 9-292,4-6-1837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02.2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6 2129,'-10'-5'4386,"13"10"-3834,-5-7-315,4 6-176,-1-4-61,-1 1 1,0-1-1,0 0 1,1 1-1,-1-1 1,0 0-1,1 0 1,-1 1-1,0-1 0,1 0 1,-1 0-1,0 1 1,1-1-1,-1 0 1,0 0-1,1 0 1,-1 0-1,1 0 1,-1 1-1,0-1 1,1 0-1,-1 0 1,1 0-1,-1 0 1,1 0-1,-1 0 0,0 0 1,1 0-1,-1-1 1,1 1-1,1 0 4,0-1-1,1 1 0,-1 0 0,0 0 1,0 0-1,0 0 0,0 0 0,0 1 1,1-1-1,-1 0 0,3 2 1,8 1 26,100 14 246,158 4 0,32-16-132,-248-4-83,97 16-1,-66-6-16,-25-3-18,-26-2 2,1-1 1,-1-3-1,1-1 1,68-6 0,-71 1 9,57 0 0,-3 1 19,260 0-13,73-4-8,-303-5-33,188-10 10,-223 19-5,-51 0-2,0 2 0,0 2 0,39 5 0,-12-1-6,-43-4 0,-1 0 0,1 1 0,17 4 0,-8-3 4,-22-3-3,0 0-1,0 0 1,0 0 0,0 0 0,0 0 0,0 1 0,0-1 0,0 0 0,0 1-1,0 0 1,0-1 0,-1 1 0,1 0 0,0 0 0,0 0 0,1 1 0,-3-1 28,-2-6 199,2 5-251,0 0 1,-1 0-1,1 0 1,0-1 0,0 1-1,0 0 1,0 0-1,0 0 1,0 0-1,-1 0 1,1 0 0,0-1-136,0 1 136,0 0 0,0 0-1,0 0 1,0 0-1,-1-1 1,1 1-1,0 0 1,0 0 0,0 0-1,0 0 1,0 0-1,0 0 1,0-1-1,0 1 1,0 0-1,0 0 1,0 0 0,0 0-1,1 0 1,-1-1-1,0 1 1,0 0-1,0 0 1,0 0 0,0 0-1,0 0 1,0 0-1,0 0 1,1-1-135,-1 1 134,0 0 1,0 0 2,1 0 0,-1 0 0,0 0 0,0 0 0,0 0 0,0-1 0,1 1 0,-1 0 0,0 0 0,0 0 0,0 0 0,0 0 0,0 0 0,1 0 0,-1 0 0,0-1 0,0 1 0,0 0 0,0 0 0,0 0 0,0 0 0,0 0 0,0-1-1,1 1 1,-1 0 0,0 0 0,0 0 0,0 0 0,0-1 0,0 1 0,0 0 0,0 0 0,0 0 0,0 0 0,0-1 0,0 1 0,0 0 0,0 0 0,0 0 0,0-1 0,0-1-282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6:49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0 4354,'4'8'123,"0"0"1,-1 1-1,0-1 0,0 1 0,-1 0 1,0 0-1,0 0 0,-1 0 1,-1 0-1,1 0 0,-2 12 1,1-11-49,-28 444 771,0-9-528,29-325-254,5 0 0,23 128 0,13 0 0,-36-225-61,0-18 13,-5-7 4,0-1 1,-1 1-1,1 0 0,-1 0 1,1-1-1,-1 1 0,0-1 1,0 1-1,0 0 0,0-1 1,-1 1-1,1 0 0,-2-5 1,-64-699 249,53 501-268,3-13-61,21-223 1,-5 274 66,-7 158 47,0 13 86,-3 28 99,4-27-236,-40 265 46,16-129-41,-7 162 1,33 73-19,3-295 8,5 1-1,30 125 1,-41-206 2,1-1 0,0 1 0,0 0 0,0-1 0,0 1 0,1-1 0,-1 1 0,0 0 0,0-1 0,0 1 0,0-1 0,0 1 0,1-1 0,-1 1 0,0-1 1,1 1-1,-1-1 0,0 1 0,1-1 0,-1 1 0,1-1 0,-1 1 0,0-1 0,1 0 0,-1 1 0,1-1 0,-1 0 0,1 1 0,1-1 0,-2 0 2,0-1 0,0 1 0,1-1 0,-1 1 0,0-1 0,0 1 0,0-1 0,0 0-1,0 1 1,1-1 0,-1 1 0,0-1 0,0 0 0,0 1 0,-1-1 0,1 1 0,0-1 0,0 1 0,0-1 0,0 0 0,0 1 0,-1-1 0,-5-42 51,5 22-58,0-82-34,17-152 0,-4 100-14,-4-51 19,-22-257-1,14 463 35,0 0-1,0-1 0,0 1 0,0 0 0,0 0 1,-1 0-1,1 0 0,0 0 0,0-1 0,0 1 1,0 0-1,0 0 0,0 0 0,0 0 0,0 0 1,0-1-1,0 1 0,0 0 0,0 0 0,0 0 1,0 0-1,0-1 0,0 1 0,0 0 0,0 0 1,0 0-1,0 0 0,0 0 0,0-1 0,0 1 1,0 0-1,1 0 0,-1 0 0,0 0 0,0 0 1,0 0-1,0-1 0,0 1 0,0 0 0,0 0 1,1 0-1,-1 0 0,0 0 0,0 0 0,0 0 1,0 0-1,0 0 0,1 0 0,-1 0 0,0-1 1,0 1-1,0 0 0,0 0 0,0 0 0,1 0 1,-1 0-1,0 0 0,0 0 0,0 0 0,0 0 1,1 1-1,-1-1 0,0 0 0,0 0 0,0 0 1,6 7-15,7 39 25,-2 1-1,-2 0 0,4 68 0,-7 148 32,-5-80-29,4 56 34,14 250-192,-9-414-770,12-13-972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33.3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21 3906,'-19'2'452,"15"-2"-255,7 0 258,15-14 915,-10 6-1266,-13 8 298,15 15 465,-7-12-854,1 0 0,-1 0-1,1-1 1,0 1 0,0-1 0,0 1 0,0-1-1,0-1 1,7 3 0,48 11 24,-15-5-29,-23-5 1,0 0-1,1-1 1,0-1-1,34 0 1,91-10 86,-37 0-25,-71 7-18,63 6 0,-83-3-12,-1 0-1,0 2 1,0 0 0,0 1-1,23 11 1,-26-10-13,8 6-5,1-2-1,0-1 1,0-1 0,51 11 0,-37-15-14,1-2 1,0-2-1,63-5 1,117-27 11,-47 6-13,6 8-20,-162 15 10,0 1 1,0 0-1,0 1 0,0 1 1,0 0-1,24 6 1,-37-7 1,5 1-12,1-1 0,-1 0-1,1 0 1,-1-1 0,1 0-1,13-3 1,-21 1 0,4 6-9,-3-2 21,0 1 0,0-1 0,1 0 0,-1-1 0,1 1 1,-1 0-1,1-1 0,-1 1 0,1-1 0,-1 0 0,1 1 0,-1-1 0,4-1 0,50-3-3,2 0-24,-39 4 16,30 5 8,-43-4 4,-5-1 0,-1 0 0,0 0 0,1 0 0,-1 0 0,1 0 0,-1 0 0,0 0 1,1 0-1,-1 0 0,0 0 0,1 0 0,-1 0 0,0 0 0,1 1 0,-1-1 0,0 0 0,1 0 0,-1 0 0,0 0 0,0 1 0,1-1 0,-1 0 1,0 0-1,0 0 0,1 1 0,-1-1 0,0 0 0,0 1 0,0-1 0,1 0 0,-1 0 0,0 1 0,0-1 0,0 0 0,0 1 0,0-1 0,0 0 0,1 1 1,-8 1 41,3 1-57,4-3-73,0 0 0,-1 0 0,1 0-1,-1 1 1,1-1 0,-1 0 0,1 0 0,-5 7-1323,0 12-953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34.7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17 3554,'-3'-5'505,"-5"-5"1316,8 10-1806,0-1 1,0 1-1,-1 0 1,1 0-1,0 0 1,0 0-1,0 0 1,-1 0-1,1 0 1,0 0-1,0 0 1,0 0-1,-1 0 1,1 0-1,0 0 1,0 0-1,0 0 1,-1 0-1,1 0 1,0 0-1,0 0 1,0 0-1,-1 0 1,1 0-1,0 0 1,0 0-1,0 0 1,-1 0-1,1 1 1,0-1 0,0 0-1,0 0 1,0 0-1,-1 0 1,1 0-1,0 1 1,0-1-1,0 0 1,0 0-1,0 0 1,0 0-1,0 1 1,-1-1-1,1 0 1,0 0-1,0 0 1,0 1-1,0-1 1,0 0-1,0 0 1,0 0-1,0 1 1,0 0 0,0-1 1,0 1-1,1-1 1,-1 1-1,0 0 1,0-1-1,0 1 1,0-1 0,1 1-1,-1-1 1,0 1-1,1-1 1,-1 1-1,0-1 1,1 1-1,-1-1 1,1 1-1,-1-1 1,1 0-1,-1 1 1,0-1-1,1 0 1,0 1 0,-1-1-1,1 0 1,0 1-1,22 9 239,35 4-81,0-2-1,1-3 1,114 4-1,196-9 83,-264 0-216,308 20 22,204 27-4,-517-44-51,-47-5-4,1 2 0,-2 2 0,94 24 0,-134-22 8,-12-8-10,0 0-1,0 0 1,0 0-1,0 0 1,0 0-1,0 0 0,0 0 1,0 0-1,0 0 1,0 0-1,0 0 1,0 0-1,-1 0 1,1 0-1,0 0 1,0 0-1,0 0 1,0 0-1,0 0 0,0 0 1,0 0-1,0 0 1,0 0-1,0 0 1,0 0-1,0 0 1,0 0-1,0 0 1,-1 0-1,1 0 1,0 0-1,0 0 0,0 0 1,0 0-1,0 1 1,0-1-1,0 0 1,0 0-1,18 1 16,-14-1-12,0 0 1,0 0 0,0 0 0,0 0-1,0 1 1,0 0 0,6 2 0,-3 3 9,3-1-2,2-7-9,-11 2-2,0-1-1,0 1 1,0 0 0,0-1 0,0 1-1,1 0 1,-1 0 0,0 0 0,0 0-1,0 0 1,0 0 0,1 0 0,-1 0-1,0 0 1,0 0 0,0 1 0,2 0-1,0 1 2,-3-2-2,1 1 1,-1-1 0,0 0 0,0 1-1,1-1 1,-1 0 0,0 0 0,1 1 0,-1-1-1,0 0 1,1 0 0,-1 0 0,0 0 0,1 1-1,-1-1 1,0 0 0,1 0 0,-1 0 0,1 0-1,-1 0 1,0 0 0,1 0 0,-1 0-1,0 0 1,1 0 0,-1 0 0,1 0 0,-1 0-1,0 0 1,1 0 0,-1-1 0,0 1 0,1 0-1,-1 0 1,0 0 0,1-1 0,-1 1 0,1 0-1,2-4 22,3 0 7,16 2-10,-12 2-8,0-1 1,1 0 0,-1-1 0,19-5-1,-14 8 8,-14-3-8,-10 27-5064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7:09:33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1 281 24575,'1'-14'0,"1"0"0,1 1 0,0 0 0,1-1 0,0 1 0,1 0 0,9-16 0,13-41 0,-26 63 0,1 0 0,1 0 0,-1 0 0,1 1 0,0-1 0,0 0 0,6-6 0,-7 11 0,0-1 0,1 1 0,-1 0 0,1 0 0,-1 0 0,1 0 0,0 1 0,0-1 0,0 1 0,0 0 0,0-1 0,0 1 0,0 1 0,1-1 0,-1 0 0,0 1 0,0 0 0,5-1 0,3 1 0,-1-1 0,1 2 0,0-1 0,-1 2 0,1-1 0,-1 1 0,20 7 0,-22-6 0,0 1 0,-1 0 0,0 1 0,0 0 0,0 0 0,0 0 0,-1 1 0,0 0 0,0 0 0,7 10 0,10 12 0,-3 1 0,18 31 0,-32-49 0,0 0 0,-1 1 0,-1 0 0,0 0 0,-1 0 0,0 0 0,-1 0 0,0 1 0,0 17 0,-1-18 0,-2 0 0,1 1 0,-1-1 0,-5 21 0,4-29 0,1 0 0,-1 0 0,0 0 0,0 0 0,0-1 0,0 1 0,-1-1 0,1 0 0,-1 0 0,0 0 0,0 0 0,0 0 0,0 0 0,-1-1 0,1 1 0,-1-1 0,-5 3 0,-3 0 0,-18 13 0,30-18 0,-1 0 0,1 0 0,0 0 0,0 1 0,0-1 0,0 0 0,0 0 0,0 0 0,0 1 0,0-1 0,0 0 0,0 0 0,0 0 0,0 1 0,0-1 0,0 0 0,0 0 0,1 1 0,-1-1 0,0 0 0,0 0 0,0 0 0,0 1 0,0-1 0,0 0 0,0 0 0,1 0 0,-1 0 0,0 1 0,0-1 0,0 0 0,0 0 0,1 0 0,-1 0 0,0 0 0,0 0 0,0 0 0,1 0 0,-1 1 0,0-1 0,0 0 0,0 0 0,1 0 0,-1 0 0,0 0 0,0 0 0,1 0 0,-1 0 0,0 0 0,0 0 0,0 0 0,1 0 0,-1-1 0,0 1 0,1 0 0,14 2 0,108-3-1365,-100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26.7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3105,'8'4'3905,"27"5"-3719,-11-3-32,43 10 50,0-2 1,0-4-1,1-2 0,121-3 1,-188-5-202,68-4 156,128 9-1,-152-6-120,-39 0-29,0 1-1,-1-1 0,1 1 0,0 0 0,0 0 1,-1 1-1,1 0 0,9 2 0,-11-3 19,5-1-14,-9 1-11,0 0 0,0 0 0,0 1-1,0-1 1,0 0 0,0 0 0,0 0-1,0 0 1,0 0 0,0 0 0,0 0-1,0 0 1,0 0 0,0 0 0,0 0-1,0 0 1,0 0 0,0 0 0,0 0-1,0 1 1,0-1 0,0 0 0,0 0-1,0 0 1,0 0 0,0 0 0,0 0 0,0 0-1,0 0 1,0 0 0,0 0 0,0 0-1,0 0 1,0 0 0,0 0 0,0 0-1,0 0 1,0 0 0,0 1 0,0-1-1,0 0 1,0 0 0,1 0 0,-1 0-1,0 0 1,0 0 0,0 0 0,0 0-1,0 0 1,-2 2 207,6-6-100,0-11-3076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38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6 2433,'-3'-3'96,"0"0"-32,6 3 64,-12 0 64,15 3-192,-9-6 0,6 6-208,0 0-96,0-3-208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14.2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22 222 5058,'-1'0'19,"0"1"0,0-1 1,0 0-1,0 1 0,0-1 0,0 1 0,0-1 0,0 1 0,0-1 0,0 1 0,0 0 0,0-1 0,0 1 0,0 0 0,0 0 0,1 0 1,-1 0-1,0 0 0,1 0 0,-1 0 0,1 0 0,-1 0 0,1 0 0,-1 0 0,1 0 0,0 0 0,0 0 0,-1 0 0,1 1 0,0 1 0,4 38 225,-1-26-208,1-1 0,0-1 0,1 1 0,1-1 0,0 1 0,0-1 0,14 18 0,-16-25-31,0 0 0,1-1 0,0 1 0,0-1 1,0-1-1,1 1 0,0-1 0,-1 0 0,2 0 0,-1 0 0,0-1 0,1 0 0,-1 0 0,1-1 0,0 0 0,0 0 0,13 2 0,-16-4-7,0 0-1,1 0 0,-1 0 1,0 0-1,0-1 1,0 1-1,0-1 0,1 0 1,-1-1-1,0 1 1,0-1-1,-1 1 0,1-1 1,0 0-1,5-5 1,-4 3-1,1-1-1,-1 0 1,-1 0 0,1-1 0,-1 1 0,0-1 0,0 0-1,5-10 1,-2-2 6,0 0 1,-1 0-1,-1 0 0,-1-1 0,4-29 1,-7 39 25,-1-1 0,0 1 0,-1 0 0,0-1 0,0 1 0,-1 0 1,0 0-1,-1 0 0,0 0 0,0 0 0,-1 0 0,0 1 1,-10-16-1,4 10 40,-1 1 0,1 0 0,-2 1 0,0 0 0,0 0 0,-21-13 0,28 21-36,0 0 0,-1 0 0,1 1 0,-1 0 0,0 0 0,0 0 0,-8-2 0,13 5-31,0 0 1,1 0-1,-1 0 0,0 1 1,1-1-1,-1 0 1,1 0-1,-1 0 1,0 1-1,1-1 0,-1 0 1,1 0-1,-1 1 1,1-1-1,-1 1 0,1-1 1,-1 0-1,1 1 1,-1-1-1,1 1 1,-1-1-1,1 1 0,0-1 1,-1 1-1,1-1 1,0 1-1,-1 0 1,1-1-1,0 1 0,0-1 1,0 1-1,0 0 1,-1-1-1,1 1 1,0 0-1,0-1 0,0 1 1,1 0-1,-3 5 2,-22 109-47,12-46 17,-51 365-44,54-320 66,10 220 1,2-305-34,1 1-1,15 54 1,-16-73-22,20 53-2724,-14-34 489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14.6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5763,'12'3'93,"0"-1"0,0 2 0,0 0 1,-1 0-1,1 1 0,-1 0 0,0 1 1,13 9-1,-18-11-63,2 0-17,-2 1 0,1-1 0,0 1 0,-1 1 0,0-1-1,0 1 1,-1 0 0,0 1 0,0-1 0,0 1 0,-1 0-1,1 0 1,-2 1 0,6 12 0,-6-9-6,0 1 0,-1 0 0,0 0 1,-1 0-1,0 0 0,-1 0 0,0 0 0,-1 0 0,-3 14 0,-2 7-2,-2-1 0,-1-1 0,-26 59 0,-53 82-17,58-118 10,12-27 9,13-19 14,8-8 58,-1-1-79,0 1 1,1 0 0,-1-1 0,0 1-1,1 0 1,-1 0 0,0 0 0,1 1-1,2 0 1,6 0 8,59 6 70,219 10-57,-231-23-809,-2-9-878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15.1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672 0 5266,'-17'5'131,"0"1"-1,0 0 0,0 1 0,1 1 0,0 0 0,-29 21 1,-79 75 22,82-68-118,-67 64-15,49-43-8,-106 76 1,140-120 93,26-13-103,1 0 1,-1 0-1,0 1 1,0-1 0,0 0-1,0 0 1,0 0 0,0 0-1,0 0 1,0 0-1,0 0 1,1 0 0,-1 0-1,0 1 1,0-1-1,0 0 1,0 0 0,0 0-1,0 0 1,0 0 0,0 0-1,0 0 1,0 1-1,0-1 1,0 0 0,0 0-1,0 0 1,0 0 0,0 0-1,0 0 1,0 1-1,0-1 1,0 0 0,0 0-1,0 0 1,0 0-1,0 0 1,0 0 0,0 0-1,0 1 1,-1-1 0,1 0-1,0 0 1,0 0-1,0 0 1,0 0 0,0 0-1,12 7 30,6 2 4,-1 0 1,1-1-1,0-1 1,1-1-1,0 0 1,0-2-1,0 0 0,31 2 1,13-4 256,83-7 0,-19 0-80,4 5 120,158 21-1,-215-12-127,-65-7-180,-10 0 14,1-2-46,0 0 0,0 0 0,0 0 0,0 0 0,0 0 0,0 0 0,0 0 0,0 0 0,0 0 0,0-1 0,0 1 0,0 0 0,0 0 0,-1 0 0,1 0 0,0 0 0,0 0 0,0 0 0,0 0 0,0 0 0,0 0 0,0 0 0,0 0 1,0 0-1,0 0 0,0 0 0,0 0 0,0 0 0,-1 0 0,1 0 0,0 0 0,0 0 0,0 0 0,0 0 0,0 0 0,0 0 0,0 0 0,0 0 0,0 0 0,0 0 0,0-2-89,0 0 0,0 0 0,0 0 0,0 0-1,-1 0 1,1 1 0,0-1 0,-1 0 0,1 0 0,-1 0 0,0 0 0,1 1 0,-1-1 0,0 0 0,-2-1 0,3 2 31,-22-34-1846,-6-2-846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15.5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139 1 5763,'-12'8'464,"18"4"96,-28 95-16,0 49 65,6-3-273,0-6-64,-6-3-32,7-19-80,11-26-112,1-20-48,6-19 0,-12-26-240,3-3-480,15-25-545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46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684 2259 4994,'-69'-19'628,"54"16"-439,0-1 0,0-1 0,0 0-1,0-1 1,-22-12 0,14 3-169,1-2-1,0 0 1,2-1-1,0-1 1,1-1-1,1-1 1,0 0 0,-21-36-1,-3-15-3,-49-111 0,55 98-17,3-1 0,-23-97-1,43 126 3,1 0 0,4-1 0,2-1-1,1-77 1,8 94 2,2-1-1,2 1 0,1 0 1,2 1-1,2 0 1,32-71-1,-10 41-1,3 1-1,81-111 1,-97 152 2,1 1 1,0 2-1,2 0 1,2 1-1,0 2 1,1 1-1,1 0 1,1 3-1,38-21 1,-44 28 10,1 1 0,0 1 1,0 1-1,1 2 0,0 0 1,1 1-1,-1 2 0,1 0 1,0 2-1,0 1 1,0 1-1,37 5 0,-20 0 12,-1 3 0,1 1-1,-2 2 1,74 30-1,-39-6 38,129 82 0,-170-94-32,-1 2 0,-1 1 0,-2 2 0,0 1 0,42 54 0,-63-69-3,0 0-1,-1 1 0,-1 0 1,0 1-1,-1 0 0,0 0 0,-1 0 1,-1 1-1,4 28 0,-6-20 25,-2 1 0,0-1 1,-2 1-1,-1 0 0,-1-1 0,-7 30 0,-8 22 125,-48 125 1,-50 71-12,27-67-87,23-36-44,-105 226 13,165-384-49,2-4 0,0 0-1,0-1 0,-1 0 1,0 1-1,0-2 0,0 1 1,-1-1-1,-8 7 0,13-12 2,0-1-1,-1 1 1,1-1 0,0 0-1,-1 0 1,1 0 0,0 0-1,-1 0 1,1 0-1,0 0 1,-1 0 0,1 0-1,0-1 1,-1 1 0,1-1-1,0 1 1,0-1-1,-1 1 1,-1-2 0,-7-2-9,11-6-116,1 15 122,-2-5 3,-7-5-3,9 11-194,-19-36-5654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41.1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691 12 4434,'0'0'21,"0"-1"1,0 1-1,1 0 0,-1 0 0,0-1 0,0 1 1,0 0-1,0 0 0,0-1 0,0 1 1,1 0-1,-1 0 0,0-1 0,0 1 1,0 0-1,0-1 0,0 1 0,0 0 1,0 0-1,0-1 0,0 1 0,0 0 1,0 0-1,-1-1 0,1 1 0,0 0 1,0-1-1,0 1 0,0 0 0,0 0 0,0-1 1,-1 1-1,1 0 0,0 0 0,0 0 1,0-1-1,-1 1 0,1 0 0,0 0 1,0 0-1,0 0 0,-1-1 0,1 1 1,0 0-1,0 0 0,-1 0 0,1 0 1,0 0-1,-1 0 0,1 0 0,0 0 1,0 0-1,-1 0 0,-21 0 294,19 0-336,-171 24 99,-21 1-87,69-3 108,117-21-41,0 0 0,0 1 0,0 1 0,0-1 0,0 2 0,1-1 0,-1 1-1,1 0 1,0 1 0,-9 6 0,10 3-47,3 5-13,1 0 0,1-1-1,1 36 1,0-10-2,-31 406 37,28-397-34,-4 54 7,10 163 1,-1-261 26,1 0-1,0 0 1,0-1-1,7 17 1,23 2 218,-24-22-249,-1 0 1,1-1 0,0 0-1,0 0 1,0-1 0,0 0-1,1 0 1,-1-1 0,1 0-1,0-1 1,12 1 0,13-1 35,56-4 1,141-29 44,-215 33-62,-16-1-46,0 0 0,0 0-1,0 0 1,1 0-1,-1 0 1,0 1 0,0-1-1,1 0 1,-1 0 0,0 0-1,0 0 1,1 0 0,-1 0-1,0 0 1,0 0 0,1 0-1,-1 0 1,0 0 0,0 0-1,0 0 1,1 0 0,-1 0-1,0 0 1,0 0 0,1-1-1,-1 1 1,0 0-1,0 0 1,1 0 0,-1 0-1,0 0 1,0 0 0,0-1-1,0 1 1,1 0 0,-1 0-1,0 0 1,0-1 0,0 1-1,0 0 1,0 0 0,1 0-1,-1-1 1,0 1 0,0 0-1,0 0 1,0-1 0,0 1-1,0 0 1,0 0-1,0-1 1,0 1 0,0-1-1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41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88 4418,'2'3'74,"0"1"1,-1-1-1,1 0 0,-1 0 1,0 0-1,0 1 0,0-1 1,0 1-1,-1-1 0,1 6 1,1 0 123,-1-4-150,1 0 0,-1-1 0,1 1 0,1-1 0,-1 1-1,1-1 1,-1 0 0,1 0 0,0 0 0,1 0-1,-1 0 1,1-1 0,-1 0 0,1 1 0,0-1-1,0-1 1,1 1 0,-1-1 0,0 1 0,1-1 0,9 2-1,-10-2-39,0-1 0,1 0 0,0 0-1,-1 0 1,1-1 0,-1 0 0,1 0-1,0 0 1,-1 0 0,1-1 0,-1 0-1,1 0 1,-1 0 0,1 0 0,-1-1-1,1 0 1,-1 1 0,0-2 0,0 1-1,0 0 1,0-1 0,-1 0 0,5-4-1,-3 3-7,0 0-1,-1-1 0,0 0 0,0 0 0,0 0 1,-1 0-1,1 0 0,-1-1 0,-1 1 1,1-1-1,-1 0 0,0 0 0,0 0 0,0 0 1,-1 0-1,1-12 0,-3 15 6,0 1-1,0-1 1,0 0 0,0 0 0,0 1-1,-1-1 1,1 1 0,-1-1 0,1 1-1,-1 0 1,0 0 0,0-1-1,0 1 1,-1 1 0,1-1 0,-5-3-1,-6-6 12,10 7-8,-1 1-1,1-1 1,-1 1 0,0 0 0,0 0-1,0 1 1,-1-1 0,1 1-1,-1 0 1,1 0 0,-1 0-1,0 1 1,1-1 0,-1 1-1,0 1 1,0-1 0,0 0-1,0 1 1,0 0 0,0 0-1,0 1 1,0 0 0,0-1-1,-6 3 1,9-2-3,1-1-1,0 1 0,0 0 1,-1-1-1,1 1 0,0 0 1,0 0-1,0 0 1,0 0-1,0 0 0,0 0 1,0 0-1,0 0 0,1 0 1,-1 0-1,0 0 0,0 1 1,1-1-1,-1 2 1,-7 32-1,6-23-8,-9 76-18,0 139 1,27 101 27,2-181 7,-14-123-21,2 0-1,0 0 0,18 40 1,-21-56-19,1-1 0,0 0 0,0-1 0,8 11 1,-10-15-5,-1-1 0,1 1 1,-1-1-1,1 1 1,-1-1-1,1 0 0,0 1 1,0-1-1,-1 0 1,1 0-1,0 0 0,0 0 1,0-1-1,0 1 1,0-1-1,0 1 1,0-1-1,1 0 0,-1 1 1,2-1-1,-2-1-53,0 0 1,0 1-1,0-1 0,0 0 0,0 0 1,-1 0-1,1 0 0,0-1 0,-1 1 0,1 0 1,-1-1-1,1 1 0,-1-1 0,0 1 1,1-1-1,-1 0 0,0 1 0,0-1 1,1-3-1,15-39-935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07:04:42.0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135 0 5539,'-25'23'208,"0"5"16,16 15 64,-20 22-272,7-6-16,3 15-112,13-26-288,9-40-369,10-13-879,15-38 223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C39A-A2BB-4F37-912C-DAE417C4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8DD5D-1DCF-4036-AAF5-D20A21E1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9E999-234D-49E9-84A1-B2BA6A35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0D3C4-B923-4B4A-A6A8-DD2A573B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11CE9-37F7-4A6C-9C98-44060557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2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CF316-1F1A-4044-B546-7D90D0A2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EA863-744F-4847-BE1C-CE5BBA549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30454-A275-4111-963C-DB043991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3C0B0-56E6-4F22-A4F4-E66D5125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7F712-4924-469C-A294-EC743F40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1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C3A7B-4CE8-4DEB-B9AE-536CD81B1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376B6-A6DD-4AF2-AC54-E38FF32BE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DF1-F691-411D-991B-5932BDCE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40B74-6788-4BB7-BED5-83013F8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55271-E86B-4380-9775-ED7C9F49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2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F268B-B5CD-4678-8A7C-1D9E8475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AD58B-7F17-4D75-8F35-F11EB8AF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DA0C8-BF3D-4D18-A75B-D00AEE7D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6C46B-1055-4C84-82D8-E16E7A2D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727D1-472A-49DA-A238-2856504E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A285-3BBD-4961-81B9-BA505C58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33755-FA59-49C4-935F-1F65E9A0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BD375-10E2-4EC7-ABFA-396DE3B2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1368A-BAAD-4630-B8E1-23E4AA0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E4EEE2-ADA1-4D9C-8D1A-FD13CD62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23D2-9C77-433B-8BC3-345E6182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270AF-8B8C-4928-8C9A-E30A7FAAB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6550C-2675-45EA-9913-C8B93531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0EA5C-D54D-4A37-B7B2-27A53FCC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18CDF-B72F-455C-BE33-4206ADF9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7B7F6-1E39-4F95-8E91-45D6E267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6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BF0B7-D530-43F6-A0CE-9109A053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855A5-7E45-43FF-AEF2-C23F4D4B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D0299-179C-472B-9043-77A8A585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03880-FE3D-452C-B3E5-D244614E3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8D3DA0-300F-4B73-92EA-292765745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B678E-1C25-463E-B36E-897C5E3B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B585E-22B4-4AE9-8FD3-29951681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98681A-4FDC-431C-A1AB-0F029171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FABC-6FB0-4825-BD07-ABD6ED63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C2F73-814D-4863-A498-4D248885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CFE53-1240-4A1E-9698-BCF847B7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5D7927-E710-4545-AD38-90A45F04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3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476D03-A178-43E0-8D6B-DED0354B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0F36CD-CEC9-4846-860C-A3903533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0E320-474D-4B91-9398-F8FBC95D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0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D877-9CB8-44CD-8477-FCC61961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03621-738C-4632-9627-32F9DBF9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D6876-ADB7-4237-A6D8-55491BB1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4DFBB-2BDD-496F-BAD9-88F5BB52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74446-FF20-4AB5-8103-34B80476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3EE52-CF72-4AEF-B880-A6BE2E2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EC4C3-F3F5-4220-B66A-68E219D8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6A75CB-ED22-4346-9EC6-0995F8028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D75BD-CBA2-4EBC-BDF5-748AEB302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F771B3-D925-4341-86A6-B7598754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C41-BC11-420D-8089-0BC42F1AB8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49FBD-61B1-43BF-88DF-B52337B8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9895F-96DE-4FB2-80A8-E8D6296A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7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279A5A-21CB-4B75-80A2-C87B14D8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7A378-A146-4321-9139-0CBE81FF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0CA89-FECF-4CA3-99F0-9407B94C2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8C41-BC11-420D-8089-0BC42F1AB8CC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C06F4-763B-40B2-B07E-830687C57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F3782-8710-4C9F-AD0D-E8A051885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46A5-9848-4DFC-A055-117AF1AA6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1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1.png"/><Relationship Id="rId18" Type="http://schemas.openxmlformats.org/officeDocument/2006/relationships/customXml" Target="../ink/ink438.xml"/><Relationship Id="rId26" Type="http://schemas.openxmlformats.org/officeDocument/2006/relationships/customXml" Target="../ink/ink442.xml"/><Relationship Id="rId39" Type="http://schemas.openxmlformats.org/officeDocument/2006/relationships/image" Target="../media/image454.png"/><Relationship Id="rId21" Type="http://schemas.openxmlformats.org/officeDocument/2006/relationships/image" Target="../media/image445.png"/><Relationship Id="rId34" Type="http://schemas.openxmlformats.org/officeDocument/2006/relationships/customXml" Target="../ink/ink446.xml"/><Relationship Id="rId42" Type="http://schemas.openxmlformats.org/officeDocument/2006/relationships/customXml" Target="../ink/ink450.xml"/><Relationship Id="rId47" Type="http://schemas.openxmlformats.org/officeDocument/2006/relationships/image" Target="../media/image458.png"/><Relationship Id="rId50" Type="http://schemas.openxmlformats.org/officeDocument/2006/relationships/customXml" Target="../ink/ink454.xml"/><Relationship Id="rId7" Type="http://schemas.openxmlformats.org/officeDocument/2006/relationships/image" Target="../media/image438.png"/><Relationship Id="rId2" Type="http://schemas.openxmlformats.org/officeDocument/2006/relationships/customXml" Target="../ink/ink430.xml"/><Relationship Id="rId16" Type="http://schemas.openxmlformats.org/officeDocument/2006/relationships/customXml" Target="../ink/ink437.xml"/><Relationship Id="rId29" Type="http://schemas.openxmlformats.org/officeDocument/2006/relationships/image" Target="../media/image449.png"/><Relationship Id="rId11" Type="http://schemas.openxmlformats.org/officeDocument/2006/relationships/image" Target="../media/image440.png"/><Relationship Id="rId24" Type="http://schemas.openxmlformats.org/officeDocument/2006/relationships/customXml" Target="../ink/ink441.xml"/><Relationship Id="rId32" Type="http://schemas.openxmlformats.org/officeDocument/2006/relationships/customXml" Target="../ink/ink445.xml"/><Relationship Id="rId37" Type="http://schemas.openxmlformats.org/officeDocument/2006/relationships/image" Target="../media/image453.png"/><Relationship Id="rId40" Type="http://schemas.openxmlformats.org/officeDocument/2006/relationships/customXml" Target="../ink/ink449.xml"/><Relationship Id="rId45" Type="http://schemas.openxmlformats.org/officeDocument/2006/relationships/image" Target="../media/image457.png"/><Relationship Id="rId53" Type="http://schemas.openxmlformats.org/officeDocument/2006/relationships/image" Target="../media/image461.png"/><Relationship Id="rId5" Type="http://schemas.openxmlformats.org/officeDocument/2006/relationships/image" Target="../media/image437.png"/><Relationship Id="rId10" Type="http://schemas.openxmlformats.org/officeDocument/2006/relationships/customXml" Target="../ink/ink434.xml"/><Relationship Id="rId19" Type="http://schemas.openxmlformats.org/officeDocument/2006/relationships/image" Target="../media/image444.png"/><Relationship Id="rId31" Type="http://schemas.openxmlformats.org/officeDocument/2006/relationships/image" Target="../media/image450.png"/><Relationship Id="rId44" Type="http://schemas.openxmlformats.org/officeDocument/2006/relationships/customXml" Target="../ink/ink451.xml"/><Relationship Id="rId52" Type="http://schemas.openxmlformats.org/officeDocument/2006/relationships/customXml" Target="../ink/ink455.xml"/><Relationship Id="rId4" Type="http://schemas.openxmlformats.org/officeDocument/2006/relationships/customXml" Target="../ink/ink431.xml"/><Relationship Id="rId9" Type="http://schemas.openxmlformats.org/officeDocument/2006/relationships/image" Target="../media/image439.png"/><Relationship Id="rId14" Type="http://schemas.openxmlformats.org/officeDocument/2006/relationships/customXml" Target="../ink/ink436.xml"/><Relationship Id="rId22" Type="http://schemas.openxmlformats.org/officeDocument/2006/relationships/customXml" Target="../ink/ink440.xml"/><Relationship Id="rId27" Type="http://schemas.openxmlformats.org/officeDocument/2006/relationships/image" Target="../media/image448.png"/><Relationship Id="rId30" Type="http://schemas.openxmlformats.org/officeDocument/2006/relationships/customXml" Target="../ink/ink444.xml"/><Relationship Id="rId35" Type="http://schemas.openxmlformats.org/officeDocument/2006/relationships/image" Target="../media/image452.png"/><Relationship Id="rId43" Type="http://schemas.openxmlformats.org/officeDocument/2006/relationships/image" Target="../media/image456.png"/><Relationship Id="rId48" Type="http://schemas.openxmlformats.org/officeDocument/2006/relationships/customXml" Target="../ink/ink453.xml"/><Relationship Id="rId8" Type="http://schemas.openxmlformats.org/officeDocument/2006/relationships/customXml" Target="../ink/ink433.xml"/><Relationship Id="rId51" Type="http://schemas.openxmlformats.org/officeDocument/2006/relationships/image" Target="../media/image460.png"/><Relationship Id="rId3" Type="http://schemas.openxmlformats.org/officeDocument/2006/relationships/image" Target="../media/image436.png"/><Relationship Id="rId12" Type="http://schemas.openxmlformats.org/officeDocument/2006/relationships/customXml" Target="../ink/ink435.xml"/><Relationship Id="rId17" Type="http://schemas.openxmlformats.org/officeDocument/2006/relationships/image" Target="../media/image443.png"/><Relationship Id="rId25" Type="http://schemas.openxmlformats.org/officeDocument/2006/relationships/image" Target="../media/image447.png"/><Relationship Id="rId33" Type="http://schemas.openxmlformats.org/officeDocument/2006/relationships/image" Target="../media/image451.png"/><Relationship Id="rId38" Type="http://schemas.openxmlformats.org/officeDocument/2006/relationships/customXml" Target="../ink/ink448.xml"/><Relationship Id="rId46" Type="http://schemas.openxmlformats.org/officeDocument/2006/relationships/customXml" Target="../ink/ink452.xml"/><Relationship Id="rId20" Type="http://schemas.openxmlformats.org/officeDocument/2006/relationships/customXml" Target="../ink/ink439.xml"/><Relationship Id="rId41" Type="http://schemas.openxmlformats.org/officeDocument/2006/relationships/image" Target="../media/image4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2.xml"/><Relationship Id="rId15" Type="http://schemas.openxmlformats.org/officeDocument/2006/relationships/image" Target="../media/image442.png"/><Relationship Id="rId23" Type="http://schemas.openxmlformats.org/officeDocument/2006/relationships/image" Target="../media/image446.png"/><Relationship Id="rId28" Type="http://schemas.openxmlformats.org/officeDocument/2006/relationships/customXml" Target="../ink/ink443.xml"/><Relationship Id="rId36" Type="http://schemas.openxmlformats.org/officeDocument/2006/relationships/customXml" Target="../ink/ink447.xml"/><Relationship Id="rId49" Type="http://schemas.openxmlformats.org/officeDocument/2006/relationships/image" Target="../media/image45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109" Type="http://schemas.openxmlformats.org/officeDocument/2006/relationships/customXml" Target="../ink/ink13.xml"/><Relationship Id="rId117" Type="http://schemas.openxmlformats.org/officeDocument/2006/relationships/customXml" Target="../ink/ink17.xml"/><Relationship Id="rId21" Type="http://schemas.openxmlformats.org/officeDocument/2006/relationships/image" Target="../media/image10.png"/><Relationship Id="rId112" Type="http://schemas.openxmlformats.org/officeDocument/2006/relationships/image" Target="../media/image52.png"/><Relationship Id="rId120" Type="http://schemas.openxmlformats.org/officeDocument/2006/relationships/image" Target="../media/image56.png"/><Relationship Id="rId125" Type="http://schemas.openxmlformats.org/officeDocument/2006/relationships/customXml" Target="../ink/ink21.xml"/><Relationship Id="rId133" Type="http://schemas.openxmlformats.org/officeDocument/2006/relationships/customXml" Target="../ink/ink25.xml"/><Relationship Id="rId138" Type="http://schemas.openxmlformats.org/officeDocument/2006/relationships/image" Target="../media/image65.png"/><Relationship Id="rId141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8.xml"/><Relationship Id="rId32" Type="http://schemas.openxmlformats.org/officeDocument/2006/relationships/image" Target="../media/image4.png"/><Relationship Id="rId110" Type="http://schemas.openxmlformats.org/officeDocument/2006/relationships/image" Target="../media/image51.png"/><Relationship Id="rId115" Type="http://schemas.openxmlformats.org/officeDocument/2006/relationships/customXml" Target="../ink/ink16.xml"/><Relationship Id="rId123" Type="http://schemas.openxmlformats.org/officeDocument/2006/relationships/customXml" Target="../ink/ink20.xml"/><Relationship Id="rId128" Type="http://schemas.openxmlformats.org/officeDocument/2006/relationships/image" Target="../media/image60.png"/><Relationship Id="rId131" Type="http://schemas.openxmlformats.org/officeDocument/2006/relationships/customXml" Target="../ink/ink24.xml"/><Relationship Id="rId136" Type="http://schemas.openxmlformats.org/officeDocument/2006/relationships/image" Target="../media/image64.png"/><Relationship Id="rId144" Type="http://schemas.openxmlformats.org/officeDocument/2006/relationships/image" Target="../media/image1.png"/><Relationship Id="rId5" Type="http://schemas.openxmlformats.org/officeDocument/2006/relationships/customXml" Target="../ink/ink2.xml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22" Type="http://schemas.openxmlformats.org/officeDocument/2006/relationships/customXml" Target="../ink/ink7.xml"/><Relationship Id="rId27" Type="http://schemas.openxmlformats.org/officeDocument/2006/relationships/image" Target="../media/image13.png"/><Relationship Id="rId30" Type="http://schemas.openxmlformats.org/officeDocument/2006/relationships/customXml" Target="../ink/ink11.xml"/><Relationship Id="rId113" Type="http://schemas.openxmlformats.org/officeDocument/2006/relationships/customXml" Target="../ink/ink15.xml"/><Relationship Id="rId118" Type="http://schemas.openxmlformats.org/officeDocument/2006/relationships/image" Target="../media/image55.png"/><Relationship Id="rId126" Type="http://schemas.openxmlformats.org/officeDocument/2006/relationships/image" Target="../media/image59.png"/><Relationship Id="rId134" Type="http://schemas.openxmlformats.org/officeDocument/2006/relationships/image" Target="../media/image63.png"/><Relationship Id="rId139" Type="http://schemas.openxmlformats.org/officeDocument/2006/relationships/customXml" Target="../ink/ink28.xml"/><Relationship Id="rId121" Type="http://schemas.openxmlformats.org/officeDocument/2006/relationships/customXml" Target="../ink/ink19.xml"/><Relationship Id="rId142" Type="http://schemas.openxmlformats.org/officeDocument/2006/relationships/customXml" Target="../ink/ink29.xml"/><Relationship Id="rId12" Type="http://schemas.openxmlformats.org/officeDocument/2006/relationships/customXml" Target="../ink/ink4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12.xml"/><Relationship Id="rId108" Type="http://schemas.openxmlformats.org/officeDocument/2006/relationships/image" Target="../media/image50.png"/><Relationship Id="rId116" Type="http://schemas.openxmlformats.org/officeDocument/2006/relationships/image" Target="../media/image54.png"/><Relationship Id="rId124" Type="http://schemas.openxmlformats.org/officeDocument/2006/relationships/image" Target="../media/image58.png"/><Relationship Id="rId129" Type="http://schemas.openxmlformats.org/officeDocument/2006/relationships/customXml" Target="../ink/ink23.xml"/><Relationship Id="rId137" Type="http://schemas.openxmlformats.org/officeDocument/2006/relationships/customXml" Target="../ink/ink27.xml"/><Relationship Id="rId20" Type="http://schemas.openxmlformats.org/officeDocument/2006/relationships/customXml" Target="../ink/ink6.xml"/><Relationship Id="rId111" Type="http://schemas.openxmlformats.org/officeDocument/2006/relationships/customXml" Target="../ink/ink14.xml"/><Relationship Id="rId13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23" Type="http://schemas.openxmlformats.org/officeDocument/2006/relationships/image" Target="../media/image11.png"/><Relationship Id="rId28" Type="http://schemas.openxmlformats.org/officeDocument/2006/relationships/customXml" Target="../ink/ink10.xml"/><Relationship Id="rId114" Type="http://schemas.openxmlformats.org/officeDocument/2006/relationships/image" Target="../media/image53.png"/><Relationship Id="rId119" Type="http://schemas.openxmlformats.org/officeDocument/2006/relationships/customXml" Target="../ink/ink18.xml"/><Relationship Id="rId127" Type="http://schemas.openxmlformats.org/officeDocument/2006/relationships/customXml" Target="../ink/ink22.xml"/><Relationship Id="rId122" Type="http://schemas.openxmlformats.org/officeDocument/2006/relationships/image" Target="../media/image57.png"/><Relationship Id="rId130" Type="http://schemas.openxmlformats.org/officeDocument/2006/relationships/image" Target="../media/image61.png"/><Relationship Id="rId135" Type="http://schemas.openxmlformats.org/officeDocument/2006/relationships/customXml" Target="../ink/ink26.xml"/><Relationship Id="rId14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.png"/><Relationship Id="rId21" Type="http://schemas.openxmlformats.org/officeDocument/2006/relationships/customXml" Target="../ink/ink39.xml"/><Relationship Id="rId42" Type="http://schemas.openxmlformats.org/officeDocument/2006/relationships/image" Target="../media/image35.png"/><Relationship Id="rId47" Type="http://schemas.openxmlformats.org/officeDocument/2006/relationships/customXml" Target="../ink/ink52.xml"/><Relationship Id="rId63" Type="http://schemas.openxmlformats.org/officeDocument/2006/relationships/customXml" Target="../ink/ink60.xml"/><Relationship Id="rId68" Type="http://schemas.openxmlformats.org/officeDocument/2006/relationships/image" Target="../media/image48.png"/><Relationship Id="rId84" Type="http://schemas.openxmlformats.org/officeDocument/2006/relationships/image" Target="../media/image72.png"/><Relationship Id="rId89" Type="http://schemas.openxmlformats.org/officeDocument/2006/relationships/customXml" Target="../ink/ink73.xml"/><Relationship Id="rId112" Type="http://schemas.openxmlformats.org/officeDocument/2006/relationships/image" Target="../media/image86.png"/><Relationship Id="rId16" Type="http://schemas.openxmlformats.org/officeDocument/2006/relationships/image" Target="../media/image22.png"/><Relationship Id="rId107" Type="http://schemas.openxmlformats.org/officeDocument/2006/relationships/customXml" Target="../ink/ink82.xml"/><Relationship Id="rId11" Type="http://schemas.openxmlformats.org/officeDocument/2006/relationships/customXml" Target="../ink/ink34.xml"/><Relationship Id="rId32" Type="http://schemas.openxmlformats.org/officeDocument/2006/relationships/image" Target="../media/image30.png"/><Relationship Id="rId37" Type="http://schemas.openxmlformats.org/officeDocument/2006/relationships/customXml" Target="../ink/ink47.xml"/><Relationship Id="rId53" Type="http://schemas.openxmlformats.org/officeDocument/2006/relationships/customXml" Target="../ink/ink55.xml"/><Relationship Id="rId58" Type="http://schemas.openxmlformats.org/officeDocument/2006/relationships/image" Target="../media/image43.png"/><Relationship Id="rId74" Type="http://schemas.openxmlformats.org/officeDocument/2006/relationships/image" Target="../media/image67.png"/><Relationship Id="rId79" Type="http://schemas.openxmlformats.org/officeDocument/2006/relationships/customXml" Target="../ink/ink68.xml"/><Relationship Id="rId102" Type="http://schemas.openxmlformats.org/officeDocument/2006/relationships/image" Target="../media/image81.png"/><Relationship Id="rId5" Type="http://schemas.openxmlformats.org/officeDocument/2006/relationships/customXml" Target="../ink/ink31.xml"/><Relationship Id="rId90" Type="http://schemas.openxmlformats.org/officeDocument/2006/relationships/image" Target="../media/image75.png"/><Relationship Id="rId95" Type="http://schemas.openxmlformats.org/officeDocument/2006/relationships/customXml" Target="../ink/ink76.xml"/><Relationship Id="rId22" Type="http://schemas.openxmlformats.org/officeDocument/2006/relationships/image" Target="../media/image25.png"/><Relationship Id="rId27" Type="http://schemas.openxmlformats.org/officeDocument/2006/relationships/customXml" Target="../ink/ink42.xml"/><Relationship Id="rId43" Type="http://schemas.openxmlformats.org/officeDocument/2006/relationships/customXml" Target="../ink/ink50.xml"/><Relationship Id="rId48" Type="http://schemas.openxmlformats.org/officeDocument/2006/relationships/image" Target="../media/image38.png"/><Relationship Id="rId64" Type="http://schemas.openxmlformats.org/officeDocument/2006/relationships/image" Target="../media/image46.png"/><Relationship Id="rId69" Type="http://schemas.openxmlformats.org/officeDocument/2006/relationships/customXml" Target="../ink/ink63.xml"/><Relationship Id="rId113" Type="http://schemas.openxmlformats.org/officeDocument/2006/relationships/customXml" Target="../ink/ink85.xml"/><Relationship Id="rId80" Type="http://schemas.openxmlformats.org/officeDocument/2006/relationships/image" Target="../media/image70.png"/><Relationship Id="rId85" Type="http://schemas.openxmlformats.org/officeDocument/2006/relationships/customXml" Target="../ink/ink71.xml"/><Relationship Id="rId12" Type="http://schemas.openxmlformats.org/officeDocument/2006/relationships/image" Target="../media/image20.png"/><Relationship Id="rId17" Type="http://schemas.openxmlformats.org/officeDocument/2006/relationships/customXml" Target="../ink/ink37.xml"/><Relationship Id="rId33" Type="http://schemas.openxmlformats.org/officeDocument/2006/relationships/customXml" Target="../ink/ink45.xml"/><Relationship Id="rId38" Type="http://schemas.openxmlformats.org/officeDocument/2006/relationships/image" Target="../media/image33.png"/><Relationship Id="rId59" Type="http://schemas.openxmlformats.org/officeDocument/2006/relationships/customXml" Target="../ink/ink58.xml"/><Relationship Id="rId103" Type="http://schemas.openxmlformats.org/officeDocument/2006/relationships/customXml" Target="../ink/ink80.xml"/><Relationship Id="rId108" Type="http://schemas.openxmlformats.org/officeDocument/2006/relationships/image" Target="../media/image84.png"/><Relationship Id="rId54" Type="http://schemas.openxmlformats.org/officeDocument/2006/relationships/image" Target="../media/image41.png"/><Relationship Id="rId70" Type="http://schemas.openxmlformats.org/officeDocument/2006/relationships/image" Target="../media/image49.png"/><Relationship Id="rId75" Type="http://schemas.openxmlformats.org/officeDocument/2006/relationships/customXml" Target="../ink/ink66.xml"/><Relationship Id="rId91" Type="http://schemas.openxmlformats.org/officeDocument/2006/relationships/customXml" Target="../ink/ink74.xml"/><Relationship Id="rId9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28.png"/><Relationship Id="rId36" Type="http://schemas.openxmlformats.org/officeDocument/2006/relationships/image" Target="../media/image32.png"/><Relationship Id="rId49" Type="http://schemas.openxmlformats.org/officeDocument/2006/relationships/customXml" Target="../ink/ink53.xml"/><Relationship Id="rId57" Type="http://schemas.openxmlformats.org/officeDocument/2006/relationships/customXml" Target="../ink/ink57.xml"/><Relationship Id="rId106" Type="http://schemas.openxmlformats.org/officeDocument/2006/relationships/image" Target="../media/image83.png"/><Relationship Id="rId114" Type="http://schemas.openxmlformats.org/officeDocument/2006/relationships/image" Target="../media/image87.png"/><Relationship Id="rId10" Type="http://schemas.openxmlformats.org/officeDocument/2006/relationships/image" Target="../media/image19.png"/><Relationship Id="rId31" Type="http://schemas.openxmlformats.org/officeDocument/2006/relationships/customXml" Target="../ink/ink44.xml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60" Type="http://schemas.openxmlformats.org/officeDocument/2006/relationships/image" Target="../media/image44.png"/><Relationship Id="rId65" Type="http://schemas.openxmlformats.org/officeDocument/2006/relationships/customXml" Target="../ink/ink61.xml"/><Relationship Id="rId73" Type="http://schemas.openxmlformats.org/officeDocument/2006/relationships/customXml" Target="../ink/ink65.xml"/><Relationship Id="rId78" Type="http://schemas.openxmlformats.org/officeDocument/2006/relationships/image" Target="../media/image69.png"/><Relationship Id="rId81" Type="http://schemas.openxmlformats.org/officeDocument/2006/relationships/customXml" Target="../ink/ink69.xml"/><Relationship Id="rId86" Type="http://schemas.openxmlformats.org/officeDocument/2006/relationships/image" Target="../media/image73.png"/><Relationship Id="rId94" Type="http://schemas.openxmlformats.org/officeDocument/2006/relationships/image" Target="../media/image77.png"/><Relationship Id="rId99" Type="http://schemas.openxmlformats.org/officeDocument/2006/relationships/customXml" Target="../ink/ink78.xml"/><Relationship Id="rId101" Type="http://schemas.openxmlformats.org/officeDocument/2006/relationships/customXml" Target="../ink/ink79.xml"/><Relationship Id="rId4" Type="http://schemas.openxmlformats.org/officeDocument/2006/relationships/image" Target="../media/image16.png"/><Relationship Id="rId9" Type="http://schemas.openxmlformats.org/officeDocument/2006/relationships/customXml" Target="../ink/ink33.xml"/><Relationship Id="rId13" Type="http://schemas.openxmlformats.org/officeDocument/2006/relationships/customXml" Target="../ink/ink35.xml"/><Relationship Id="rId18" Type="http://schemas.openxmlformats.org/officeDocument/2006/relationships/image" Target="../media/image23.png"/><Relationship Id="rId39" Type="http://schemas.openxmlformats.org/officeDocument/2006/relationships/customXml" Target="../ink/ink48.xml"/><Relationship Id="rId109" Type="http://schemas.openxmlformats.org/officeDocument/2006/relationships/customXml" Target="../ink/ink83.xml"/><Relationship Id="rId34" Type="http://schemas.openxmlformats.org/officeDocument/2006/relationships/image" Target="../media/image31.png"/><Relationship Id="rId50" Type="http://schemas.openxmlformats.org/officeDocument/2006/relationships/image" Target="../media/image39.png"/><Relationship Id="rId55" Type="http://schemas.openxmlformats.org/officeDocument/2006/relationships/customXml" Target="../ink/ink56.xml"/><Relationship Id="rId76" Type="http://schemas.openxmlformats.org/officeDocument/2006/relationships/image" Target="../media/image68.png"/><Relationship Id="rId97" Type="http://schemas.openxmlformats.org/officeDocument/2006/relationships/customXml" Target="../ink/ink77.xml"/><Relationship Id="rId104" Type="http://schemas.openxmlformats.org/officeDocument/2006/relationships/image" Target="../media/image82.png"/><Relationship Id="rId7" Type="http://schemas.openxmlformats.org/officeDocument/2006/relationships/customXml" Target="../ink/ink32.xml"/><Relationship Id="rId71" Type="http://schemas.openxmlformats.org/officeDocument/2006/relationships/customXml" Target="../ink/ink64.xml"/><Relationship Id="rId92" Type="http://schemas.openxmlformats.org/officeDocument/2006/relationships/image" Target="../media/image76.png"/><Relationship Id="rId2" Type="http://schemas.openxmlformats.org/officeDocument/2006/relationships/image" Target="../media/image15.png"/><Relationship Id="rId29" Type="http://schemas.openxmlformats.org/officeDocument/2006/relationships/customXml" Target="../ink/ink43.xml"/><Relationship Id="rId24" Type="http://schemas.openxmlformats.org/officeDocument/2006/relationships/image" Target="../media/image26.png"/><Relationship Id="rId40" Type="http://schemas.openxmlformats.org/officeDocument/2006/relationships/image" Target="../media/image34.png"/><Relationship Id="rId45" Type="http://schemas.openxmlformats.org/officeDocument/2006/relationships/customXml" Target="../ink/ink51.xml"/><Relationship Id="rId66" Type="http://schemas.openxmlformats.org/officeDocument/2006/relationships/image" Target="../media/image47.png"/><Relationship Id="rId87" Type="http://schemas.openxmlformats.org/officeDocument/2006/relationships/customXml" Target="../ink/ink72.xml"/><Relationship Id="rId110" Type="http://schemas.openxmlformats.org/officeDocument/2006/relationships/image" Target="../media/image85.png"/><Relationship Id="rId115" Type="http://schemas.openxmlformats.org/officeDocument/2006/relationships/customXml" Target="../ink/ink86.xml"/><Relationship Id="rId61" Type="http://schemas.openxmlformats.org/officeDocument/2006/relationships/customXml" Target="../ink/ink59.xml"/><Relationship Id="rId82" Type="http://schemas.openxmlformats.org/officeDocument/2006/relationships/image" Target="../media/image71.png"/><Relationship Id="rId19" Type="http://schemas.openxmlformats.org/officeDocument/2006/relationships/customXml" Target="../ink/ink38.xml"/><Relationship Id="rId14" Type="http://schemas.openxmlformats.org/officeDocument/2006/relationships/image" Target="../media/image21.png"/><Relationship Id="rId30" Type="http://schemas.openxmlformats.org/officeDocument/2006/relationships/image" Target="../media/image29.png"/><Relationship Id="rId35" Type="http://schemas.openxmlformats.org/officeDocument/2006/relationships/customXml" Target="../ink/ink46.xml"/><Relationship Id="rId56" Type="http://schemas.openxmlformats.org/officeDocument/2006/relationships/image" Target="../media/image42.png"/><Relationship Id="rId77" Type="http://schemas.openxmlformats.org/officeDocument/2006/relationships/customXml" Target="../ink/ink67.xml"/><Relationship Id="rId100" Type="http://schemas.openxmlformats.org/officeDocument/2006/relationships/image" Target="../media/image80.png"/><Relationship Id="rId105" Type="http://schemas.openxmlformats.org/officeDocument/2006/relationships/customXml" Target="../ink/ink81.xml"/><Relationship Id="rId8" Type="http://schemas.openxmlformats.org/officeDocument/2006/relationships/image" Target="../media/image18.png"/><Relationship Id="rId51" Type="http://schemas.openxmlformats.org/officeDocument/2006/relationships/customXml" Target="../ink/ink54.xml"/><Relationship Id="rId72" Type="http://schemas.openxmlformats.org/officeDocument/2006/relationships/image" Target="../media/image66.png"/><Relationship Id="rId93" Type="http://schemas.openxmlformats.org/officeDocument/2006/relationships/customXml" Target="../ink/ink75.xml"/><Relationship Id="rId98" Type="http://schemas.openxmlformats.org/officeDocument/2006/relationships/image" Target="../media/image79.png"/><Relationship Id="rId3" Type="http://schemas.openxmlformats.org/officeDocument/2006/relationships/customXml" Target="../ink/ink30.xml"/><Relationship Id="rId25" Type="http://schemas.openxmlformats.org/officeDocument/2006/relationships/customXml" Target="../ink/ink41.xml"/><Relationship Id="rId46" Type="http://schemas.openxmlformats.org/officeDocument/2006/relationships/image" Target="../media/image37.png"/><Relationship Id="rId67" Type="http://schemas.openxmlformats.org/officeDocument/2006/relationships/customXml" Target="../ink/ink62.xml"/><Relationship Id="rId116" Type="http://schemas.openxmlformats.org/officeDocument/2006/relationships/image" Target="../media/image88.png"/><Relationship Id="rId20" Type="http://schemas.openxmlformats.org/officeDocument/2006/relationships/image" Target="../media/image24.png"/><Relationship Id="rId41" Type="http://schemas.openxmlformats.org/officeDocument/2006/relationships/customXml" Target="../ink/ink49.xml"/><Relationship Id="rId62" Type="http://schemas.openxmlformats.org/officeDocument/2006/relationships/image" Target="../media/image45.png"/><Relationship Id="rId83" Type="http://schemas.openxmlformats.org/officeDocument/2006/relationships/customXml" Target="../ink/ink70.xml"/><Relationship Id="rId88" Type="http://schemas.openxmlformats.org/officeDocument/2006/relationships/image" Target="../media/image74.png"/><Relationship Id="rId111" Type="http://schemas.openxmlformats.org/officeDocument/2006/relationships/customXml" Target="../ink/ink8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4.xml"/><Relationship Id="rId299" Type="http://schemas.openxmlformats.org/officeDocument/2006/relationships/customXml" Target="../ink/ink235.xml"/><Relationship Id="rId21" Type="http://schemas.openxmlformats.org/officeDocument/2006/relationships/customXml" Target="../ink/ink96.xml"/><Relationship Id="rId63" Type="http://schemas.openxmlformats.org/officeDocument/2006/relationships/customXml" Target="../ink/ink117.xml"/><Relationship Id="rId159" Type="http://schemas.openxmlformats.org/officeDocument/2006/relationships/customXml" Target="../ink/ink165.xml"/><Relationship Id="rId324" Type="http://schemas.openxmlformats.org/officeDocument/2006/relationships/image" Target="../media/image249.png"/><Relationship Id="rId366" Type="http://schemas.openxmlformats.org/officeDocument/2006/relationships/image" Target="../media/image270.png"/><Relationship Id="rId170" Type="http://schemas.openxmlformats.org/officeDocument/2006/relationships/image" Target="../media/image172.png"/><Relationship Id="rId226" Type="http://schemas.openxmlformats.org/officeDocument/2006/relationships/image" Target="../media/image200.png"/><Relationship Id="rId268" Type="http://schemas.openxmlformats.org/officeDocument/2006/relationships/image" Target="../media/image221.png"/><Relationship Id="rId32" Type="http://schemas.openxmlformats.org/officeDocument/2006/relationships/image" Target="../media/image103.png"/><Relationship Id="rId74" Type="http://schemas.openxmlformats.org/officeDocument/2006/relationships/image" Target="../media/image124.png"/><Relationship Id="rId128" Type="http://schemas.openxmlformats.org/officeDocument/2006/relationships/image" Target="../media/image151.png"/><Relationship Id="rId335" Type="http://schemas.openxmlformats.org/officeDocument/2006/relationships/customXml" Target="../ink/ink253.xml"/><Relationship Id="rId5" Type="http://schemas.openxmlformats.org/officeDocument/2006/relationships/customXml" Target="../ink/ink88.xml"/><Relationship Id="rId181" Type="http://schemas.openxmlformats.org/officeDocument/2006/relationships/customXml" Target="../ink/ink176.xml"/><Relationship Id="rId237" Type="http://schemas.openxmlformats.org/officeDocument/2006/relationships/customXml" Target="../ink/ink204.xml"/><Relationship Id="rId279" Type="http://schemas.openxmlformats.org/officeDocument/2006/relationships/customXml" Target="../ink/ink225.xml"/><Relationship Id="rId43" Type="http://schemas.openxmlformats.org/officeDocument/2006/relationships/customXml" Target="../ink/ink107.xml"/><Relationship Id="rId139" Type="http://schemas.openxmlformats.org/officeDocument/2006/relationships/customXml" Target="../ink/ink155.xml"/><Relationship Id="rId290" Type="http://schemas.openxmlformats.org/officeDocument/2006/relationships/image" Target="../media/image232.png"/><Relationship Id="rId304" Type="http://schemas.openxmlformats.org/officeDocument/2006/relationships/image" Target="../media/image239.png"/><Relationship Id="rId346" Type="http://schemas.openxmlformats.org/officeDocument/2006/relationships/image" Target="../media/image260.png"/><Relationship Id="rId85" Type="http://schemas.openxmlformats.org/officeDocument/2006/relationships/customXml" Target="../ink/ink128.xml"/><Relationship Id="rId150" Type="http://schemas.openxmlformats.org/officeDocument/2006/relationships/image" Target="../media/image162.png"/><Relationship Id="rId192" Type="http://schemas.openxmlformats.org/officeDocument/2006/relationships/image" Target="../media/image183.png"/><Relationship Id="rId206" Type="http://schemas.openxmlformats.org/officeDocument/2006/relationships/image" Target="../media/image190.png"/><Relationship Id="rId248" Type="http://schemas.openxmlformats.org/officeDocument/2006/relationships/image" Target="../media/image211.png"/><Relationship Id="rId12" Type="http://schemas.openxmlformats.org/officeDocument/2006/relationships/image" Target="../media/image93.png"/><Relationship Id="rId108" Type="http://schemas.openxmlformats.org/officeDocument/2006/relationships/image" Target="../media/image141.png"/><Relationship Id="rId315" Type="http://schemas.openxmlformats.org/officeDocument/2006/relationships/customXml" Target="../ink/ink243.xml"/><Relationship Id="rId357" Type="http://schemas.openxmlformats.org/officeDocument/2006/relationships/customXml" Target="../ink/ink264.xml"/><Relationship Id="rId54" Type="http://schemas.openxmlformats.org/officeDocument/2006/relationships/image" Target="../media/image114.png"/><Relationship Id="rId96" Type="http://schemas.openxmlformats.org/officeDocument/2006/relationships/image" Target="../media/image135.png"/><Relationship Id="rId161" Type="http://schemas.openxmlformats.org/officeDocument/2006/relationships/customXml" Target="../ink/ink166.xml"/><Relationship Id="rId217" Type="http://schemas.openxmlformats.org/officeDocument/2006/relationships/customXml" Target="../ink/ink194.xml"/><Relationship Id="rId259" Type="http://schemas.openxmlformats.org/officeDocument/2006/relationships/customXml" Target="../ink/ink215.xml"/><Relationship Id="rId23" Type="http://schemas.openxmlformats.org/officeDocument/2006/relationships/customXml" Target="../ink/ink97.xml"/><Relationship Id="rId119" Type="http://schemas.openxmlformats.org/officeDocument/2006/relationships/customXml" Target="../ink/ink145.xml"/><Relationship Id="rId270" Type="http://schemas.openxmlformats.org/officeDocument/2006/relationships/image" Target="../media/image222.png"/><Relationship Id="rId326" Type="http://schemas.openxmlformats.org/officeDocument/2006/relationships/image" Target="../media/image250.png"/><Relationship Id="rId65" Type="http://schemas.openxmlformats.org/officeDocument/2006/relationships/customXml" Target="../ink/ink118.xml"/><Relationship Id="rId130" Type="http://schemas.openxmlformats.org/officeDocument/2006/relationships/image" Target="../media/image152.png"/><Relationship Id="rId368" Type="http://schemas.openxmlformats.org/officeDocument/2006/relationships/image" Target="../media/image271.png"/><Relationship Id="rId172" Type="http://schemas.openxmlformats.org/officeDocument/2006/relationships/image" Target="../media/image173.png"/><Relationship Id="rId228" Type="http://schemas.openxmlformats.org/officeDocument/2006/relationships/image" Target="../media/image201.png"/><Relationship Id="rId281" Type="http://schemas.openxmlformats.org/officeDocument/2006/relationships/customXml" Target="../ink/ink226.xml"/><Relationship Id="rId337" Type="http://schemas.openxmlformats.org/officeDocument/2006/relationships/customXml" Target="../ink/ink254.xml"/><Relationship Id="rId34" Type="http://schemas.openxmlformats.org/officeDocument/2006/relationships/image" Target="../media/image104.png"/><Relationship Id="rId76" Type="http://schemas.openxmlformats.org/officeDocument/2006/relationships/image" Target="../media/image125.png"/><Relationship Id="rId141" Type="http://schemas.openxmlformats.org/officeDocument/2006/relationships/customXml" Target="../ink/ink156.xml"/><Relationship Id="rId7" Type="http://schemas.openxmlformats.org/officeDocument/2006/relationships/customXml" Target="../ink/ink89.xml"/><Relationship Id="rId183" Type="http://schemas.openxmlformats.org/officeDocument/2006/relationships/customXml" Target="../ink/ink177.xml"/><Relationship Id="rId239" Type="http://schemas.openxmlformats.org/officeDocument/2006/relationships/customXml" Target="../ink/ink205.xml"/><Relationship Id="rId250" Type="http://schemas.openxmlformats.org/officeDocument/2006/relationships/image" Target="../media/image212.png"/><Relationship Id="rId292" Type="http://schemas.openxmlformats.org/officeDocument/2006/relationships/image" Target="../media/image233.png"/><Relationship Id="rId306" Type="http://schemas.openxmlformats.org/officeDocument/2006/relationships/image" Target="../media/image240.png"/><Relationship Id="rId45" Type="http://schemas.openxmlformats.org/officeDocument/2006/relationships/customXml" Target="../ink/ink108.xml"/><Relationship Id="rId87" Type="http://schemas.openxmlformats.org/officeDocument/2006/relationships/customXml" Target="../ink/ink129.xml"/><Relationship Id="rId110" Type="http://schemas.openxmlformats.org/officeDocument/2006/relationships/image" Target="../media/image142.png"/><Relationship Id="rId348" Type="http://schemas.openxmlformats.org/officeDocument/2006/relationships/image" Target="../media/image261.png"/><Relationship Id="rId152" Type="http://schemas.openxmlformats.org/officeDocument/2006/relationships/image" Target="../media/image163.png"/><Relationship Id="rId194" Type="http://schemas.openxmlformats.org/officeDocument/2006/relationships/image" Target="../media/image184.png"/><Relationship Id="rId208" Type="http://schemas.openxmlformats.org/officeDocument/2006/relationships/image" Target="../media/image191.png"/><Relationship Id="rId261" Type="http://schemas.openxmlformats.org/officeDocument/2006/relationships/customXml" Target="../ink/ink216.xml"/><Relationship Id="rId14" Type="http://schemas.openxmlformats.org/officeDocument/2006/relationships/image" Target="../media/image94.png"/><Relationship Id="rId56" Type="http://schemas.openxmlformats.org/officeDocument/2006/relationships/image" Target="../media/image115.png"/><Relationship Id="rId317" Type="http://schemas.openxmlformats.org/officeDocument/2006/relationships/customXml" Target="../ink/ink244.xml"/><Relationship Id="rId359" Type="http://schemas.openxmlformats.org/officeDocument/2006/relationships/customXml" Target="../ink/ink265.xml"/><Relationship Id="rId98" Type="http://schemas.openxmlformats.org/officeDocument/2006/relationships/image" Target="../media/image136.png"/><Relationship Id="rId121" Type="http://schemas.openxmlformats.org/officeDocument/2006/relationships/customXml" Target="../ink/ink146.xml"/><Relationship Id="rId163" Type="http://schemas.openxmlformats.org/officeDocument/2006/relationships/customXml" Target="../ink/ink167.xml"/><Relationship Id="rId219" Type="http://schemas.openxmlformats.org/officeDocument/2006/relationships/customXml" Target="../ink/ink195.xml"/><Relationship Id="rId370" Type="http://schemas.openxmlformats.org/officeDocument/2006/relationships/image" Target="../media/image272.png"/><Relationship Id="rId230" Type="http://schemas.openxmlformats.org/officeDocument/2006/relationships/image" Target="../media/image202.png"/><Relationship Id="rId25" Type="http://schemas.openxmlformats.org/officeDocument/2006/relationships/customXml" Target="../ink/ink98.xml"/><Relationship Id="rId67" Type="http://schemas.openxmlformats.org/officeDocument/2006/relationships/customXml" Target="../ink/ink119.xml"/><Relationship Id="rId272" Type="http://schemas.openxmlformats.org/officeDocument/2006/relationships/image" Target="../media/image223.png"/><Relationship Id="rId328" Type="http://schemas.openxmlformats.org/officeDocument/2006/relationships/image" Target="../media/image251.png"/><Relationship Id="rId132" Type="http://schemas.openxmlformats.org/officeDocument/2006/relationships/image" Target="../media/image153.png"/><Relationship Id="rId174" Type="http://schemas.openxmlformats.org/officeDocument/2006/relationships/image" Target="../media/image174.png"/><Relationship Id="rId241" Type="http://schemas.openxmlformats.org/officeDocument/2006/relationships/customXml" Target="../ink/ink206.xml"/><Relationship Id="rId36" Type="http://schemas.openxmlformats.org/officeDocument/2006/relationships/image" Target="../media/image105.png"/><Relationship Id="rId283" Type="http://schemas.openxmlformats.org/officeDocument/2006/relationships/customXml" Target="../ink/ink227.xml"/><Relationship Id="rId339" Type="http://schemas.openxmlformats.org/officeDocument/2006/relationships/customXml" Target="../ink/ink255.xml"/><Relationship Id="rId78" Type="http://schemas.openxmlformats.org/officeDocument/2006/relationships/image" Target="../media/image126.png"/><Relationship Id="rId99" Type="http://schemas.openxmlformats.org/officeDocument/2006/relationships/customXml" Target="../ink/ink135.xml"/><Relationship Id="rId101" Type="http://schemas.openxmlformats.org/officeDocument/2006/relationships/customXml" Target="../ink/ink136.xml"/><Relationship Id="rId122" Type="http://schemas.openxmlformats.org/officeDocument/2006/relationships/image" Target="../media/image148.png"/><Relationship Id="rId143" Type="http://schemas.openxmlformats.org/officeDocument/2006/relationships/customXml" Target="../ink/ink157.xml"/><Relationship Id="rId164" Type="http://schemas.openxmlformats.org/officeDocument/2006/relationships/image" Target="../media/image169.png"/><Relationship Id="rId185" Type="http://schemas.openxmlformats.org/officeDocument/2006/relationships/customXml" Target="../ink/ink178.xml"/><Relationship Id="rId350" Type="http://schemas.openxmlformats.org/officeDocument/2006/relationships/image" Target="../media/image262.png"/><Relationship Id="rId371" Type="http://schemas.openxmlformats.org/officeDocument/2006/relationships/customXml" Target="../ink/ink271.xml"/><Relationship Id="rId9" Type="http://schemas.openxmlformats.org/officeDocument/2006/relationships/customXml" Target="../ink/ink90.xml"/><Relationship Id="rId210" Type="http://schemas.openxmlformats.org/officeDocument/2006/relationships/image" Target="../media/image192.png"/><Relationship Id="rId26" Type="http://schemas.openxmlformats.org/officeDocument/2006/relationships/image" Target="../media/image100.png"/><Relationship Id="rId231" Type="http://schemas.openxmlformats.org/officeDocument/2006/relationships/customXml" Target="../ink/ink201.xml"/><Relationship Id="rId252" Type="http://schemas.openxmlformats.org/officeDocument/2006/relationships/image" Target="../media/image213.png"/><Relationship Id="rId273" Type="http://schemas.openxmlformats.org/officeDocument/2006/relationships/customXml" Target="../ink/ink222.xml"/><Relationship Id="rId294" Type="http://schemas.openxmlformats.org/officeDocument/2006/relationships/image" Target="../media/image234.png"/><Relationship Id="rId308" Type="http://schemas.openxmlformats.org/officeDocument/2006/relationships/image" Target="../media/image241.png"/><Relationship Id="rId329" Type="http://schemas.openxmlformats.org/officeDocument/2006/relationships/customXml" Target="../ink/ink250.xml"/><Relationship Id="rId47" Type="http://schemas.openxmlformats.org/officeDocument/2006/relationships/customXml" Target="../ink/ink109.xml"/><Relationship Id="rId68" Type="http://schemas.openxmlformats.org/officeDocument/2006/relationships/image" Target="../media/image121.png"/><Relationship Id="rId89" Type="http://schemas.openxmlformats.org/officeDocument/2006/relationships/customXml" Target="../ink/ink130.xml"/><Relationship Id="rId112" Type="http://schemas.openxmlformats.org/officeDocument/2006/relationships/image" Target="../media/image143.png"/><Relationship Id="rId133" Type="http://schemas.openxmlformats.org/officeDocument/2006/relationships/customXml" Target="../ink/ink152.xml"/><Relationship Id="rId154" Type="http://schemas.openxmlformats.org/officeDocument/2006/relationships/image" Target="../media/image164.png"/><Relationship Id="rId175" Type="http://schemas.openxmlformats.org/officeDocument/2006/relationships/customXml" Target="../ink/ink173.xml"/><Relationship Id="rId340" Type="http://schemas.openxmlformats.org/officeDocument/2006/relationships/image" Target="../media/image257.png"/><Relationship Id="rId361" Type="http://schemas.openxmlformats.org/officeDocument/2006/relationships/customXml" Target="../ink/ink266.xml"/><Relationship Id="rId196" Type="http://schemas.openxmlformats.org/officeDocument/2006/relationships/image" Target="../media/image185.png"/><Relationship Id="rId200" Type="http://schemas.openxmlformats.org/officeDocument/2006/relationships/image" Target="../media/image187.png"/><Relationship Id="rId16" Type="http://schemas.openxmlformats.org/officeDocument/2006/relationships/image" Target="../media/image95.png"/><Relationship Id="rId221" Type="http://schemas.openxmlformats.org/officeDocument/2006/relationships/customXml" Target="../ink/ink196.xml"/><Relationship Id="rId242" Type="http://schemas.openxmlformats.org/officeDocument/2006/relationships/image" Target="../media/image208.png"/><Relationship Id="rId263" Type="http://schemas.openxmlformats.org/officeDocument/2006/relationships/customXml" Target="../ink/ink217.xml"/><Relationship Id="rId284" Type="http://schemas.openxmlformats.org/officeDocument/2006/relationships/image" Target="../media/image229.png"/><Relationship Id="rId319" Type="http://schemas.openxmlformats.org/officeDocument/2006/relationships/customXml" Target="../ink/ink245.xml"/><Relationship Id="rId37" Type="http://schemas.openxmlformats.org/officeDocument/2006/relationships/customXml" Target="../ink/ink104.xml"/><Relationship Id="rId58" Type="http://schemas.openxmlformats.org/officeDocument/2006/relationships/image" Target="../media/image116.png"/><Relationship Id="rId79" Type="http://schemas.openxmlformats.org/officeDocument/2006/relationships/customXml" Target="../ink/ink125.xml"/><Relationship Id="rId102" Type="http://schemas.openxmlformats.org/officeDocument/2006/relationships/image" Target="../media/image138.png"/><Relationship Id="rId123" Type="http://schemas.openxmlformats.org/officeDocument/2006/relationships/customXml" Target="../ink/ink147.xml"/><Relationship Id="rId144" Type="http://schemas.openxmlformats.org/officeDocument/2006/relationships/image" Target="../media/image159.png"/><Relationship Id="rId330" Type="http://schemas.openxmlformats.org/officeDocument/2006/relationships/image" Target="../media/image252.png"/><Relationship Id="rId90" Type="http://schemas.openxmlformats.org/officeDocument/2006/relationships/image" Target="../media/image132.png"/><Relationship Id="rId165" Type="http://schemas.openxmlformats.org/officeDocument/2006/relationships/customXml" Target="../ink/ink168.xml"/><Relationship Id="rId186" Type="http://schemas.openxmlformats.org/officeDocument/2006/relationships/image" Target="../media/image180.png"/><Relationship Id="rId351" Type="http://schemas.openxmlformats.org/officeDocument/2006/relationships/customXml" Target="../ink/ink261.xml"/><Relationship Id="rId372" Type="http://schemas.openxmlformats.org/officeDocument/2006/relationships/image" Target="../media/image273.png"/><Relationship Id="rId211" Type="http://schemas.openxmlformats.org/officeDocument/2006/relationships/customXml" Target="../ink/ink191.xml"/><Relationship Id="rId232" Type="http://schemas.openxmlformats.org/officeDocument/2006/relationships/image" Target="../media/image203.png"/><Relationship Id="rId253" Type="http://schemas.openxmlformats.org/officeDocument/2006/relationships/customXml" Target="../ink/ink212.xml"/><Relationship Id="rId274" Type="http://schemas.openxmlformats.org/officeDocument/2006/relationships/image" Target="../media/image224.png"/><Relationship Id="rId295" Type="http://schemas.openxmlformats.org/officeDocument/2006/relationships/customXml" Target="../ink/ink233.xml"/><Relationship Id="rId309" Type="http://schemas.openxmlformats.org/officeDocument/2006/relationships/customXml" Target="../ink/ink240.xml"/><Relationship Id="rId27" Type="http://schemas.openxmlformats.org/officeDocument/2006/relationships/customXml" Target="../ink/ink99.xml"/><Relationship Id="rId48" Type="http://schemas.openxmlformats.org/officeDocument/2006/relationships/image" Target="../media/image111.png"/><Relationship Id="rId69" Type="http://schemas.openxmlformats.org/officeDocument/2006/relationships/customXml" Target="../ink/ink120.xml"/><Relationship Id="rId113" Type="http://schemas.openxmlformats.org/officeDocument/2006/relationships/customXml" Target="../ink/ink142.xml"/><Relationship Id="rId134" Type="http://schemas.openxmlformats.org/officeDocument/2006/relationships/image" Target="../media/image154.png"/><Relationship Id="rId320" Type="http://schemas.openxmlformats.org/officeDocument/2006/relationships/image" Target="../media/image247.png"/><Relationship Id="rId80" Type="http://schemas.openxmlformats.org/officeDocument/2006/relationships/image" Target="../media/image127.png"/><Relationship Id="rId155" Type="http://schemas.openxmlformats.org/officeDocument/2006/relationships/customXml" Target="../ink/ink163.xml"/><Relationship Id="rId176" Type="http://schemas.openxmlformats.org/officeDocument/2006/relationships/image" Target="../media/image175.png"/><Relationship Id="rId197" Type="http://schemas.openxmlformats.org/officeDocument/2006/relationships/customXml" Target="../ink/ink184.xml"/><Relationship Id="rId341" Type="http://schemas.openxmlformats.org/officeDocument/2006/relationships/customXml" Target="../ink/ink256.xml"/><Relationship Id="rId362" Type="http://schemas.openxmlformats.org/officeDocument/2006/relationships/image" Target="../media/image268.png"/><Relationship Id="rId201" Type="http://schemas.openxmlformats.org/officeDocument/2006/relationships/customXml" Target="../ink/ink186.xml"/><Relationship Id="rId222" Type="http://schemas.openxmlformats.org/officeDocument/2006/relationships/image" Target="../media/image198.png"/><Relationship Id="rId243" Type="http://schemas.openxmlformats.org/officeDocument/2006/relationships/customXml" Target="../ink/ink207.xml"/><Relationship Id="rId264" Type="http://schemas.openxmlformats.org/officeDocument/2006/relationships/image" Target="../media/image219.png"/><Relationship Id="rId285" Type="http://schemas.openxmlformats.org/officeDocument/2006/relationships/customXml" Target="../ink/ink228.xml"/><Relationship Id="rId17" Type="http://schemas.openxmlformats.org/officeDocument/2006/relationships/customXml" Target="../ink/ink94.xml"/><Relationship Id="rId38" Type="http://schemas.openxmlformats.org/officeDocument/2006/relationships/image" Target="../media/image106.png"/><Relationship Id="rId59" Type="http://schemas.openxmlformats.org/officeDocument/2006/relationships/customXml" Target="../ink/ink115.xml"/><Relationship Id="rId103" Type="http://schemas.openxmlformats.org/officeDocument/2006/relationships/customXml" Target="../ink/ink137.xml"/><Relationship Id="rId124" Type="http://schemas.openxmlformats.org/officeDocument/2006/relationships/image" Target="../media/image149.png"/><Relationship Id="rId310" Type="http://schemas.openxmlformats.org/officeDocument/2006/relationships/image" Target="../media/image242.png"/><Relationship Id="rId70" Type="http://schemas.openxmlformats.org/officeDocument/2006/relationships/image" Target="../media/image122.png"/><Relationship Id="rId91" Type="http://schemas.openxmlformats.org/officeDocument/2006/relationships/customXml" Target="../ink/ink131.xml"/><Relationship Id="rId145" Type="http://schemas.openxmlformats.org/officeDocument/2006/relationships/customXml" Target="../ink/ink158.xml"/><Relationship Id="rId166" Type="http://schemas.openxmlformats.org/officeDocument/2006/relationships/image" Target="../media/image170.png"/><Relationship Id="rId187" Type="http://schemas.openxmlformats.org/officeDocument/2006/relationships/customXml" Target="../ink/ink179.xml"/><Relationship Id="rId331" Type="http://schemas.openxmlformats.org/officeDocument/2006/relationships/customXml" Target="../ink/ink251.xml"/><Relationship Id="rId352" Type="http://schemas.openxmlformats.org/officeDocument/2006/relationships/image" Target="../media/image263.png"/><Relationship Id="rId373" Type="http://schemas.openxmlformats.org/officeDocument/2006/relationships/customXml" Target="../ink/ink27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93.png"/><Relationship Id="rId233" Type="http://schemas.openxmlformats.org/officeDocument/2006/relationships/customXml" Target="../ink/ink202.xml"/><Relationship Id="rId254" Type="http://schemas.openxmlformats.org/officeDocument/2006/relationships/image" Target="../media/image214.png"/><Relationship Id="rId28" Type="http://schemas.openxmlformats.org/officeDocument/2006/relationships/image" Target="../media/image101.png"/><Relationship Id="rId49" Type="http://schemas.openxmlformats.org/officeDocument/2006/relationships/customXml" Target="../ink/ink110.xml"/><Relationship Id="rId114" Type="http://schemas.openxmlformats.org/officeDocument/2006/relationships/image" Target="../media/image144.png"/><Relationship Id="rId275" Type="http://schemas.openxmlformats.org/officeDocument/2006/relationships/customXml" Target="../ink/ink223.xml"/><Relationship Id="rId296" Type="http://schemas.openxmlformats.org/officeDocument/2006/relationships/image" Target="../media/image235.png"/><Relationship Id="rId300" Type="http://schemas.openxmlformats.org/officeDocument/2006/relationships/image" Target="../media/image237.png"/><Relationship Id="rId60" Type="http://schemas.openxmlformats.org/officeDocument/2006/relationships/image" Target="../media/image117.png"/><Relationship Id="rId81" Type="http://schemas.openxmlformats.org/officeDocument/2006/relationships/customXml" Target="../ink/ink126.xml"/><Relationship Id="rId135" Type="http://schemas.openxmlformats.org/officeDocument/2006/relationships/customXml" Target="../ink/ink153.xml"/><Relationship Id="rId156" Type="http://schemas.openxmlformats.org/officeDocument/2006/relationships/image" Target="../media/image165.png"/><Relationship Id="rId177" Type="http://schemas.openxmlformats.org/officeDocument/2006/relationships/customXml" Target="../ink/ink174.xml"/><Relationship Id="rId198" Type="http://schemas.openxmlformats.org/officeDocument/2006/relationships/image" Target="../media/image186.png"/><Relationship Id="rId321" Type="http://schemas.openxmlformats.org/officeDocument/2006/relationships/customXml" Target="../ink/ink246.xml"/><Relationship Id="rId342" Type="http://schemas.openxmlformats.org/officeDocument/2006/relationships/image" Target="../media/image258.png"/><Relationship Id="rId363" Type="http://schemas.openxmlformats.org/officeDocument/2006/relationships/customXml" Target="../ink/ink267.xml"/><Relationship Id="rId202" Type="http://schemas.openxmlformats.org/officeDocument/2006/relationships/image" Target="../media/image188.png"/><Relationship Id="rId223" Type="http://schemas.openxmlformats.org/officeDocument/2006/relationships/customXml" Target="../ink/ink197.xml"/><Relationship Id="rId244" Type="http://schemas.openxmlformats.org/officeDocument/2006/relationships/image" Target="../media/image209.png"/><Relationship Id="rId18" Type="http://schemas.openxmlformats.org/officeDocument/2006/relationships/image" Target="../media/image96.png"/><Relationship Id="rId39" Type="http://schemas.openxmlformats.org/officeDocument/2006/relationships/customXml" Target="../ink/ink105.xml"/><Relationship Id="rId265" Type="http://schemas.openxmlformats.org/officeDocument/2006/relationships/customXml" Target="../ink/ink218.xml"/><Relationship Id="rId286" Type="http://schemas.openxmlformats.org/officeDocument/2006/relationships/image" Target="../media/image230.png"/><Relationship Id="rId50" Type="http://schemas.openxmlformats.org/officeDocument/2006/relationships/image" Target="../media/image112.png"/><Relationship Id="rId104" Type="http://schemas.openxmlformats.org/officeDocument/2006/relationships/image" Target="../media/image139.png"/><Relationship Id="rId125" Type="http://schemas.openxmlformats.org/officeDocument/2006/relationships/customXml" Target="../ink/ink148.xml"/><Relationship Id="rId146" Type="http://schemas.openxmlformats.org/officeDocument/2006/relationships/image" Target="../media/image160.png"/><Relationship Id="rId167" Type="http://schemas.openxmlformats.org/officeDocument/2006/relationships/customXml" Target="../ink/ink169.xml"/><Relationship Id="rId188" Type="http://schemas.openxmlformats.org/officeDocument/2006/relationships/image" Target="../media/image181.png"/><Relationship Id="rId311" Type="http://schemas.openxmlformats.org/officeDocument/2006/relationships/customXml" Target="../ink/ink241.xml"/><Relationship Id="rId332" Type="http://schemas.openxmlformats.org/officeDocument/2006/relationships/image" Target="../media/image253.png"/><Relationship Id="rId353" Type="http://schemas.openxmlformats.org/officeDocument/2006/relationships/customXml" Target="../ink/ink262.xml"/><Relationship Id="rId374" Type="http://schemas.openxmlformats.org/officeDocument/2006/relationships/image" Target="../media/image274.png"/><Relationship Id="rId71" Type="http://schemas.openxmlformats.org/officeDocument/2006/relationships/customXml" Target="../ink/ink121.xml"/><Relationship Id="rId92" Type="http://schemas.openxmlformats.org/officeDocument/2006/relationships/image" Target="../media/image133.png"/><Relationship Id="rId213" Type="http://schemas.openxmlformats.org/officeDocument/2006/relationships/customXml" Target="../ink/ink192.xml"/><Relationship Id="rId234" Type="http://schemas.openxmlformats.org/officeDocument/2006/relationships/image" Target="../media/image204.png"/><Relationship Id="rId2" Type="http://schemas.openxmlformats.org/officeDocument/2006/relationships/image" Target="../media/image15.png"/><Relationship Id="rId29" Type="http://schemas.openxmlformats.org/officeDocument/2006/relationships/customXml" Target="../ink/ink100.xml"/><Relationship Id="rId255" Type="http://schemas.openxmlformats.org/officeDocument/2006/relationships/customXml" Target="../ink/ink213.xml"/><Relationship Id="rId276" Type="http://schemas.openxmlformats.org/officeDocument/2006/relationships/image" Target="../media/image225.png"/><Relationship Id="rId297" Type="http://schemas.openxmlformats.org/officeDocument/2006/relationships/customXml" Target="../ink/ink234.xml"/><Relationship Id="rId40" Type="http://schemas.openxmlformats.org/officeDocument/2006/relationships/image" Target="../media/image107.png"/><Relationship Id="rId115" Type="http://schemas.openxmlformats.org/officeDocument/2006/relationships/customXml" Target="../ink/ink143.xml"/><Relationship Id="rId136" Type="http://schemas.openxmlformats.org/officeDocument/2006/relationships/image" Target="../media/image155.png"/><Relationship Id="rId157" Type="http://schemas.openxmlformats.org/officeDocument/2006/relationships/customXml" Target="../ink/ink164.xml"/><Relationship Id="rId178" Type="http://schemas.openxmlformats.org/officeDocument/2006/relationships/image" Target="../media/image176.png"/><Relationship Id="rId301" Type="http://schemas.openxmlformats.org/officeDocument/2006/relationships/customXml" Target="../ink/ink236.xml"/><Relationship Id="rId322" Type="http://schemas.openxmlformats.org/officeDocument/2006/relationships/image" Target="../media/image248.png"/><Relationship Id="rId343" Type="http://schemas.openxmlformats.org/officeDocument/2006/relationships/customXml" Target="../ink/ink257.xml"/><Relationship Id="rId364" Type="http://schemas.openxmlformats.org/officeDocument/2006/relationships/image" Target="../media/image269.png"/><Relationship Id="rId61" Type="http://schemas.openxmlformats.org/officeDocument/2006/relationships/customXml" Target="../ink/ink116.xml"/><Relationship Id="rId82" Type="http://schemas.openxmlformats.org/officeDocument/2006/relationships/image" Target="../media/image128.png"/><Relationship Id="rId199" Type="http://schemas.openxmlformats.org/officeDocument/2006/relationships/customXml" Target="../ink/ink185.xml"/><Relationship Id="rId203" Type="http://schemas.openxmlformats.org/officeDocument/2006/relationships/customXml" Target="../ink/ink187.xml"/><Relationship Id="rId19" Type="http://schemas.openxmlformats.org/officeDocument/2006/relationships/customXml" Target="../ink/ink95.xml"/><Relationship Id="rId224" Type="http://schemas.openxmlformats.org/officeDocument/2006/relationships/image" Target="../media/image199.png"/><Relationship Id="rId245" Type="http://schemas.openxmlformats.org/officeDocument/2006/relationships/customXml" Target="../ink/ink208.xml"/><Relationship Id="rId266" Type="http://schemas.openxmlformats.org/officeDocument/2006/relationships/image" Target="../media/image220.png"/><Relationship Id="rId287" Type="http://schemas.openxmlformats.org/officeDocument/2006/relationships/customXml" Target="../ink/ink229.xml"/><Relationship Id="rId30" Type="http://schemas.openxmlformats.org/officeDocument/2006/relationships/image" Target="../media/image102.png"/><Relationship Id="rId105" Type="http://schemas.openxmlformats.org/officeDocument/2006/relationships/customXml" Target="../ink/ink138.xml"/><Relationship Id="rId126" Type="http://schemas.openxmlformats.org/officeDocument/2006/relationships/image" Target="../media/image150.png"/><Relationship Id="rId147" Type="http://schemas.openxmlformats.org/officeDocument/2006/relationships/customXml" Target="../ink/ink159.xml"/><Relationship Id="rId168" Type="http://schemas.openxmlformats.org/officeDocument/2006/relationships/image" Target="../media/image171.png"/><Relationship Id="rId312" Type="http://schemas.openxmlformats.org/officeDocument/2006/relationships/image" Target="../media/image243.png"/><Relationship Id="rId333" Type="http://schemas.openxmlformats.org/officeDocument/2006/relationships/customXml" Target="../ink/ink252.xml"/><Relationship Id="rId354" Type="http://schemas.openxmlformats.org/officeDocument/2006/relationships/image" Target="../media/image264.png"/><Relationship Id="rId51" Type="http://schemas.openxmlformats.org/officeDocument/2006/relationships/customXml" Target="../ink/ink111.xml"/><Relationship Id="rId72" Type="http://schemas.openxmlformats.org/officeDocument/2006/relationships/image" Target="../media/image123.png"/><Relationship Id="rId93" Type="http://schemas.openxmlformats.org/officeDocument/2006/relationships/customXml" Target="../ink/ink132.xml"/><Relationship Id="rId189" Type="http://schemas.openxmlformats.org/officeDocument/2006/relationships/customXml" Target="../ink/ink180.xml"/><Relationship Id="rId375" Type="http://schemas.openxmlformats.org/officeDocument/2006/relationships/customXml" Target="../ink/ink273.xml"/><Relationship Id="rId3" Type="http://schemas.openxmlformats.org/officeDocument/2006/relationships/customXml" Target="../ink/ink87.xml"/><Relationship Id="rId214" Type="http://schemas.openxmlformats.org/officeDocument/2006/relationships/image" Target="../media/image194.png"/><Relationship Id="rId235" Type="http://schemas.openxmlformats.org/officeDocument/2006/relationships/customXml" Target="../ink/ink203.xml"/><Relationship Id="rId256" Type="http://schemas.openxmlformats.org/officeDocument/2006/relationships/image" Target="../media/image215.png"/><Relationship Id="rId277" Type="http://schemas.openxmlformats.org/officeDocument/2006/relationships/customXml" Target="../ink/ink224.xml"/><Relationship Id="rId298" Type="http://schemas.openxmlformats.org/officeDocument/2006/relationships/image" Target="../media/image236.png"/><Relationship Id="rId116" Type="http://schemas.openxmlformats.org/officeDocument/2006/relationships/image" Target="../media/image145.png"/><Relationship Id="rId137" Type="http://schemas.openxmlformats.org/officeDocument/2006/relationships/customXml" Target="../ink/ink154.xml"/><Relationship Id="rId158" Type="http://schemas.openxmlformats.org/officeDocument/2006/relationships/image" Target="../media/image166.png"/><Relationship Id="rId302" Type="http://schemas.openxmlformats.org/officeDocument/2006/relationships/image" Target="../media/image238.png"/><Relationship Id="rId323" Type="http://schemas.openxmlformats.org/officeDocument/2006/relationships/customXml" Target="../ink/ink247.xml"/><Relationship Id="rId344" Type="http://schemas.openxmlformats.org/officeDocument/2006/relationships/image" Target="../media/image259.png"/><Relationship Id="rId20" Type="http://schemas.openxmlformats.org/officeDocument/2006/relationships/image" Target="../media/image97.png"/><Relationship Id="rId41" Type="http://schemas.openxmlformats.org/officeDocument/2006/relationships/customXml" Target="../ink/ink106.xml"/><Relationship Id="rId62" Type="http://schemas.openxmlformats.org/officeDocument/2006/relationships/image" Target="../media/image118.png"/><Relationship Id="rId83" Type="http://schemas.openxmlformats.org/officeDocument/2006/relationships/customXml" Target="../ink/ink127.xml"/><Relationship Id="rId179" Type="http://schemas.openxmlformats.org/officeDocument/2006/relationships/customXml" Target="../ink/ink175.xml"/><Relationship Id="rId365" Type="http://schemas.openxmlformats.org/officeDocument/2006/relationships/customXml" Target="../ink/ink268.xml"/><Relationship Id="rId190" Type="http://schemas.openxmlformats.org/officeDocument/2006/relationships/image" Target="../media/image182.png"/><Relationship Id="rId204" Type="http://schemas.openxmlformats.org/officeDocument/2006/relationships/image" Target="../media/image189.png"/><Relationship Id="rId225" Type="http://schemas.openxmlformats.org/officeDocument/2006/relationships/customXml" Target="../ink/ink198.xml"/><Relationship Id="rId246" Type="http://schemas.openxmlformats.org/officeDocument/2006/relationships/image" Target="../media/image210.png"/><Relationship Id="rId267" Type="http://schemas.openxmlformats.org/officeDocument/2006/relationships/customXml" Target="../ink/ink219.xml"/><Relationship Id="rId288" Type="http://schemas.openxmlformats.org/officeDocument/2006/relationships/image" Target="../media/image231.png"/><Relationship Id="rId106" Type="http://schemas.openxmlformats.org/officeDocument/2006/relationships/image" Target="../media/image140.png"/><Relationship Id="rId127" Type="http://schemas.openxmlformats.org/officeDocument/2006/relationships/customXml" Target="../ink/ink149.xml"/><Relationship Id="rId313" Type="http://schemas.openxmlformats.org/officeDocument/2006/relationships/customXml" Target="../ink/ink242.xml"/><Relationship Id="rId10" Type="http://schemas.openxmlformats.org/officeDocument/2006/relationships/image" Target="../media/image92.png"/><Relationship Id="rId31" Type="http://schemas.openxmlformats.org/officeDocument/2006/relationships/customXml" Target="../ink/ink101.xml"/><Relationship Id="rId52" Type="http://schemas.openxmlformats.org/officeDocument/2006/relationships/image" Target="../media/image113.png"/><Relationship Id="rId73" Type="http://schemas.openxmlformats.org/officeDocument/2006/relationships/customXml" Target="../ink/ink122.xml"/><Relationship Id="rId94" Type="http://schemas.openxmlformats.org/officeDocument/2006/relationships/image" Target="../media/image134.png"/><Relationship Id="rId148" Type="http://schemas.openxmlformats.org/officeDocument/2006/relationships/image" Target="../media/image161.png"/><Relationship Id="rId169" Type="http://schemas.openxmlformats.org/officeDocument/2006/relationships/customXml" Target="../ink/ink170.xml"/><Relationship Id="rId334" Type="http://schemas.openxmlformats.org/officeDocument/2006/relationships/image" Target="../media/image254.png"/><Relationship Id="rId355" Type="http://schemas.openxmlformats.org/officeDocument/2006/relationships/customXml" Target="../ink/ink263.xml"/><Relationship Id="rId376" Type="http://schemas.openxmlformats.org/officeDocument/2006/relationships/image" Target="../media/image275.png"/><Relationship Id="rId4" Type="http://schemas.openxmlformats.org/officeDocument/2006/relationships/image" Target="../media/image89.png"/><Relationship Id="rId180" Type="http://schemas.openxmlformats.org/officeDocument/2006/relationships/image" Target="../media/image177.png"/><Relationship Id="rId215" Type="http://schemas.openxmlformats.org/officeDocument/2006/relationships/customXml" Target="../ink/ink193.xml"/><Relationship Id="rId236" Type="http://schemas.openxmlformats.org/officeDocument/2006/relationships/image" Target="../media/image205.png"/><Relationship Id="rId257" Type="http://schemas.openxmlformats.org/officeDocument/2006/relationships/customXml" Target="../ink/ink214.xml"/><Relationship Id="rId278" Type="http://schemas.openxmlformats.org/officeDocument/2006/relationships/image" Target="../media/image226.png"/><Relationship Id="rId303" Type="http://schemas.openxmlformats.org/officeDocument/2006/relationships/customXml" Target="../ink/ink237.xml"/><Relationship Id="rId42" Type="http://schemas.openxmlformats.org/officeDocument/2006/relationships/image" Target="../media/image108.png"/><Relationship Id="rId84" Type="http://schemas.openxmlformats.org/officeDocument/2006/relationships/image" Target="../media/image129.png"/><Relationship Id="rId138" Type="http://schemas.openxmlformats.org/officeDocument/2006/relationships/image" Target="../media/image156.png"/><Relationship Id="rId345" Type="http://schemas.openxmlformats.org/officeDocument/2006/relationships/customXml" Target="../ink/ink258.xml"/><Relationship Id="rId191" Type="http://schemas.openxmlformats.org/officeDocument/2006/relationships/customXml" Target="../ink/ink181.xml"/><Relationship Id="rId205" Type="http://schemas.openxmlformats.org/officeDocument/2006/relationships/customXml" Target="../ink/ink188.xml"/><Relationship Id="rId247" Type="http://schemas.openxmlformats.org/officeDocument/2006/relationships/customXml" Target="../ink/ink209.xml"/><Relationship Id="rId107" Type="http://schemas.openxmlformats.org/officeDocument/2006/relationships/customXml" Target="../ink/ink139.xml"/><Relationship Id="rId289" Type="http://schemas.openxmlformats.org/officeDocument/2006/relationships/customXml" Target="../ink/ink230.xml"/><Relationship Id="rId11" Type="http://schemas.openxmlformats.org/officeDocument/2006/relationships/customXml" Target="../ink/ink91.xml"/><Relationship Id="rId53" Type="http://schemas.openxmlformats.org/officeDocument/2006/relationships/customXml" Target="../ink/ink112.xml"/><Relationship Id="rId149" Type="http://schemas.openxmlformats.org/officeDocument/2006/relationships/customXml" Target="../ink/ink160.xml"/><Relationship Id="rId314" Type="http://schemas.openxmlformats.org/officeDocument/2006/relationships/image" Target="../media/image244.png"/><Relationship Id="rId356" Type="http://schemas.openxmlformats.org/officeDocument/2006/relationships/image" Target="../media/image265.png"/><Relationship Id="rId95" Type="http://schemas.openxmlformats.org/officeDocument/2006/relationships/customXml" Target="../ink/ink133.xml"/><Relationship Id="rId160" Type="http://schemas.openxmlformats.org/officeDocument/2006/relationships/image" Target="../media/image167.png"/><Relationship Id="rId216" Type="http://schemas.openxmlformats.org/officeDocument/2006/relationships/image" Target="../media/image195.png"/><Relationship Id="rId258" Type="http://schemas.openxmlformats.org/officeDocument/2006/relationships/image" Target="../media/image216.png"/><Relationship Id="rId22" Type="http://schemas.openxmlformats.org/officeDocument/2006/relationships/image" Target="../media/image98.png"/><Relationship Id="rId64" Type="http://schemas.openxmlformats.org/officeDocument/2006/relationships/image" Target="../media/image119.png"/><Relationship Id="rId118" Type="http://schemas.openxmlformats.org/officeDocument/2006/relationships/image" Target="../media/image146.png"/><Relationship Id="rId325" Type="http://schemas.openxmlformats.org/officeDocument/2006/relationships/customXml" Target="../ink/ink248.xml"/><Relationship Id="rId367" Type="http://schemas.openxmlformats.org/officeDocument/2006/relationships/customXml" Target="../ink/ink269.xml"/><Relationship Id="rId171" Type="http://schemas.openxmlformats.org/officeDocument/2006/relationships/customXml" Target="../ink/ink171.xml"/><Relationship Id="rId227" Type="http://schemas.openxmlformats.org/officeDocument/2006/relationships/customXml" Target="../ink/ink199.xml"/><Relationship Id="rId269" Type="http://schemas.openxmlformats.org/officeDocument/2006/relationships/customXml" Target="../ink/ink220.xml"/><Relationship Id="rId33" Type="http://schemas.openxmlformats.org/officeDocument/2006/relationships/customXml" Target="../ink/ink102.xml"/><Relationship Id="rId129" Type="http://schemas.openxmlformats.org/officeDocument/2006/relationships/customXml" Target="../ink/ink150.xml"/><Relationship Id="rId280" Type="http://schemas.openxmlformats.org/officeDocument/2006/relationships/image" Target="../media/image227.png"/><Relationship Id="rId336" Type="http://schemas.openxmlformats.org/officeDocument/2006/relationships/image" Target="../media/image255.png"/><Relationship Id="rId75" Type="http://schemas.openxmlformats.org/officeDocument/2006/relationships/customXml" Target="../ink/ink123.xml"/><Relationship Id="rId140" Type="http://schemas.openxmlformats.org/officeDocument/2006/relationships/image" Target="../media/image157.png"/><Relationship Id="rId182" Type="http://schemas.openxmlformats.org/officeDocument/2006/relationships/image" Target="../media/image178.png"/><Relationship Id="rId6" Type="http://schemas.openxmlformats.org/officeDocument/2006/relationships/image" Target="../media/image90.png"/><Relationship Id="rId238" Type="http://schemas.openxmlformats.org/officeDocument/2006/relationships/image" Target="../media/image206.png"/><Relationship Id="rId291" Type="http://schemas.openxmlformats.org/officeDocument/2006/relationships/customXml" Target="../ink/ink231.xml"/><Relationship Id="rId305" Type="http://schemas.openxmlformats.org/officeDocument/2006/relationships/customXml" Target="../ink/ink238.xml"/><Relationship Id="rId347" Type="http://schemas.openxmlformats.org/officeDocument/2006/relationships/customXml" Target="../ink/ink259.xml"/><Relationship Id="rId44" Type="http://schemas.openxmlformats.org/officeDocument/2006/relationships/image" Target="../media/image109.png"/><Relationship Id="rId86" Type="http://schemas.openxmlformats.org/officeDocument/2006/relationships/image" Target="../media/image130.png"/><Relationship Id="rId151" Type="http://schemas.openxmlformats.org/officeDocument/2006/relationships/customXml" Target="../ink/ink161.xml"/><Relationship Id="rId193" Type="http://schemas.openxmlformats.org/officeDocument/2006/relationships/customXml" Target="../ink/ink182.xml"/><Relationship Id="rId207" Type="http://schemas.openxmlformats.org/officeDocument/2006/relationships/customXml" Target="../ink/ink189.xml"/><Relationship Id="rId249" Type="http://schemas.openxmlformats.org/officeDocument/2006/relationships/customXml" Target="../ink/ink210.xml"/><Relationship Id="rId13" Type="http://schemas.openxmlformats.org/officeDocument/2006/relationships/customXml" Target="../ink/ink92.xml"/><Relationship Id="rId109" Type="http://schemas.openxmlformats.org/officeDocument/2006/relationships/customXml" Target="../ink/ink140.xml"/><Relationship Id="rId260" Type="http://schemas.openxmlformats.org/officeDocument/2006/relationships/image" Target="../media/image217.png"/><Relationship Id="rId316" Type="http://schemas.openxmlformats.org/officeDocument/2006/relationships/image" Target="../media/image245.png"/><Relationship Id="rId55" Type="http://schemas.openxmlformats.org/officeDocument/2006/relationships/customXml" Target="../ink/ink113.xml"/><Relationship Id="rId97" Type="http://schemas.openxmlformats.org/officeDocument/2006/relationships/customXml" Target="../ink/ink134.xml"/><Relationship Id="rId120" Type="http://schemas.openxmlformats.org/officeDocument/2006/relationships/image" Target="../media/image147.png"/><Relationship Id="rId358" Type="http://schemas.openxmlformats.org/officeDocument/2006/relationships/image" Target="../media/image266.png"/><Relationship Id="rId162" Type="http://schemas.openxmlformats.org/officeDocument/2006/relationships/image" Target="../media/image168.png"/><Relationship Id="rId218" Type="http://schemas.openxmlformats.org/officeDocument/2006/relationships/image" Target="../media/image196.png"/><Relationship Id="rId271" Type="http://schemas.openxmlformats.org/officeDocument/2006/relationships/customXml" Target="../ink/ink221.xml"/><Relationship Id="rId24" Type="http://schemas.openxmlformats.org/officeDocument/2006/relationships/image" Target="../media/image99.png"/><Relationship Id="rId66" Type="http://schemas.openxmlformats.org/officeDocument/2006/relationships/image" Target="../media/image120.png"/><Relationship Id="rId131" Type="http://schemas.openxmlformats.org/officeDocument/2006/relationships/customXml" Target="../ink/ink151.xml"/><Relationship Id="rId327" Type="http://schemas.openxmlformats.org/officeDocument/2006/relationships/customXml" Target="../ink/ink249.xml"/><Relationship Id="rId369" Type="http://schemas.openxmlformats.org/officeDocument/2006/relationships/customXml" Target="../ink/ink270.xml"/><Relationship Id="rId173" Type="http://schemas.openxmlformats.org/officeDocument/2006/relationships/customXml" Target="../ink/ink172.xml"/><Relationship Id="rId229" Type="http://schemas.openxmlformats.org/officeDocument/2006/relationships/customXml" Target="../ink/ink200.xml"/><Relationship Id="rId240" Type="http://schemas.openxmlformats.org/officeDocument/2006/relationships/image" Target="../media/image207.png"/><Relationship Id="rId35" Type="http://schemas.openxmlformats.org/officeDocument/2006/relationships/customXml" Target="../ink/ink103.xml"/><Relationship Id="rId77" Type="http://schemas.openxmlformats.org/officeDocument/2006/relationships/customXml" Target="../ink/ink124.xml"/><Relationship Id="rId100" Type="http://schemas.openxmlformats.org/officeDocument/2006/relationships/image" Target="../media/image137.png"/><Relationship Id="rId282" Type="http://schemas.openxmlformats.org/officeDocument/2006/relationships/image" Target="../media/image228.png"/><Relationship Id="rId338" Type="http://schemas.openxmlformats.org/officeDocument/2006/relationships/image" Target="../media/image256.png"/><Relationship Id="rId8" Type="http://schemas.openxmlformats.org/officeDocument/2006/relationships/image" Target="../media/image91.png"/><Relationship Id="rId142" Type="http://schemas.openxmlformats.org/officeDocument/2006/relationships/image" Target="../media/image158.png"/><Relationship Id="rId184" Type="http://schemas.openxmlformats.org/officeDocument/2006/relationships/image" Target="../media/image179.png"/><Relationship Id="rId251" Type="http://schemas.openxmlformats.org/officeDocument/2006/relationships/customXml" Target="../ink/ink211.xml"/><Relationship Id="rId46" Type="http://schemas.openxmlformats.org/officeDocument/2006/relationships/image" Target="../media/image110.png"/><Relationship Id="rId293" Type="http://schemas.openxmlformats.org/officeDocument/2006/relationships/customXml" Target="../ink/ink232.xml"/><Relationship Id="rId307" Type="http://schemas.openxmlformats.org/officeDocument/2006/relationships/customXml" Target="../ink/ink239.xml"/><Relationship Id="rId349" Type="http://schemas.openxmlformats.org/officeDocument/2006/relationships/customXml" Target="../ink/ink260.xml"/><Relationship Id="rId88" Type="http://schemas.openxmlformats.org/officeDocument/2006/relationships/image" Target="../media/image131.png"/><Relationship Id="rId111" Type="http://schemas.openxmlformats.org/officeDocument/2006/relationships/customXml" Target="../ink/ink141.xml"/><Relationship Id="rId153" Type="http://schemas.openxmlformats.org/officeDocument/2006/relationships/customXml" Target="../ink/ink162.xml"/><Relationship Id="rId195" Type="http://schemas.openxmlformats.org/officeDocument/2006/relationships/customXml" Target="../ink/ink183.xml"/><Relationship Id="rId209" Type="http://schemas.openxmlformats.org/officeDocument/2006/relationships/customXml" Target="../ink/ink190.xml"/><Relationship Id="rId360" Type="http://schemas.openxmlformats.org/officeDocument/2006/relationships/image" Target="../media/image267.png"/><Relationship Id="rId220" Type="http://schemas.openxmlformats.org/officeDocument/2006/relationships/image" Target="../media/image197.png"/><Relationship Id="rId15" Type="http://schemas.openxmlformats.org/officeDocument/2006/relationships/customXml" Target="../ink/ink93.xml"/><Relationship Id="rId57" Type="http://schemas.openxmlformats.org/officeDocument/2006/relationships/customXml" Target="../ink/ink114.xml"/><Relationship Id="rId262" Type="http://schemas.openxmlformats.org/officeDocument/2006/relationships/image" Target="../media/image218.png"/><Relationship Id="rId318" Type="http://schemas.openxmlformats.org/officeDocument/2006/relationships/image" Target="../media/image24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9.xml"/><Relationship Id="rId18" Type="http://schemas.openxmlformats.org/officeDocument/2006/relationships/image" Target="../media/image284.png"/><Relationship Id="rId26" Type="http://schemas.openxmlformats.org/officeDocument/2006/relationships/image" Target="../media/image288.png"/><Relationship Id="rId39" Type="http://schemas.openxmlformats.org/officeDocument/2006/relationships/customXml" Target="../ink/ink292.xml"/><Relationship Id="rId21" Type="http://schemas.openxmlformats.org/officeDocument/2006/relationships/customXml" Target="../ink/ink283.xml"/><Relationship Id="rId34" Type="http://schemas.openxmlformats.org/officeDocument/2006/relationships/image" Target="../media/image292.png"/><Relationship Id="rId42" Type="http://schemas.openxmlformats.org/officeDocument/2006/relationships/image" Target="../media/image296.png"/><Relationship Id="rId7" Type="http://schemas.openxmlformats.org/officeDocument/2006/relationships/customXml" Target="../ink/ink276.xml"/><Relationship Id="rId2" Type="http://schemas.openxmlformats.org/officeDocument/2006/relationships/image" Target="../media/image276.png"/><Relationship Id="rId16" Type="http://schemas.openxmlformats.org/officeDocument/2006/relationships/image" Target="../media/image283.png"/><Relationship Id="rId29" Type="http://schemas.openxmlformats.org/officeDocument/2006/relationships/customXml" Target="../ink/ink2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8.png"/><Relationship Id="rId11" Type="http://schemas.openxmlformats.org/officeDocument/2006/relationships/customXml" Target="../ink/ink278.xml"/><Relationship Id="rId24" Type="http://schemas.openxmlformats.org/officeDocument/2006/relationships/image" Target="../media/image287.png"/><Relationship Id="rId32" Type="http://schemas.openxmlformats.org/officeDocument/2006/relationships/image" Target="../media/image291.png"/><Relationship Id="rId37" Type="http://schemas.openxmlformats.org/officeDocument/2006/relationships/customXml" Target="../ink/ink291.xml"/><Relationship Id="rId40" Type="http://schemas.openxmlformats.org/officeDocument/2006/relationships/image" Target="../media/image295.png"/><Relationship Id="rId45" Type="http://schemas.openxmlformats.org/officeDocument/2006/relationships/customXml" Target="../ink/ink295.xml"/><Relationship Id="rId5" Type="http://schemas.openxmlformats.org/officeDocument/2006/relationships/customXml" Target="../ink/ink275.xml"/><Relationship Id="rId15" Type="http://schemas.openxmlformats.org/officeDocument/2006/relationships/customXml" Target="../ink/ink280.xml"/><Relationship Id="rId23" Type="http://schemas.openxmlformats.org/officeDocument/2006/relationships/customXml" Target="../ink/ink284.xml"/><Relationship Id="rId28" Type="http://schemas.openxmlformats.org/officeDocument/2006/relationships/image" Target="../media/image289.png"/><Relationship Id="rId36" Type="http://schemas.openxmlformats.org/officeDocument/2006/relationships/image" Target="../media/image293.png"/><Relationship Id="rId10" Type="http://schemas.openxmlformats.org/officeDocument/2006/relationships/image" Target="../media/image280.png"/><Relationship Id="rId19" Type="http://schemas.openxmlformats.org/officeDocument/2006/relationships/customXml" Target="../ink/ink282.xml"/><Relationship Id="rId31" Type="http://schemas.openxmlformats.org/officeDocument/2006/relationships/customXml" Target="../ink/ink288.xml"/><Relationship Id="rId44" Type="http://schemas.openxmlformats.org/officeDocument/2006/relationships/image" Target="../media/image297.png"/><Relationship Id="rId4" Type="http://schemas.openxmlformats.org/officeDocument/2006/relationships/image" Target="../media/image277.png"/><Relationship Id="rId9" Type="http://schemas.openxmlformats.org/officeDocument/2006/relationships/customXml" Target="../ink/ink277.xml"/><Relationship Id="rId14" Type="http://schemas.openxmlformats.org/officeDocument/2006/relationships/image" Target="../media/image282.png"/><Relationship Id="rId22" Type="http://schemas.openxmlformats.org/officeDocument/2006/relationships/image" Target="../media/image286.png"/><Relationship Id="rId27" Type="http://schemas.openxmlformats.org/officeDocument/2006/relationships/customXml" Target="../ink/ink286.xml"/><Relationship Id="rId30" Type="http://schemas.openxmlformats.org/officeDocument/2006/relationships/image" Target="../media/image290.png"/><Relationship Id="rId35" Type="http://schemas.openxmlformats.org/officeDocument/2006/relationships/customXml" Target="../ink/ink290.xml"/><Relationship Id="rId43" Type="http://schemas.openxmlformats.org/officeDocument/2006/relationships/customXml" Target="../ink/ink294.xml"/><Relationship Id="rId8" Type="http://schemas.openxmlformats.org/officeDocument/2006/relationships/image" Target="../media/image279.png"/><Relationship Id="rId3" Type="http://schemas.openxmlformats.org/officeDocument/2006/relationships/customXml" Target="../ink/ink274.xml"/><Relationship Id="rId12" Type="http://schemas.openxmlformats.org/officeDocument/2006/relationships/image" Target="../media/image281.png"/><Relationship Id="rId17" Type="http://schemas.openxmlformats.org/officeDocument/2006/relationships/customXml" Target="../ink/ink281.xml"/><Relationship Id="rId25" Type="http://schemas.openxmlformats.org/officeDocument/2006/relationships/customXml" Target="../ink/ink285.xml"/><Relationship Id="rId33" Type="http://schemas.openxmlformats.org/officeDocument/2006/relationships/customXml" Target="../ink/ink289.xml"/><Relationship Id="rId38" Type="http://schemas.openxmlformats.org/officeDocument/2006/relationships/image" Target="../media/image294.png"/><Relationship Id="rId46" Type="http://schemas.openxmlformats.org/officeDocument/2006/relationships/image" Target="../media/image298.png"/><Relationship Id="rId20" Type="http://schemas.openxmlformats.org/officeDocument/2006/relationships/image" Target="../media/image285.png"/><Relationship Id="rId41" Type="http://schemas.openxmlformats.org/officeDocument/2006/relationships/customXml" Target="../ink/ink29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png"/><Relationship Id="rId13" Type="http://schemas.openxmlformats.org/officeDocument/2006/relationships/customXml" Target="../ink/ink301.xml"/><Relationship Id="rId18" Type="http://schemas.openxmlformats.org/officeDocument/2006/relationships/image" Target="../media/image307.png"/><Relationship Id="rId3" Type="http://schemas.openxmlformats.org/officeDocument/2006/relationships/customXml" Target="../ink/ink296.xml"/><Relationship Id="rId7" Type="http://schemas.openxmlformats.org/officeDocument/2006/relationships/customXml" Target="../ink/ink298.xml"/><Relationship Id="rId12" Type="http://schemas.openxmlformats.org/officeDocument/2006/relationships/image" Target="../media/image304.png"/><Relationship Id="rId17" Type="http://schemas.openxmlformats.org/officeDocument/2006/relationships/customXml" Target="../ink/ink303.xml"/><Relationship Id="rId2" Type="http://schemas.openxmlformats.org/officeDocument/2006/relationships/image" Target="../media/image299.png"/><Relationship Id="rId16" Type="http://schemas.openxmlformats.org/officeDocument/2006/relationships/image" Target="../media/image306.png"/><Relationship Id="rId20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11" Type="http://schemas.openxmlformats.org/officeDocument/2006/relationships/customXml" Target="../ink/ink300.xml"/><Relationship Id="rId5" Type="http://schemas.openxmlformats.org/officeDocument/2006/relationships/customXml" Target="../ink/ink297.xml"/><Relationship Id="rId15" Type="http://schemas.openxmlformats.org/officeDocument/2006/relationships/customXml" Target="../ink/ink302.xml"/><Relationship Id="rId10" Type="http://schemas.openxmlformats.org/officeDocument/2006/relationships/image" Target="../media/image303.png"/><Relationship Id="rId19" Type="http://schemas.openxmlformats.org/officeDocument/2006/relationships/customXml" Target="../ink/ink304.xml"/><Relationship Id="rId4" Type="http://schemas.openxmlformats.org/officeDocument/2006/relationships/image" Target="../media/image300.png"/><Relationship Id="rId9" Type="http://schemas.openxmlformats.org/officeDocument/2006/relationships/customXml" Target="../ink/ink299.xml"/><Relationship Id="rId14" Type="http://schemas.openxmlformats.org/officeDocument/2006/relationships/image" Target="../media/image30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13" Type="http://schemas.openxmlformats.org/officeDocument/2006/relationships/customXml" Target="../ink/ink310.xml"/><Relationship Id="rId18" Type="http://schemas.openxmlformats.org/officeDocument/2006/relationships/image" Target="../media/image317.png"/><Relationship Id="rId3" Type="http://schemas.openxmlformats.org/officeDocument/2006/relationships/customXml" Target="../ink/ink305.xml"/><Relationship Id="rId7" Type="http://schemas.openxmlformats.org/officeDocument/2006/relationships/customXml" Target="../ink/ink307.xml"/><Relationship Id="rId12" Type="http://schemas.openxmlformats.org/officeDocument/2006/relationships/image" Target="../media/image314.png"/><Relationship Id="rId17" Type="http://schemas.openxmlformats.org/officeDocument/2006/relationships/customXml" Target="../ink/ink312.xml"/><Relationship Id="rId2" Type="http://schemas.openxmlformats.org/officeDocument/2006/relationships/image" Target="../media/image309.png"/><Relationship Id="rId16" Type="http://schemas.openxmlformats.org/officeDocument/2006/relationships/image" Target="../media/image316.png"/><Relationship Id="rId20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customXml" Target="../ink/ink309.xml"/><Relationship Id="rId5" Type="http://schemas.openxmlformats.org/officeDocument/2006/relationships/customXml" Target="../ink/ink306.xml"/><Relationship Id="rId15" Type="http://schemas.openxmlformats.org/officeDocument/2006/relationships/customXml" Target="../ink/ink311.xml"/><Relationship Id="rId10" Type="http://schemas.openxmlformats.org/officeDocument/2006/relationships/image" Target="../media/image313.png"/><Relationship Id="rId19" Type="http://schemas.openxmlformats.org/officeDocument/2006/relationships/customXml" Target="../ink/ink313.xml"/><Relationship Id="rId4" Type="http://schemas.openxmlformats.org/officeDocument/2006/relationships/image" Target="../media/image310.png"/><Relationship Id="rId9" Type="http://schemas.openxmlformats.org/officeDocument/2006/relationships/customXml" Target="../ink/ink308.xml"/><Relationship Id="rId14" Type="http://schemas.openxmlformats.org/officeDocument/2006/relationships/image" Target="../media/image31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6.png"/><Relationship Id="rId21" Type="http://schemas.openxmlformats.org/officeDocument/2006/relationships/image" Target="../media/image328.png"/><Relationship Id="rId42" Type="http://schemas.openxmlformats.org/officeDocument/2006/relationships/customXml" Target="../ink/ink334.xml"/><Relationship Id="rId63" Type="http://schemas.openxmlformats.org/officeDocument/2006/relationships/image" Target="../media/image349.png"/><Relationship Id="rId84" Type="http://schemas.openxmlformats.org/officeDocument/2006/relationships/customXml" Target="../ink/ink355.xml"/><Relationship Id="rId16" Type="http://schemas.openxmlformats.org/officeDocument/2006/relationships/customXml" Target="../ink/ink321.xml"/><Relationship Id="rId107" Type="http://schemas.openxmlformats.org/officeDocument/2006/relationships/image" Target="../media/image371.png"/><Relationship Id="rId11" Type="http://schemas.openxmlformats.org/officeDocument/2006/relationships/image" Target="../media/image323.png"/><Relationship Id="rId32" Type="http://schemas.openxmlformats.org/officeDocument/2006/relationships/customXml" Target="../ink/ink329.xml"/><Relationship Id="rId37" Type="http://schemas.openxmlformats.org/officeDocument/2006/relationships/image" Target="../media/image336.png"/><Relationship Id="rId53" Type="http://schemas.openxmlformats.org/officeDocument/2006/relationships/image" Target="../media/image344.png"/><Relationship Id="rId58" Type="http://schemas.openxmlformats.org/officeDocument/2006/relationships/customXml" Target="../ink/ink342.xml"/><Relationship Id="rId74" Type="http://schemas.openxmlformats.org/officeDocument/2006/relationships/customXml" Target="../ink/ink350.xml"/><Relationship Id="rId79" Type="http://schemas.openxmlformats.org/officeDocument/2006/relationships/image" Target="../media/image357.png"/><Relationship Id="rId102" Type="http://schemas.openxmlformats.org/officeDocument/2006/relationships/customXml" Target="../ink/ink364.xml"/><Relationship Id="rId123" Type="http://schemas.openxmlformats.org/officeDocument/2006/relationships/image" Target="../media/image379.png"/><Relationship Id="rId128" Type="http://schemas.openxmlformats.org/officeDocument/2006/relationships/customXml" Target="../ink/ink377.xml"/><Relationship Id="rId5" Type="http://schemas.openxmlformats.org/officeDocument/2006/relationships/image" Target="../media/image320.png"/><Relationship Id="rId90" Type="http://schemas.openxmlformats.org/officeDocument/2006/relationships/customXml" Target="../ink/ink358.xml"/><Relationship Id="rId95" Type="http://schemas.openxmlformats.org/officeDocument/2006/relationships/image" Target="../media/image365.png"/><Relationship Id="rId22" Type="http://schemas.openxmlformats.org/officeDocument/2006/relationships/customXml" Target="../ink/ink324.xml"/><Relationship Id="rId27" Type="http://schemas.openxmlformats.org/officeDocument/2006/relationships/image" Target="../media/image331.png"/><Relationship Id="rId43" Type="http://schemas.openxmlformats.org/officeDocument/2006/relationships/image" Target="../media/image339.png"/><Relationship Id="rId48" Type="http://schemas.openxmlformats.org/officeDocument/2006/relationships/customXml" Target="../ink/ink337.xml"/><Relationship Id="rId64" Type="http://schemas.openxmlformats.org/officeDocument/2006/relationships/customXml" Target="../ink/ink345.xml"/><Relationship Id="rId69" Type="http://schemas.openxmlformats.org/officeDocument/2006/relationships/image" Target="../media/image352.png"/><Relationship Id="rId113" Type="http://schemas.openxmlformats.org/officeDocument/2006/relationships/image" Target="../media/image374.png"/><Relationship Id="rId118" Type="http://schemas.openxmlformats.org/officeDocument/2006/relationships/customXml" Target="../ink/ink372.xml"/><Relationship Id="rId134" Type="http://schemas.openxmlformats.org/officeDocument/2006/relationships/customXml" Target="../ink/ink380.xml"/><Relationship Id="rId80" Type="http://schemas.openxmlformats.org/officeDocument/2006/relationships/customXml" Target="../ink/ink353.xml"/><Relationship Id="rId85" Type="http://schemas.openxmlformats.org/officeDocument/2006/relationships/image" Target="../media/image360.png"/><Relationship Id="rId12" Type="http://schemas.openxmlformats.org/officeDocument/2006/relationships/customXml" Target="../ink/ink319.xml"/><Relationship Id="rId17" Type="http://schemas.openxmlformats.org/officeDocument/2006/relationships/image" Target="../media/image326.png"/><Relationship Id="rId33" Type="http://schemas.openxmlformats.org/officeDocument/2006/relationships/image" Target="../media/image334.png"/><Relationship Id="rId38" Type="http://schemas.openxmlformats.org/officeDocument/2006/relationships/customXml" Target="../ink/ink332.xml"/><Relationship Id="rId59" Type="http://schemas.openxmlformats.org/officeDocument/2006/relationships/image" Target="../media/image347.png"/><Relationship Id="rId103" Type="http://schemas.openxmlformats.org/officeDocument/2006/relationships/image" Target="../media/image369.png"/><Relationship Id="rId108" Type="http://schemas.openxmlformats.org/officeDocument/2006/relationships/customXml" Target="../ink/ink367.xml"/><Relationship Id="rId124" Type="http://schemas.openxmlformats.org/officeDocument/2006/relationships/customXml" Target="../ink/ink375.xml"/><Relationship Id="rId129" Type="http://schemas.openxmlformats.org/officeDocument/2006/relationships/image" Target="../media/image382.png"/><Relationship Id="rId54" Type="http://schemas.openxmlformats.org/officeDocument/2006/relationships/customXml" Target="../ink/ink340.xml"/><Relationship Id="rId70" Type="http://schemas.openxmlformats.org/officeDocument/2006/relationships/customXml" Target="../ink/ink348.xml"/><Relationship Id="rId75" Type="http://schemas.openxmlformats.org/officeDocument/2006/relationships/image" Target="../media/image355.png"/><Relationship Id="rId91" Type="http://schemas.openxmlformats.org/officeDocument/2006/relationships/image" Target="../media/image363.png"/><Relationship Id="rId96" Type="http://schemas.openxmlformats.org/officeDocument/2006/relationships/customXml" Target="../ink/ink3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6.xml"/><Relationship Id="rId23" Type="http://schemas.openxmlformats.org/officeDocument/2006/relationships/image" Target="../media/image329.png"/><Relationship Id="rId28" Type="http://schemas.openxmlformats.org/officeDocument/2006/relationships/customXml" Target="../ink/ink327.xml"/><Relationship Id="rId49" Type="http://schemas.openxmlformats.org/officeDocument/2006/relationships/image" Target="../media/image342.png"/><Relationship Id="rId114" Type="http://schemas.openxmlformats.org/officeDocument/2006/relationships/customXml" Target="../ink/ink370.xml"/><Relationship Id="rId119" Type="http://schemas.openxmlformats.org/officeDocument/2006/relationships/image" Target="../media/image377.png"/><Relationship Id="rId44" Type="http://schemas.openxmlformats.org/officeDocument/2006/relationships/customXml" Target="../ink/ink335.xml"/><Relationship Id="rId60" Type="http://schemas.openxmlformats.org/officeDocument/2006/relationships/customXml" Target="../ink/ink343.xml"/><Relationship Id="rId65" Type="http://schemas.openxmlformats.org/officeDocument/2006/relationships/image" Target="../media/image350.png"/><Relationship Id="rId81" Type="http://schemas.openxmlformats.org/officeDocument/2006/relationships/image" Target="../media/image358.png"/><Relationship Id="rId86" Type="http://schemas.openxmlformats.org/officeDocument/2006/relationships/customXml" Target="../ink/ink356.xml"/><Relationship Id="rId130" Type="http://schemas.openxmlformats.org/officeDocument/2006/relationships/customXml" Target="../ink/ink378.xml"/><Relationship Id="rId135" Type="http://schemas.openxmlformats.org/officeDocument/2006/relationships/image" Target="../media/image385.png"/><Relationship Id="rId13" Type="http://schemas.openxmlformats.org/officeDocument/2006/relationships/image" Target="../media/image324.png"/><Relationship Id="rId18" Type="http://schemas.openxmlformats.org/officeDocument/2006/relationships/customXml" Target="../ink/ink322.xml"/><Relationship Id="rId39" Type="http://schemas.openxmlformats.org/officeDocument/2006/relationships/image" Target="../media/image337.png"/><Relationship Id="rId109" Type="http://schemas.openxmlformats.org/officeDocument/2006/relationships/image" Target="../media/image372.png"/><Relationship Id="rId34" Type="http://schemas.openxmlformats.org/officeDocument/2006/relationships/customXml" Target="../ink/ink330.xml"/><Relationship Id="rId50" Type="http://schemas.openxmlformats.org/officeDocument/2006/relationships/customXml" Target="../ink/ink338.xml"/><Relationship Id="rId55" Type="http://schemas.openxmlformats.org/officeDocument/2006/relationships/image" Target="../media/image345.png"/><Relationship Id="rId76" Type="http://schemas.openxmlformats.org/officeDocument/2006/relationships/customXml" Target="../ink/ink351.xml"/><Relationship Id="rId97" Type="http://schemas.openxmlformats.org/officeDocument/2006/relationships/image" Target="../media/image366.png"/><Relationship Id="rId104" Type="http://schemas.openxmlformats.org/officeDocument/2006/relationships/customXml" Target="../ink/ink365.xml"/><Relationship Id="rId120" Type="http://schemas.openxmlformats.org/officeDocument/2006/relationships/customXml" Target="../ink/ink373.xml"/><Relationship Id="rId125" Type="http://schemas.openxmlformats.org/officeDocument/2006/relationships/image" Target="../media/image380.png"/><Relationship Id="rId7" Type="http://schemas.openxmlformats.org/officeDocument/2006/relationships/image" Target="../media/image321.png"/><Relationship Id="rId71" Type="http://schemas.openxmlformats.org/officeDocument/2006/relationships/image" Target="../media/image353.png"/><Relationship Id="rId92" Type="http://schemas.openxmlformats.org/officeDocument/2006/relationships/customXml" Target="../ink/ink359.xml"/><Relationship Id="rId2" Type="http://schemas.openxmlformats.org/officeDocument/2006/relationships/customXml" Target="../ink/ink314.xml"/><Relationship Id="rId29" Type="http://schemas.openxmlformats.org/officeDocument/2006/relationships/image" Target="../media/image332.png"/><Relationship Id="rId24" Type="http://schemas.openxmlformats.org/officeDocument/2006/relationships/customXml" Target="../ink/ink325.xml"/><Relationship Id="rId40" Type="http://schemas.openxmlformats.org/officeDocument/2006/relationships/customXml" Target="../ink/ink333.xml"/><Relationship Id="rId45" Type="http://schemas.openxmlformats.org/officeDocument/2006/relationships/image" Target="../media/image340.png"/><Relationship Id="rId66" Type="http://schemas.openxmlformats.org/officeDocument/2006/relationships/customXml" Target="../ink/ink346.xml"/><Relationship Id="rId87" Type="http://schemas.openxmlformats.org/officeDocument/2006/relationships/image" Target="../media/image361.png"/><Relationship Id="rId110" Type="http://schemas.openxmlformats.org/officeDocument/2006/relationships/customXml" Target="../ink/ink368.xml"/><Relationship Id="rId115" Type="http://schemas.openxmlformats.org/officeDocument/2006/relationships/image" Target="../media/image375.png"/><Relationship Id="rId131" Type="http://schemas.openxmlformats.org/officeDocument/2006/relationships/image" Target="../media/image383.png"/><Relationship Id="rId136" Type="http://schemas.openxmlformats.org/officeDocument/2006/relationships/customXml" Target="../ink/ink381.xml"/><Relationship Id="rId61" Type="http://schemas.openxmlformats.org/officeDocument/2006/relationships/image" Target="../media/image348.png"/><Relationship Id="rId82" Type="http://schemas.openxmlformats.org/officeDocument/2006/relationships/customXml" Target="../ink/ink354.xml"/><Relationship Id="rId19" Type="http://schemas.openxmlformats.org/officeDocument/2006/relationships/image" Target="../media/image327.png"/><Relationship Id="rId14" Type="http://schemas.openxmlformats.org/officeDocument/2006/relationships/customXml" Target="../ink/ink320.xml"/><Relationship Id="rId30" Type="http://schemas.openxmlformats.org/officeDocument/2006/relationships/customXml" Target="../ink/ink328.xml"/><Relationship Id="rId35" Type="http://schemas.openxmlformats.org/officeDocument/2006/relationships/image" Target="../media/image335.png"/><Relationship Id="rId56" Type="http://schemas.openxmlformats.org/officeDocument/2006/relationships/customXml" Target="../ink/ink341.xml"/><Relationship Id="rId77" Type="http://schemas.openxmlformats.org/officeDocument/2006/relationships/image" Target="../media/image356.png"/><Relationship Id="rId100" Type="http://schemas.openxmlformats.org/officeDocument/2006/relationships/customXml" Target="../ink/ink363.xml"/><Relationship Id="rId105" Type="http://schemas.openxmlformats.org/officeDocument/2006/relationships/image" Target="../media/image370.png"/><Relationship Id="rId126" Type="http://schemas.openxmlformats.org/officeDocument/2006/relationships/customXml" Target="../ink/ink376.xml"/><Relationship Id="rId8" Type="http://schemas.openxmlformats.org/officeDocument/2006/relationships/customXml" Target="../ink/ink317.xml"/><Relationship Id="rId51" Type="http://schemas.openxmlformats.org/officeDocument/2006/relationships/image" Target="../media/image343.png"/><Relationship Id="rId72" Type="http://schemas.openxmlformats.org/officeDocument/2006/relationships/customXml" Target="../ink/ink349.xml"/><Relationship Id="rId93" Type="http://schemas.openxmlformats.org/officeDocument/2006/relationships/image" Target="../media/image364.png"/><Relationship Id="rId98" Type="http://schemas.openxmlformats.org/officeDocument/2006/relationships/customXml" Target="../ink/ink362.xml"/><Relationship Id="rId121" Type="http://schemas.openxmlformats.org/officeDocument/2006/relationships/image" Target="../media/image378.png"/><Relationship Id="rId3" Type="http://schemas.openxmlformats.org/officeDocument/2006/relationships/image" Target="../media/image319.png"/><Relationship Id="rId25" Type="http://schemas.openxmlformats.org/officeDocument/2006/relationships/image" Target="../media/image330.png"/><Relationship Id="rId46" Type="http://schemas.openxmlformats.org/officeDocument/2006/relationships/customXml" Target="../ink/ink336.xml"/><Relationship Id="rId67" Type="http://schemas.openxmlformats.org/officeDocument/2006/relationships/image" Target="../media/image351.png"/><Relationship Id="rId116" Type="http://schemas.openxmlformats.org/officeDocument/2006/relationships/customXml" Target="../ink/ink371.xml"/><Relationship Id="rId137" Type="http://schemas.openxmlformats.org/officeDocument/2006/relationships/image" Target="../media/image386.png"/><Relationship Id="rId20" Type="http://schemas.openxmlformats.org/officeDocument/2006/relationships/customXml" Target="../ink/ink323.xml"/><Relationship Id="rId41" Type="http://schemas.openxmlformats.org/officeDocument/2006/relationships/image" Target="../media/image338.png"/><Relationship Id="rId62" Type="http://schemas.openxmlformats.org/officeDocument/2006/relationships/customXml" Target="../ink/ink344.xml"/><Relationship Id="rId83" Type="http://schemas.openxmlformats.org/officeDocument/2006/relationships/image" Target="../media/image359.png"/><Relationship Id="rId88" Type="http://schemas.openxmlformats.org/officeDocument/2006/relationships/customXml" Target="../ink/ink357.xml"/><Relationship Id="rId111" Type="http://schemas.openxmlformats.org/officeDocument/2006/relationships/image" Target="../media/image373.png"/><Relationship Id="rId132" Type="http://schemas.openxmlformats.org/officeDocument/2006/relationships/customXml" Target="../ink/ink379.xml"/><Relationship Id="rId15" Type="http://schemas.openxmlformats.org/officeDocument/2006/relationships/image" Target="../media/image325.png"/><Relationship Id="rId36" Type="http://schemas.openxmlformats.org/officeDocument/2006/relationships/customXml" Target="../ink/ink331.xml"/><Relationship Id="rId57" Type="http://schemas.openxmlformats.org/officeDocument/2006/relationships/image" Target="../media/image346.png"/><Relationship Id="rId106" Type="http://schemas.openxmlformats.org/officeDocument/2006/relationships/customXml" Target="../ink/ink366.xml"/><Relationship Id="rId127" Type="http://schemas.openxmlformats.org/officeDocument/2006/relationships/image" Target="../media/image381.png"/><Relationship Id="rId10" Type="http://schemas.openxmlformats.org/officeDocument/2006/relationships/customXml" Target="../ink/ink318.xml"/><Relationship Id="rId31" Type="http://schemas.openxmlformats.org/officeDocument/2006/relationships/image" Target="../media/image333.png"/><Relationship Id="rId52" Type="http://schemas.openxmlformats.org/officeDocument/2006/relationships/customXml" Target="../ink/ink339.xml"/><Relationship Id="rId73" Type="http://schemas.openxmlformats.org/officeDocument/2006/relationships/image" Target="../media/image354.png"/><Relationship Id="rId78" Type="http://schemas.openxmlformats.org/officeDocument/2006/relationships/customXml" Target="../ink/ink352.xml"/><Relationship Id="rId94" Type="http://schemas.openxmlformats.org/officeDocument/2006/relationships/customXml" Target="../ink/ink360.xml"/><Relationship Id="rId99" Type="http://schemas.openxmlformats.org/officeDocument/2006/relationships/image" Target="../media/image367.png"/><Relationship Id="rId101" Type="http://schemas.openxmlformats.org/officeDocument/2006/relationships/image" Target="../media/image368.png"/><Relationship Id="rId122" Type="http://schemas.openxmlformats.org/officeDocument/2006/relationships/customXml" Target="../ink/ink374.xml"/><Relationship Id="rId4" Type="http://schemas.openxmlformats.org/officeDocument/2006/relationships/customXml" Target="../ink/ink315.xml"/><Relationship Id="rId9" Type="http://schemas.openxmlformats.org/officeDocument/2006/relationships/image" Target="../media/image322.png"/><Relationship Id="rId26" Type="http://schemas.openxmlformats.org/officeDocument/2006/relationships/customXml" Target="../ink/ink326.xml"/><Relationship Id="rId47" Type="http://schemas.openxmlformats.org/officeDocument/2006/relationships/image" Target="../media/image341.png"/><Relationship Id="rId68" Type="http://schemas.openxmlformats.org/officeDocument/2006/relationships/customXml" Target="../ink/ink347.xml"/><Relationship Id="rId89" Type="http://schemas.openxmlformats.org/officeDocument/2006/relationships/image" Target="../media/image362.png"/><Relationship Id="rId112" Type="http://schemas.openxmlformats.org/officeDocument/2006/relationships/customXml" Target="../ink/ink369.xml"/><Relationship Id="rId133" Type="http://schemas.openxmlformats.org/officeDocument/2006/relationships/image" Target="../media/image38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9.png"/><Relationship Id="rId21" Type="http://schemas.openxmlformats.org/officeDocument/2006/relationships/customXml" Target="../ink/ink391.xml"/><Relationship Id="rId42" Type="http://schemas.openxmlformats.org/officeDocument/2006/relationships/image" Target="../media/image407.png"/><Relationship Id="rId47" Type="http://schemas.openxmlformats.org/officeDocument/2006/relationships/customXml" Target="../ink/ink404.xml"/><Relationship Id="rId63" Type="http://schemas.openxmlformats.org/officeDocument/2006/relationships/customXml" Target="../ink/ink412.xml"/><Relationship Id="rId68" Type="http://schemas.openxmlformats.org/officeDocument/2006/relationships/image" Target="../media/image420.png"/><Relationship Id="rId84" Type="http://schemas.openxmlformats.org/officeDocument/2006/relationships/image" Target="../media/image428.png"/><Relationship Id="rId89" Type="http://schemas.openxmlformats.org/officeDocument/2006/relationships/customXml" Target="../ink/ink425.xml"/><Relationship Id="rId16" Type="http://schemas.openxmlformats.org/officeDocument/2006/relationships/image" Target="../media/image394.png"/><Relationship Id="rId11" Type="http://schemas.openxmlformats.org/officeDocument/2006/relationships/customXml" Target="../ink/ink386.xml"/><Relationship Id="rId32" Type="http://schemas.openxmlformats.org/officeDocument/2006/relationships/image" Target="../media/image402.png"/><Relationship Id="rId37" Type="http://schemas.openxmlformats.org/officeDocument/2006/relationships/customXml" Target="../ink/ink399.xml"/><Relationship Id="rId53" Type="http://schemas.openxmlformats.org/officeDocument/2006/relationships/customXml" Target="../ink/ink407.xml"/><Relationship Id="rId58" Type="http://schemas.openxmlformats.org/officeDocument/2006/relationships/image" Target="../media/image415.png"/><Relationship Id="rId74" Type="http://schemas.openxmlformats.org/officeDocument/2006/relationships/image" Target="../media/image423.png"/><Relationship Id="rId79" Type="http://schemas.openxmlformats.org/officeDocument/2006/relationships/customXml" Target="../ink/ink420.xml"/><Relationship Id="rId5" Type="http://schemas.openxmlformats.org/officeDocument/2006/relationships/customXml" Target="../ink/ink383.xml"/><Relationship Id="rId90" Type="http://schemas.openxmlformats.org/officeDocument/2006/relationships/image" Target="../media/image431.png"/><Relationship Id="rId95" Type="http://schemas.openxmlformats.org/officeDocument/2006/relationships/customXml" Target="../ink/ink428.xml"/><Relationship Id="rId22" Type="http://schemas.openxmlformats.org/officeDocument/2006/relationships/image" Target="../media/image397.png"/><Relationship Id="rId27" Type="http://schemas.openxmlformats.org/officeDocument/2006/relationships/customXml" Target="../ink/ink394.xml"/><Relationship Id="rId43" Type="http://schemas.openxmlformats.org/officeDocument/2006/relationships/customXml" Target="../ink/ink402.xml"/><Relationship Id="rId48" Type="http://schemas.openxmlformats.org/officeDocument/2006/relationships/image" Target="../media/image410.png"/><Relationship Id="rId64" Type="http://schemas.openxmlformats.org/officeDocument/2006/relationships/image" Target="../media/image418.png"/><Relationship Id="rId69" Type="http://schemas.openxmlformats.org/officeDocument/2006/relationships/customXml" Target="../ink/ink415.xml"/><Relationship Id="rId80" Type="http://schemas.openxmlformats.org/officeDocument/2006/relationships/image" Target="../media/image426.png"/><Relationship Id="rId85" Type="http://schemas.openxmlformats.org/officeDocument/2006/relationships/customXml" Target="../ink/ink423.xml"/><Relationship Id="rId3" Type="http://schemas.openxmlformats.org/officeDocument/2006/relationships/customXml" Target="../ink/ink382.xml"/><Relationship Id="rId12" Type="http://schemas.openxmlformats.org/officeDocument/2006/relationships/image" Target="../media/image392.png"/><Relationship Id="rId17" Type="http://schemas.openxmlformats.org/officeDocument/2006/relationships/customXml" Target="../ink/ink389.xml"/><Relationship Id="rId25" Type="http://schemas.openxmlformats.org/officeDocument/2006/relationships/customXml" Target="../ink/ink393.xml"/><Relationship Id="rId33" Type="http://schemas.openxmlformats.org/officeDocument/2006/relationships/customXml" Target="../ink/ink397.xml"/><Relationship Id="rId38" Type="http://schemas.openxmlformats.org/officeDocument/2006/relationships/image" Target="../media/image405.png"/><Relationship Id="rId46" Type="http://schemas.openxmlformats.org/officeDocument/2006/relationships/image" Target="../media/image409.png"/><Relationship Id="rId59" Type="http://schemas.openxmlformats.org/officeDocument/2006/relationships/customXml" Target="../ink/ink410.xml"/><Relationship Id="rId67" Type="http://schemas.openxmlformats.org/officeDocument/2006/relationships/customXml" Target="../ink/ink414.xml"/><Relationship Id="rId20" Type="http://schemas.openxmlformats.org/officeDocument/2006/relationships/image" Target="../media/image396.png"/><Relationship Id="rId41" Type="http://schemas.openxmlformats.org/officeDocument/2006/relationships/customXml" Target="../ink/ink401.xml"/><Relationship Id="rId54" Type="http://schemas.openxmlformats.org/officeDocument/2006/relationships/image" Target="../media/image413.png"/><Relationship Id="rId62" Type="http://schemas.openxmlformats.org/officeDocument/2006/relationships/image" Target="../media/image417.png"/><Relationship Id="rId70" Type="http://schemas.openxmlformats.org/officeDocument/2006/relationships/image" Target="../media/image421.png"/><Relationship Id="rId75" Type="http://schemas.openxmlformats.org/officeDocument/2006/relationships/customXml" Target="../ink/ink418.xml"/><Relationship Id="rId83" Type="http://schemas.openxmlformats.org/officeDocument/2006/relationships/customXml" Target="../ink/ink422.xml"/><Relationship Id="rId88" Type="http://schemas.openxmlformats.org/officeDocument/2006/relationships/image" Target="../media/image430.png"/><Relationship Id="rId91" Type="http://schemas.openxmlformats.org/officeDocument/2006/relationships/customXml" Target="../ink/ink426.xml"/><Relationship Id="rId96" Type="http://schemas.openxmlformats.org/officeDocument/2006/relationships/image" Target="../media/image4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9.png"/><Relationship Id="rId15" Type="http://schemas.openxmlformats.org/officeDocument/2006/relationships/customXml" Target="../ink/ink388.xml"/><Relationship Id="rId23" Type="http://schemas.openxmlformats.org/officeDocument/2006/relationships/customXml" Target="../ink/ink392.xml"/><Relationship Id="rId28" Type="http://schemas.openxmlformats.org/officeDocument/2006/relationships/image" Target="../media/image400.png"/><Relationship Id="rId36" Type="http://schemas.openxmlformats.org/officeDocument/2006/relationships/image" Target="../media/image404.png"/><Relationship Id="rId49" Type="http://schemas.openxmlformats.org/officeDocument/2006/relationships/customXml" Target="../ink/ink405.xml"/><Relationship Id="rId57" Type="http://schemas.openxmlformats.org/officeDocument/2006/relationships/customXml" Target="../ink/ink409.xml"/><Relationship Id="rId10" Type="http://schemas.openxmlformats.org/officeDocument/2006/relationships/image" Target="../media/image391.png"/><Relationship Id="rId31" Type="http://schemas.openxmlformats.org/officeDocument/2006/relationships/customXml" Target="../ink/ink396.xml"/><Relationship Id="rId44" Type="http://schemas.openxmlformats.org/officeDocument/2006/relationships/image" Target="../media/image408.png"/><Relationship Id="rId52" Type="http://schemas.openxmlformats.org/officeDocument/2006/relationships/image" Target="../media/image412.png"/><Relationship Id="rId60" Type="http://schemas.openxmlformats.org/officeDocument/2006/relationships/image" Target="../media/image416.png"/><Relationship Id="rId65" Type="http://schemas.openxmlformats.org/officeDocument/2006/relationships/customXml" Target="../ink/ink413.xml"/><Relationship Id="rId73" Type="http://schemas.openxmlformats.org/officeDocument/2006/relationships/customXml" Target="../ink/ink417.xml"/><Relationship Id="rId78" Type="http://schemas.openxmlformats.org/officeDocument/2006/relationships/image" Target="../media/image425.png"/><Relationship Id="rId81" Type="http://schemas.openxmlformats.org/officeDocument/2006/relationships/customXml" Target="../ink/ink421.xml"/><Relationship Id="rId86" Type="http://schemas.openxmlformats.org/officeDocument/2006/relationships/image" Target="../media/image429.png"/><Relationship Id="rId94" Type="http://schemas.openxmlformats.org/officeDocument/2006/relationships/image" Target="../media/image433.png"/><Relationship Id="rId4" Type="http://schemas.openxmlformats.org/officeDocument/2006/relationships/image" Target="../media/image388.png"/><Relationship Id="rId9" Type="http://schemas.openxmlformats.org/officeDocument/2006/relationships/customXml" Target="../ink/ink385.xml"/><Relationship Id="rId13" Type="http://schemas.openxmlformats.org/officeDocument/2006/relationships/customXml" Target="../ink/ink387.xml"/><Relationship Id="rId18" Type="http://schemas.openxmlformats.org/officeDocument/2006/relationships/image" Target="../media/image395.png"/><Relationship Id="rId39" Type="http://schemas.openxmlformats.org/officeDocument/2006/relationships/customXml" Target="../ink/ink400.xml"/><Relationship Id="rId34" Type="http://schemas.openxmlformats.org/officeDocument/2006/relationships/image" Target="../media/image403.png"/><Relationship Id="rId50" Type="http://schemas.openxmlformats.org/officeDocument/2006/relationships/image" Target="../media/image411.png"/><Relationship Id="rId55" Type="http://schemas.openxmlformats.org/officeDocument/2006/relationships/customXml" Target="../ink/ink408.xml"/><Relationship Id="rId76" Type="http://schemas.openxmlformats.org/officeDocument/2006/relationships/image" Target="../media/image424.png"/><Relationship Id="rId97" Type="http://schemas.openxmlformats.org/officeDocument/2006/relationships/customXml" Target="../ink/ink429.xml"/><Relationship Id="rId7" Type="http://schemas.openxmlformats.org/officeDocument/2006/relationships/customXml" Target="../ink/ink384.xml"/><Relationship Id="rId71" Type="http://schemas.openxmlformats.org/officeDocument/2006/relationships/customXml" Target="../ink/ink416.xml"/><Relationship Id="rId92" Type="http://schemas.openxmlformats.org/officeDocument/2006/relationships/image" Target="../media/image432.png"/><Relationship Id="rId2" Type="http://schemas.openxmlformats.org/officeDocument/2006/relationships/image" Target="../media/image387.png"/><Relationship Id="rId29" Type="http://schemas.openxmlformats.org/officeDocument/2006/relationships/customXml" Target="../ink/ink395.xml"/><Relationship Id="rId24" Type="http://schemas.openxmlformats.org/officeDocument/2006/relationships/image" Target="../media/image398.png"/><Relationship Id="rId40" Type="http://schemas.openxmlformats.org/officeDocument/2006/relationships/image" Target="../media/image406.png"/><Relationship Id="rId45" Type="http://schemas.openxmlformats.org/officeDocument/2006/relationships/customXml" Target="../ink/ink403.xml"/><Relationship Id="rId66" Type="http://schemas.openxmlformats.org/officeDocument/2006/relationships/image" Target="../media/image419.png"/><Relationship Id="rId87" Type="http://schemas.openxmlformats.org/officeDocument/2006/relationships/customXml" Target="../ink/ink424.xml"/><Relationship Id="rId61" Type="http://schemas.openxmlformats.org/officeDocument/2006/relationships/customXml" Target="../ink/ink411.xml"/><Relationship Id="rId82" Type="http://schemas.openxmlformats.org/officeDocument/2006/relationships/image" Target="../media/image427.png"/><Relationship Id="rId19" Type="http://schemas.openxmlformats.org/officeDocument/2006/relationships/customXml" Target="../ink/ink390.xml"/><Relationship Id="rId14" Type="http://schemas.openxmlformats.org/officeDocument/2006/relationships/image" Target="../media/image393.png"/><Relationship Id="rId30" Type="http://schemas.openxmlformats.org/officeDocument/2006/relationships/image" Target="../media/image401.png"/><Relationship Id="rId35" Type="http://schemas.openxmlformats.org/officeDocument/2006/relationships/customXml" Target="../ink/ink398.xml"/><Relationship Id="rId56" Type="http://schemas.openxmlformats.org/officeDocument/2006/relationships/image" Target="../media/image414.png"/><Relationship Id="rId77" Type="http://schemas.openxmlformats.org/officeDocument/2006/relationships/customXml" Target="../ink/ink419.xml"/><Relationship Id="rId8" Type="http://schemas.openxmlformats.org/officeDocument/2006/relationships/image" Target="../media/image390.png"/><Relationship Id="rId51" Type="http://schemas.openxmlformats.org/officeDocument/2006/relationships/customXml" Target="../ink/ink406.xml"/><Relationship Id="rId72" Type="http://schemas.openxmlformats.org/officeDocument/2006/relationships/image" Target="../media/image422.png"/><Relationship Id="rId93" Type="http://schemas.openxmlformats.org/officeDocument/2006/relationships/customXml" Target="../ink/ink427.xml"/><Relationship Id="rId98" Type="http://schemas.openxmlformats.org/officeDocument/2006/relationships/image" Target="../media/image4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1325-30F5-4D7C-B402-FAB5AC31D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스터디 </a:t>
            </a:r>
            <a:r>
              <a:rPr lang="en-US" altLang="ko-KR" dirty="0"/>
              <a:t>9</a:t>
            </a:r>
            <a:r>
              <a:rPr lang="ko-KR" altLang="en-US" dirty="0"/>
              <a:t>주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7D03B-1C4B-4CBB-8CEF-DA866CBEE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9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6C6E-8D9C-408B-9867-7A51CB29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풀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C9E3C-F90C-47D7-9899-01493A8B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자유롭게 풀어보아요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en-US" altLang="ko-KR" dirty="0"/>
              <a:t>42840 </a:t>
            </a:r>
            <a:r>
              <a:rPr lang="ko-KR" altLang="en-US" dirty="0"/>
              <a:t>모의고사 </a:t>
            </a:r>
            <a:r>
              <a:rPr lang="en-US" altLang="ko-KR" dirty="0"/>
              <a:t>(</a:t>
            </a:r>
            <a:r>
              <a:rPr lang="ko-KR" altLang="en-US" dirty="0"/>
              <a:t>레벨</a:t>
            </a:r>
            <a:r>
              <a:rPr lang="en-US" altLang="ko-KR" dirty="0"/>
              <a:t>1)</a:t>
            </a:r>
          </a:p>
          <a:p>
            <a:r>
              <a:rPr lang="en-US" altLang="ko-KR" dirty="0"/>
              <a:t>1063 </a:t>
            </a:r>
            <a:r>
              <a:rPr lang="ko-KR" altLang="en-US" dirty="0"/>
              <a:t>킹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4)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272AC27-F981-4290-9589-35F640860CDB}"/>
                  </a:ext>
                </a:extLst>
              </p14:cNvPr>
              <p14:cNvContentPartPr/>
              <p14:nvPr/>
            </p14:nvContentPartPr>
            <p14:xfrm>
              <a:off x="4595520" y="3167089"/>
              <a:ext cx="1317240" cy="1292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272AC27-F981-4290-9589-35F640860C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7520" y="3149449"/>
                <a:ext cx="135288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C58411DC-B8C9-434D-80C0-1C041F7A907D}"/>
              </a:ext>
            </a:extLst>
          </p:cNvPr>
          <p:cNvGrpSpPr/>
          <p:nvPr/>
        </p:nvGrpSpPr>
        <p:grpSpPr>
          <a:xfrm>
            <a:off x="1430760" y="3510169"/>
            <a:ext cx="3765240" cy="1320480"/>
            <a:chOff x="1430760" y="3510169"/>
            <a:chExt cx="3765240" cy="13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FF4CFF3-C0DF-401E-9BDF-D9C10EDF07D5}"/>
                    </a:ext>
                  </a:extLst>
                </p14:cNvPr>
                <p14:cNvContentPartPr/>
                <p14:nvPr/>
              </p14:nvContentPartPr>
              <p14:xfrm>
                <a:off x="1430760" y="3874489"/>
                <a:ext cx="1094760" cy="594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FF4CFF3-C0DF-401E-9BDF-D9C10EDF07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2760" y="3856849"/>
                  <a:ext cx="1130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88DE391-7F5B-4265-ABE5-01E6988DA19D}"/>
                    </a:ext>
                  </a:extLst>
                </p14:cNvPr>
                <p14:cNvContentPartPr/>
                <p14:nvPr/>
              </p14:nvContentPartPr>
              <p14:xfrm>
                <a:off x="2301960" y="3927409"/>
                <a:ext cx="492480" cy="4244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88DE391-7F5B-4265-ABE5-01E6988DA1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83960" y="3909409"/>
                  <a:ext cx="5281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DCBF716-114E-4432-B4A3-ABF38E6D7ADF}"/>
                    </a:ext>
                  </a:extLst>
                </p14:cNvPr>
                <p14:cNvContentPartPr/>
                <p14:nvPr/>
              </p14:nvContentPartPr>
              <p14:xfrm>
                <a:off x="3012240" y="4102729"/>
                <a:ext cx="187560" cy="3268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DCBF716-114E-4432-B4A3-ABF38E6D7AD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94240" y="4084729"/>
                  <a:ext cx="2232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058ACD9-8FF2-43EB-9782-8A141E8124B2}"/>
                    </a:ext>
                  </a:extLst>
                </p14:cNvPr>
                <p14:cNvContentPartPr/>
                <p14:nvPr/>
              </p14:nvContentPartPr>
              <p14:xfrm>
                <a:off x="3183600" y="4151689"/>
                <a:ext cx="172440" cy="2736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058ACD9-8FF2-43EB-9782-8A141E8124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65600" y="4133689"/>
                  <a:ext cx="2080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42A80A2-7750-4FA6-AA24-1B099C2FE819}"/>
                    </a:ext>
                  </a:extLst>
                </p14:cNvPr>
                <p14:cNvContentPartPr/>
                <p14:nvPr/>
              </p14:nvContentPartPr>
              <p14:xfrm>
                <a:off x="3221040" y="4045849"/>
                <a:ext cx="141120" cy="1188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42A80A2-7750-4FA6-AA24-1B099C2FE8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03040" y="4028209"/>
                  <a:ext cx="176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DDAF81D-AABC-4A8F-B558-68621D4FD8F6}"/>
                    </a:ext>
                  </a:extLst>
                </p14:cNvPr>
                <p14:cNvContentPartPr/>
                <p14:nvPr/>
              </p14:nvContentPartPr>
              <p14:xfrm>
                <a:off x="3326520" y="4201369"/>
                <a:ext cx="273960" cy="145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DDAF81D-AABC-4A8F-B558-68621D4FD8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8880" y="4183729"/>
                  <a:ext cx="309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3FBD9BF-E639-4BBE-A4A4-F8BB9CAA312A}"/>
                    </a:ext>
                  </a:extLst>
                </p14:cNvPr>
                <p14:cNvContentPartPr/>
                <p14:nvPr/>
              </p14:nvContentPartPr>
              <p14:xfrm>
                <a:off x="3514800" y="4338169"/>
                <a:ext cx="215280" cy="1062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3FBD9BF-E639-4BBE-A4A4-F8BB9CAA31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96800" y="4320169"/>
                  <a:ext cx="250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2471422-6C6C-484D-90CE-5C325DCF3C97}"/>
                    </a:ext>
                  </a:extLst>
                </p14:cNvPr>
                <p14:cNvContentPartPr/>
                <p14:nvPr/>
              </p14:nvContentPartPr>
              <p14:xfrm>
                <a:off x="3579240" y="4053049"/>
                <a:ext cx="313560" cy="2055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2471422-6C6C-484D-90CE-5C325DCF3C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61600" y="4035049"/>
                  <a:ext cx="349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FE570D0-D472-4D08-8AD8-88A6462F7521}"/>
                    </a:ext>
                  </a:extLst>
                </p14:cNvPr>
                <p14:cNvContentPartPr/>
                <p14:nvPr/>
              </p14:nvContentPartPr>
              <p14:xfrm>
                <a:off x="3878760" y="4028209"/>
                <a:ext cx="194040" cy="2826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FE570D0-D472-4D08-8AD8-88A6462F75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60760" y="4010569"/>
                  <a:ext cx="229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54224E8-2A05-437A-827B-F1768D09A99B}"/>
                    </a:ext>
                  </a:extLst>
                </p14:cNvPr>
                <p14:cNvContentPartPr/>
                <p14:nvPr/>
              </p14:nvContentPartPr>
              <p14:xfrm>
                <a:off x="4023840" y="4052689"/>
                <a:ext cx="123840" cy="1022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54224E8-2A05-437A-827B-F1768D09A9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05840" y="4034689"/>
                  <a:ext cx="159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0DCD17E-65CB-44BA-B0AD-76F2DA9E2EA9}"/>
                    </a:ext>
                  </a:extLst>
                </p14:cNvPr>
                <p14:cNvContentPartPr/>
                <p14:nvPr/>
              </p14:nvContentPartPr>
              <p14:xfrm>
                <a:off x="4154880" y="3944689"/>
                <a:ext cx="338400" cy="434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0DCD17E-65CB-44BA-B0AD-76F2DA9E2E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37240" y="3927049"/>
                  <a:ext cx="3740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C6B2531-1B1E-47D6-84CC-9888FBDA5DFA}"/>
                    </a:ext>
                  </a:extLst>
                </p14:cNvPr>
                <p14:cNvContentPartPr/>
                <p14:nvPr/>
              </p14:nvContentPartPr>
              <p14:xfrm>
                <a:off x="4421280" y="3998689"/>
                <a:ext cx="99000" cy="399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C6B2531-1B1E-47D6-84CC-9888FBDA5D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03280" y="3981049"/>
                  <a:ext cx="134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4819820-16E6-4573-8D34-86FE5A9D79B2}"/>
                    </a:ext>
                  </a:extLst>
                </p14:cNvPr>
                <p14:cNvContentPartPr/>
                <p14:nvPr/>
              </p14:nvContentPartPr>
              <p14:xfrm>
                <a:off x="4500480" y="3946849"/>
                <a:ext cx="174600" cy="2570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4819820-16E6-4573-8D34-86FE5A9D79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82480" y="3928849"/>
                  <a:ext cx="210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3DB6B0C-65A3-40E9-AA88-A46B8396C9AD}"/>
                    </a:ext>
                  </a:extLst>
                </p14:cNvPr>
                <p14:cNvContentPartPr/>
                <p14:nvPr/>
              </p14:nvContentPartPr>
              <p14:xfrm>
                <a:off x="4612440" y="4248529"/>
                <a:ext cx="191160" cy="842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3DB6B0C-65A3-40E9-AA88-A46B8396C9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4800" y="4230529"/>
                  <a:ext cx="226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57AFFE7-3C47-4A0E-8C34-DB4A2B3BBA46}"/>
                    </a:ext>
                  </a:extLst>
                </p14:cNvPr>
                <p14:cNvContentPartPr/>
                <p14:nvPr/>
              </p14:nvContentPartPr>
              <p14:xfrm>
                <a:off x="2911800" y="3510169"/>
                <a:ext cx="2284200" cy="13204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57AFFE7-3C47-4A0E-8C34-DB4A2B3BBA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3800" y="3492169"/>
                  <a:ext cx="2319840" cy="135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E07242-7B34-4DE5-B61E-5146270E05C3}"/>
              </a:ext>
            </a:extLst>
          </p:cNvPr>
          <p:cNvGrpSpPr/>
          <p:nvPr/>
        </p:nvGrpSpPr>
        <p:grpSpPr>
          <a:xfrm>
            <a:off x="5680560" y="1782169"/>
            <a:ext cx="1290600" cy="999000"/>
            <a:chOff x="5680560" y="1782169"/>
            <a:chExt cx="1290600" cy="9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82813E4-5498-427E-B741-657EC59D980A}"/>
                    </a:ext>
                  </a:extLst>
                </p14:cNvPr>
                <p14:cNvContentPartPr/>
                <p14:nvPr/>
              </p14:nvContentPartPr>
              <p14:xfrm>
                <a:off x="5680560" y="2361409"/>
                <a:ext cx="285480" cy="419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82813E4-5498-427E-B741-657EC59D98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62920" y="2343769"/>
                  <a:ext cx="3211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05B257F-21BF-4AFE-B3FF-956293543864}"/>
                    </a:ext>
                  </a:extLst>
                </p14:cNvPr>
                <p14:cNvContentPartPr/>
                <p14:nvPr/>
              </p14:nvContentPartPr>
              <p14:xfrm>
                <a:off x="6094560" y="2133169"/>
                <a:ext cx="285840" cy="1573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05B257F-21BF-4AFE-B3FF-9562935438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76920" y="2115169"/>
                  <a:ext cx="321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F66AE41-F2F7-4A27-8EE8-DC43B39C9E5A}"/>
                    </a:ext>
                  </a:extLst>
                </p14:cNvPr>
                <p14:cNvContentPartPr/>
                <p14:nvPr/>
              </p14:nvContentPartPr>
              <p14:xfrm>
                <a:off x="6260160" y="2088889"/>
                <a:ext cx="103320" cy="2408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F66AE41-F2F7-4A27-8EE8-DC43B39C9E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42160" y="2071249"/>
                  <a:ext cx="1389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E3EB3FB-1057-43C4-ACE8-65DD59E3292F}"/>
                    </a:ext>
                  </a:extLst>
                </p14:cNvPr>
                <p14:cNvContentPartPr/>
                <p14:nvPr/>
              </p14:nvContentPartPr>
              <p14:xfrm>
                <a:off x="6310560" y="2312089"/>
                <a:ext cx="132840" cy="1080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E3EB3FB-1057-43C4-ACE8-65DD59E329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92560" y="2294449"/>
                  <a:ext cx="168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DC28366-6374-4F9C-81FE-33D96DEC3556}"/>
                    </a:ext>
                  </a:extLst>
                </p14:cNvPr>
                <p14:cNvContentPartPr/>
                <p14:nvPr/>
              </p14:nvContentPartPr>
              <p14:xfrm>
                <a:off x="6383280" y="2062969"/>
                <a:ext cx="207720" cy="1648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DC28366-6374-4F9C-81FE-33D96DEC35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5640" y="2044969"/>
                  <a:ext cx="243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6531832-49A7-4EF3-8810-D888E4A18986}"/>
                    </a:ext>
                  </a:extLst>
                </p14:cNvPr>
                <p14:cNvContentPartPr/>
                <p14:nvPr/>
              </p14:nvContentPartPr>
              <p14:xfrm>
                <a:off x="6461400" y="2095009"/>
                <a:ext cx="119160" cy="666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6531832-49A7-4EF3-8810-D888E4A189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43760" y="2077369"/>
                  <a:ext cx="154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99C912B-AABD-476A-8C08-06914A9D90BB}"/>
                    </a:ext>
                  </a:extLst>
                </p14:cNvPr>
                <p14:cNvContentPartPr/>
                <p14:nvPr/>
              </p14:nvContentPartPr>
              <p14:xfrm>
                <a:off x="6588480" y="2015809"/>
                <a:ext cx="173160" cy="1638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99C912B-AABD-476A-8C08-06914A9D90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70480" y="1997809"/>
                  <a:ext cx="208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BD5F667-4868-4407-9A99-6C365DF1D30D}"/>
                    </a:ext>
                  </a:extLst>
                </p14:cNvPr>
                <p14:cNvContentPartPr/>
                <p14:nvPr/>
              </p14:nvContentPartPr>
              <p14:xfrm>
                <a:off x="6684600" y="2280409"/>
                <a:ext cx="238320" cy="67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BD5F667-4868-4407-9A99-6C365DF1D3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66960" y="2262409"/>
                  <a:ext cx="273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D644EBB-5FB9-4EB5-844F-3CB80B3D6F69}"/>
                    </a:ext>
                  </a:extLst>
                </p14:cNvPr>
                <p14:cNvContentPartPr/>
                <p14:nvPr/>
              </p14:nvContentPartPr>
              <p14:xfrm>
                <a:off x="5792520" y="1782169"/>
                <a:ext cx="1178640" cy="8218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D644EBB-5FB9-4EB5-844F-3CB80B3D6F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74520" y="1764529"/>
                  <a:ext cx="1214280" cy="85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1975A5D2-FBEA-41DE-8081-2CE8235DFD93}"/>
                  </a:ext>
                </a:extLst>
              </p14:cNvPr>
              <p14:cNvContentPartPr/>
              <p14:nvPr/>
            </p14:nvContentPartPr>
            <p14:xfrm>
              <a:off x="494040" y="2792329"/>
              <a:ext cx="409680" cy="86184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975A5D2-FBEA-41DE-8081-2CE8235DFD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040" y="2774329"/>
                <a:ext cx="445320" cy="8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61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2EC2F-2C51-4B0C-A2C1-53515ADD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 과제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2A06-6A91-4E0D-A910-EDACA059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2961 </a:t>
            </a:r>
            <a:r>
              <a:rPr lang="ko-KR" altLang="en-US" dirty="0"/>
              <a:t>도영이가 만든 맛있는 음식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4, </a:t>
            </a:r>
            <a:r>
              <a:rPr lang="ko-KR" altLang="en-US" dirty="0"/>
              <a:t>비트마스크</a:t>
            </a:r>
            <a:r>
              <a:rPr lang="en-US" altLang="ko-KR" dirty="0"/>
              <a:t>) -&gt; </a:t>
            </a:r>
            <a:r>
              <a:rPr lang="ko-KR" altLang="en-US" dirty="0"/>
              <a:t>수현님</a:t>
            </a:r>
            <a:endParaRPr lang="en-US" altLang="ko-KR" dirty="0"/>
          </a:p>
          <a:p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en-US" altLang="ko-KR" dirty="0"/>
              <a:t>42839 </a:t>
            </a:r>
            <a:r>
              <a:rPr lang="ko-KR" altLang="en-US" dirty="0"/>
              <a:t>소수 찾기 </a:t>
            </a:r>
            <a:r>
              <a:rPr lang="en-US" altLang="ko-KR" dirty="0"/>
              <a:t>(</a:t>
            </a:r>
            <a:r>
              <a:rPr lang="ko-KR" altLang="en-US" dirty="0"/>
              <a:t>레벨</a:t>
            </a:r>
            <a:r>
              <a:rPr lang="en-US" altLang="ko-KR" dirty="0"/>
              <a:t>2) -&gt; </a:t>
            </a:r>
            <a:r>
              <a:rPr lang="ko-KR" altLang="en-US" dirty="0" err="1"/>
              <a:t>수지님</a:t>
            </a:r>
            <a:endParaRPr lang="en-US" altLang="ko-KR" dirty="0"/>
          </a:p>
          <a:p>
            <a:r>
              <a:rPr lang="ko-KR" altLang="en-US" dirty="0" err="1"/>
              <a:t>프로그래머스</a:t>
            </a:r>
            <a:r>
              <a:rPr lang="ko-KR" altLang="en-US" dirty="0"/>
              <a:t> </a:t>
            </a:r>
            <a:r>
              <a:rPr lang="en-US" altLang="ko-KR" dirty="0"/>
              <a:t>42842 </a:t>
            </a:r>
            <a:r>
              <a:rPr lang="ko-KR" altLang="en-US" dirty="0"/>
              <a:t>카펫 </a:t>
            </a:r>
            <a:r>
              <a:rPr lang="en-US" altLang="ko-KR" dirty="0"/>
              <a:t>(</a:t>
            </a:r>
            <a:r>
              <a:rPr lang="ko-KR" altLang="en-US" dirty="0"/>
              <a:t>레벨</a:t>
            </a:r>
            <a:r>
              <a:rPr lang="en-US" altLang="ko-KR" dirty="0"/>
              <a:t>2)</a:t>
            </a:r>
          </a:p>
          <a:p>
            <a:r>
              <a:rPr lang="en-US" altLang="ko-KR" dirty="0"/>
              <a:t>1713 </a:t>
            </a:r>
            <a:r>
              <a:rPr lang="ko-KR" altLang="en-US" dirty="0"/>
              <a:t>후보 추천하기 </a:t>
            </a:r>
            <a:r>
              <a:rPr lang="en-US" altLang="ko-KR" dirty="0"/>
              <a:t>(</a:t>
            </a:r>
            <a:r>
              <a:rPr lang="ko-KR" altLang="en-US" dirty="0"/>
              <a:t>실버</a:t>
            </a:r>
            <a:r>
              <a:rPr lang="en-US" altLang="ko-KR" dirty="0"/>
              <a:t>2) -&gt; </a:t>
            </a:r>
            <a:r>
              <a:rPr lang="ko-KR" altLang="en-US" dirty="0"/>
              <a:t>찬영님</a:t>
            </a:r>
            <a:endParaRPr lang="en-US" altLang="ko-KR" dirty="0"/>
          </a:p>
          <a:p>
            <a:r>
              <a:rPr lang="en-US" altLang="ko-KR" dirty="0"/>
              <a:t>15683 </a:t>
            </a:r>
            <a:r>
              <a:rPr lang="ko-KR" altLang="en-US" dirty="0"/>
              <a:t>감시 </a:t>
            </a:r>
            <a:r>
              <a:rPr lang="en-US" altLang="ko-KR" dirty="0"/>
              <a:t>(</a:t>
            </a:r>
            <a:r>
              <a:rPr lang="ko-KR" altLang="en-US" dirty="0"/>
              <a:t>골드</a:t>
            </a:r>
            <a:r>
              <a:rPr lang="en-US" altLang="ko-KR" dirty="0"/>
              <a:t>5) -&gt; </a:t>
            </a:r>
            <a:r>
              <a:rPr lang="ko-KR" altLang="en-US" dirty="0" err="1"/>
              <a:t>경연님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백준</a:t>
            </a:r>
            <a:endParaRPr lang="en-US" altLang="ko-KR" dirty="0"/>
          </a:p>
          <a:p>
            <a:r>
              <a:rPr lang="en-US" altLang="ko-KR" dirty="0"/>
              <a:t>17413 </a:t>
            </a:r>
            <a:r>
              <a:rPr lang="ko-KR" altLang="en-US" dirty="0"/>
              <a:t>단어 뒤집기 </a:t>
            </a:r>
            <a:r>
              <a:rPr lang="en-US" altLang="ko-KR" dirty="0"/>
              <a:t>2 (</a:t>
            </a:r>
            <a:r>
              <a:rPr lang="ko-KR" altLang="en-US" dirty="0"/>
              <a:t>실버</a:t>
            </a:r>
            <a:r>
              <a:rPr lang="en-US" altLang="ko-KR" dirty="0"/>
              <a:t>3)</a:t>
            </a:r>
          </a:p>
          <a:p>
            <a:r>
              <a:rPr lang="en-US" altLang="ko-KR" dirty="0"/>
              <a:t>3190 </a:t>
            </a:r>
            <a:r>
              <a:rPr lang="ko-KR" altLang="en-US" dirty="0"/>
              <a:t>뱀 </a:t>
            </a:r>
            <a:r>
              <a:rPr lang="en-US" altLang="ko-KR" dirty="0"/>
              <a:t>(</a:t>
            </a:r>
            <a:r>
              <a:rPr lang="ko-KR" altLang="en-US" dirty="0"/>
              <a:t>골드</a:t>
            </a:r>
            <a:r>
              <a:rPr lang="en-US" altLang="ko-KR" dirty="0"/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368340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ABFD7B-080F-43B1-824B-4E0DC638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 42883: </a:t>
            </a:r>
            <a:b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큰</a:t>
            </a:r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수 만들기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5BE76-1113-47D1-A866-1C31C8CD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800" dirty="0"/>
              <a:t>스택을 사용해서 푸는</a:t>
            </a:r>
            <a:endParaRPr lang="en-US" altLang="ko-KR" sz="1800" dirty="0"/>
          </a:p>
          <a:p>
            <a:pPr marL="0" indent="0" algn="ctr" latinLnBrk="0">
              <a:buNone/>
            </a:pPr>
            <a:r>
              <a:rPr lang="ko-KR" alt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그리디</a:t>
            </a:r>
            <a:r>
              <a: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문제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0BCD18A-5EFF-4F73-AD7E-DAB431E73E62}"/>
                  </a:ext>
                </a:extLst>
              </p14:cNvPr>
              <p14:cNvContentPartPr/>
              <p14:nvPr/>
            </p14:nvContentPartPr>
            <p14:xfrm>
              <a:off x="5973480" y="3981720"/>
              <a:ext cx="1462320" cy="73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0BCD18A-5EFF-4F73-AD7E-DAB431E73E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5840" y="3945720"/>
                <a:ext cx="1497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06331D1-C342-4E19-8D85-1715EF5ED8BC}"/>
                  </a:ext>
                </a:extLst>
              </p14:cNvPr>
              <p14:cNvContentPartPr/>
              <p14:nvPr/>
            </p14:nvContentPartPr>
            <p14:xfrm>
              <a:off x="8888760" y="3900720"/>
              <a:ext cx="449640" cy="295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06331D1-C342-4E19-8D85-1715EF5ED8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0760" y="3865080"/>
                <a:ext cx="4852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DCB08F5-ABB7-4404-91B4-4E90D8B3BF47}"/>
                  </a:ext>
                </a:extLst>
              </p14:cNvPr>
              <p14:cNvContentPartPr/>
              <p14:nvPr/>
            </p14:nvContentPartPr>
            <p14:xfrm>
              <a:off x="6983040" y="2016169"/>
              <a:ext cx="1254600" cy="90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DCB08F5-ABB7-4404-91B4-4E90D8B3BF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65400" y="1980529"/>
                <a:ext cx="129024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7F7F6B89-0352-49CA-869E-BB5802D74998}"/>
              </a:ext>
            </a:extLst>
          </p:cNvPr>
          <p:cNvGrpSpPr/>
          <p:nvPr/>
        </p:nvGrpSpPr>
        <p:grpSpPr>
          <a:xfrm>
            <a:off x="9932520" y="3620329"/>
            <a:ext cx="523080" cy="605520"/>
            <a:chOff x="9932520" y="3620329"/>
            <a:chExt cx="52308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4F2E6D0-DB80-441F-947D-449A9AFDA100}"/>
                    </a:ext>
                  </a:extLst>
                </p14:cNvPr>
                <p14:cNvContentPartPr/>
                <p14:nvPr/>
              </p14:nvContentPartPr>
              <p14:xfrm>
                <a:off x="10013520" y="4149889"/>
                <a:ext cx="442080" cy="75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4F2E6D0-DB80-441F-947D-449A9AFDA1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04520" y="4140889"/>
                  <a:ext cx="459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97A667D-E982-4F45-8B3F-E1EEABDA0E80}"/>
                    </a:ext>
                  </a:extLst>
                </p14:cNvPr>
                <p14:cNvContentPartPr/>
                <p14:nvPr/>
              </p14:nvContentPartPr>
              <p14:xfrm>
                <a:off x="10191000" y="3878809"/>
                <a:ext cx="226800" cy="307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97A667D-E982-4F45-8B3F-E1EEABDA0E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82000" y="3870169"/>
                  <a:ext cx="2444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FB341C9-A4FB-420A-B1D5-A5002DD5715D}"/>
                    </a:ext>
                  </a:extLst>
                </p14:cNvPr>
                <p14:cNvContentPartPr/>
                <p14:nvPr/>
              </p14:nvContentPartPr>
              <p14:xfrm>
                <a:off x="9932520" y="3620329"/>
                <a:ext cx="182160" cy="222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FB341C9-A4FB-420A-B1D5-A5002DD571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23520" y="3611329"/>
                  <a:ext cx="19980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C2D03B3-1D3E-46BB-BD82-8F18E324D757}"/>
                  </a:ext>
                </a:extLst>
              </p14:cNvPr>
              <p14:cNvContentPartPr/>
              <p14:nvPr/>
            </p14:nvContentPartPr>
            <p14:xfrm>
              <a:off x="9914520" y="4275529"/>
              <a:ext cx="18360" cy="1350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C2D03B3-1D3E-46BB-BD82-8F18E324D7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05520" y="4266889"/>
                <a:ext cx="36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5545BD3-5730-43A7-916D-C16507F4C117}"/>
                  </a:ext>
                </a:extLst>
              </p14:cNvPr>
              <p14:cNvContentPartPr/>
              <p14:nvPr/>
            </p14:nvContentPartPr>
            <p14:xfrm>
              <a:off x="10056000" y="4248889"/>
              <a:ext cx="122040" cy="243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5545BD3-5730-43A7-916D-C16507F4C1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47000" y="4239889"/>
                <a:ext cx="1396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32C8CE9-0DDD-4BCF-B213-2E97E050C853}"/>
                  </a:ext>
                </a:extLst>
              </p14:cNvPr>
              <p14:cNvContentPartPr/>
              <p14:nvPr/>
            </p14:nvContentPartPr>
            <p14:xfrm>
              <a:off x="10201440" y="4273369"/>
              <a:ext cx="186840" cy="1825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32C8CE9-0DDD-4BCF-B213-2E97E050C8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92800" y="4264369"/>
                <a:ext cx="204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2D5EA97-E5C6-4E57-A393-F5CB21B9F19F}"/>
                  </a:ext>
                </a:extLst>
              </p14:cNvPr>
              <p14:cNvContentPartPr/>
              <p14:nvPr/>
            </p14:nvContentPartPr>
            <p14:xfrm>
              <a:off x="10479360" y="4247449"/>
              <a:ext cx="115200" cy="1778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2D5EA97-E5C6-4E57-A393-F5CB21B9F1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70360" y="4238809"/>
                <a:ext cx="1328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D7F6EDA-9EF5-4490-9DBA-DA30FCCE0794}"/>
                  </a:ext>
                </a:extLst>
              </p14:cNvPr>
              <p14:cNvContentPartPr/>
              <p14:nvPr/>
            </p14:nvContentPartPr>
            <p14:xfrm>
              <a:off x="2141760" y="3172129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D7F6EDA-9EF5-4490-9DBA-DA30FCCE079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33120" y="31634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392DD79A-C8EC-46C2-A915-1EDDA83E0E9E}"/>
                  </a:ext>
                </a:extLst>
              </p14:cNvPr>
              <p14:cNvContentPartPr/>
              <p14:nvPr/>
            </p14:nvContentPartPr>
            <p14:xfrm>
              <a:off x="4982804" y="1695171"/>
              <a:ext cx="652320" cy="70632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392DD79A-C8EC-46C2-A915-1EDDA83E0E9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973804" y="1686531"/>
                <a:ext cx="6699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EC3BA45D-5C72-4BEE-8275-3AAF39A4D20E}"/>
                  </a:ext>
                </a:extLst>
              </p14:cNvPr>
              <p14:cNvContentPartPr/>
              <p14:nvPr/>
            </p14:nvContentPartPr>
            <p14:xfrm>
              <a:off x="5168924" y="1208451"/>
              <a:ext cx="365760" cy="457920"/>
            </p14:xfrm>
          </p:contentPart>
        </mc:Choice>
        <mc:Fallback xmlns=""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EC3BA45D-5C72-4BEE-8275-3AAF39A4D20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160284" y="1199811"/>
                <a:ext cx="383400" cy="47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11B5D4F-719A-4143-8494-64C453BA0EC9}"/>
              </a:ext>
            </a:extLst>
          </p:cNvPr>
          <p:cNvGrpSpPr/>
          <p:nvPr/>
        </p:nvGrpSpPr>
        <p:grpSpPr>
          <a:xfrm>
            <a:off x="4793804" y="1185411"/>
            <a:ext cx="1023480" cy="870840"/>
            <a:chOff x="4793804" y="1185411"/>
            <a:chExt cx="102348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D124FAAC-A1E0-4C1D-A0C5-BE392D86681F}"/>
                    </a:ext>
                  </a:extLst>
                </p14:cNvPr>
                <p14:cNvContentPartPr/>
                <p14:nvPr/>
              </p14:nvContentPartPr>
              <p14:xfrm>
                <a:off x="5231564" y="1626771"/>
                <a:ext cx="75960" cy="698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D124FAAC-A1E0-4C1D-A0C5-BE392D86681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22924" y="1617771"/>
                  <a:ext cx="93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F60959F1-37AD-49BE-A8C0-A356C39A9876}"/>
                    </a:ext>
                  </a:extLst>
                </p14:cNvPr>
                <p14:cNvContentPartPr/>
                <p14:nvPr/>
              </p14:nvContentPartPr>
              <p14:xfrm>
                <a:off x="5371244" y="1635771"/>
                <a:ext cx="112320" cy="979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F60959F1-37AD-49BE-A8C0-A356C39A987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62244" y="1627131"/>
                  <a:ext cx="129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7B20BEBB-E39C-4F03-96A5-346246CCA777}"/>
                    </a:ext>
                  </a:extLst>
                </p14:cNvPr>
                <p14:cNvContentPartPr/>
                <p14:nvPr/>
              </p14:nvContentPartPr>
              <p14:xfrm>
                <a:off x="5218244" y="1637571"/>
                <a:ext cx="108000" cy="957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7B20BEBB-E39C-4F03-96A5-346246CCA77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09244" y="1628571"/>
                  <a:ext cx="125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A7F2B12-86F8-408D-88AE-D3C81E66B4AE}"/>
                    </a:ext>
                  </a:extLst>
                </p14:cNvPr>
                <p14:cNvContentPartPr/>
                <p14:nvPr/>
              </p14:nvContentPartPr>
              <p14:xfrm>
                <a:off x="5386724" y="1609491"/>
                <a:ext cx="61560" cy="691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A7F2B12-86F8-408D-88AE-D3C81E66B4A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77724" y="1600851"/>
                  <a:ext cx="79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5BBA170D-3082-4C01-BD6A-0886E730BC1C}"/>
                    </a:ext>
                  </a:extLst>
                </p14:cNvPr>
                <p14:cNvContentPartPr/>
                <p14:nvPr/>
              </p14:nvContentPartPr>
              <p14:xfrm>
                <a:off x="5611364" y="1376571"/>
                <a:ext cx="36360" cy="21888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5BBA170D-3082-4C01-BD6A-0886E730BC1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02364" y="1367571"/>
                  <a:ext cx="54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7DAEE4F-99EF-45FB-984B-01ABF364BC13}"/>
                    </a:ext>
                  </a:extLst>
                </p14:cNvPr>
                <p14:cNvContentPartPr/>
                <p14:nvPr/>
              </p14:nvContentPartPr>
              <p14:xfrm>
                <a:off x="5663924" y="1404651"/>
                <a:ext cx="86040" cy="2203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7DAEE4F-99EF-45FB-984B-01ABF364BC1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55284" y="1396011"/>
                  <a:ext cx="103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2B5AD91-4C17-443C-884F-0E9A0302C54F}"/>
                    </a:ext>
                  </a:extLst>
                </p14:cNvPr>
                <p14:cNvContentPartPr/>
                <p14:nvPr/>
              </p14:nvContentPartPr>
              <p14:xfrm>
                <a:off x="5686964" y="1384851"/>
                <a:ext cx="130320" cy="500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2B5AD91-4C17-443C-884F-0E9A0302C54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78324" y="1376211"/>
                  <a:ext cx="147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7A2EE3E6-7A37-451D-9DCD-74A9C9FF701A}"/>
                    </a:ext>
                  </a:extLst>
                </p14:cNvPr>
                <p14:cNvContentPartPr/>
                <p14:nvPr/>
              </p14:nvContentPartPr>
              <p14:xfrm>
                <a:off x="4793804" y="1429131"/>
                <a:ext cx="12600" cy="1965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7A2EE3E6-7A37-451D-9DCD-74A9C9FF701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85164" y="1420131"/>
                  <a:ext cx="30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704C2B44-CA79-46E9-AFBE-3B4BD58D402E}"/>
                    </a:ext>
                  </a:extLst>
                </p14:cNvPr>
                <p14:cNvContentPartPr/>
                <p14:nvPr/>
              </p14:nvContentPartPr>
              <p14:xfrm>
                <a:off x="4885604" y="1462251"/>
                <a:ext cx="147240" cy="1310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704C2B44-CA79-46E9-AFBE-3B4BD58D402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76604" y="1453251"/>
                  <a:ext cx="164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217E705-EA67-493B-86FA-B2276324612A}"/>
                    </a:ext>
                  </a:extLst>
                </p14:cNvPr>
                <p14:cNvContentPartPr/>
                <p14:nvPr/>
              </p14:nvContentPartPr>
              <p14:xfrm>
                <a:off x="5473484" y="1185411"/>
                <a:ext cx="324000" cy="4845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217E705-EA67-493B-86FA-B227632461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64844" y="1176411"/>
                  <a:ext cx="3416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3BAC29C-E941-44B4-8774-4A8E104B5B4C}"/>
                    </a:ext>
                  </a:extLst>
                </p14:cNvPr>
                <p14:cNvContentPartPr/>
                <p14:nvPr/>
              </p14:nvContentPartPr>
              <p14:xfrm>
                <a:off x="5332724" y="1540371"/>
                <a:ext cx="204120" cy="26460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3BAC29C-E941-44B4-8774-4A8E104B5B4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23724" y="1531371"/>
                  <a:ext cx="221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DDBA94E-0998-4D53-9EF3-C85D3D54579A}"/>
                    </a:ext>
                  </a:extLst>
                </p14:cNvPr>
                <p14:cNvContentPartPr/>
                <p14:nvPr/>
              </p14:nvContentPartPr>
              <p14:xfrm>
                <a:off x="5357924" y="1698771"/>
                <a:ext cx="18000" cy="2336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DDBA94E-0998-4D53-9EF3-C85D3D54579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48924" y="1690131"/>
                  <a:ext cx="35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C258B8F4-34BD-43F1-BE1B-09A3FE255F9C}"/>
                    </a:ext>
                  </a:extLst>
                </p14:cNvPr>
                <p14:cNvContentPartPr/>
                <p14:nvPr/>
              </p14:nvContentPartPr>
              <p14:xfrm>
                <a:off x="5402204" y="1700931"/>
                <a:ext cx="57600" cy="2455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C258B8F4-34BD-43F1-BE1B-09A3FE255F9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93564" y="1691931"/>
                  <a:ext cx="75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119BACAE-72BB-40BD-98F7-760CEA855F05}"/>
                    </a:ext>
                  </a:extLst>
                </p14:cNvPr>
                <p14:cNvContentPartPr/>
                <p14:nvPr/>
              </p14:nvContentPartPr>
              <p14:xfrm>
                <a:off x="5291684" y="1659171"/>
                <a:ext cx="224280" cy="3970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119BACAE-72BB-40BD-98F7-760CEA855F0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83044" y="1650171"/>
                  <a:ext cx="241920" cy="41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C0E0E70-9AB1-4E2D-B992-0DA4B5EAF6A0}"/>
                  </a:ext>
                </a:extLst>
              </p14:cNvPr>
              <p14:cNvContentPartPr/>
              <p14:nvPr/>
            </p14:nvContentPartPr>
            <p14:xfrm>
              <a:off x="5505480" y="4629240"/>
              <a:ext cx="4381920" cy="82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C0E0E70-9AB1-4E2D-B992-0DA4B5EAF6A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89640" y="4565880"/>
                <a:ext cx="44132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F469624-6061-442C-B581-ACBC4D36AA6C}"/>
                  </a:ext>
                </a:extLst>
              </p14:cNvPr>
              <p14:cNvContentPartPr/>
              <p14:nvPr/>
            </p14:nvContentPartPr>
            <p14:xfrm>
              <a:off x="7562880" y="4336920"/>
              <a:ext cx="991080" cy="502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F469624-6061-442C-B581-ACBC4D36AA6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547040" y="4273560"/>
                <a:ext cx="1022400" cy="6289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5FDE8511-827C-4D7D-B9F6-AE057A9DB335}"/>
              </a:ext>
            </a:extLst>
          </p:cNvPr>
          <p:cNvPicPr>
            <a:picLocks noChangeAspect="1"/>
          </p:cNvPicPr>
          <p:nvPr/>
        </p:nvPicPr>
        <p:blipFill>
          <a:blip r:embed="rId144"/>
          <a:stretch>
            <a:fillRect/>
          </a:stretch>
        </p:blipFill>
        <p:spPr>
          <a:xfrm>
            <a:off x="4727560" y="0"/>
            <a:ext cx="6450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9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FE1245-E57B-44E0-A1CE-69E62BFA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알고리즘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6A840-DBDB-4E87-84B2-42BFAF31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b="1" dirty="0">
                <a:solidFill>
                  <a:srgbClr val="FF0000"/>
                </a:solidFill>
              </a:rPr>
              <a:t>스택</a:t>
            </a:r>
            <a:r>
              <a:rPr lang="ko-KR" altLang="en-US" sz="1800" dirty="0"/>
              <a:t>을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스택에 주어진 수의 가장 앞에 오는 수를 담는다</a:t>
            </a:r>
            <a:endParaRPr lang="en-US" altLang="ko-KR" sz="1800" dirty="0"/>
          </a:p>
          <a:p>
            <a:r>
              <a:rPr lang="en-US" altLang="ko-KR" sz="1800" dirty="0"/>
              <a:t>2. </a:t>
            </a:r>
            <a:r>
              <a:rPr lang="ko-KR" altLang="en-US" sz="1800" b="1" dirty="0"/>
              <a:t>수의 길이만큼 루프</a:t>
            </a:r>
            <a:r>
              <a:rPr lang="ko-KR" altLang="en-US" sz="1800" dirty="0"/>
              <a:t>를 돌되</a:t>
            </a:r>
            <a:r>
              <a:rPr lang="en-US" altLang="ko-KR" sz="1800" dirty="0"/>
              <a:t>, </a:t>
            </a:r>
            <a:r>
              <a:rPr lang="ko-KR" altLang="en-US" sz="1800" dirty="0"/>
              <a:t>조건이 있음</a:t>
            </a:r>
            <a:endParaRPr lang="en-US" altLang="ko-KR" sz="1800" dirty="0"/>
          </a:p>
          <a:p>
            <a:pPr lvl="1"/>
            <a:r>
              <a:rPr lang="en-US" altLang="ko-KR" sz="1800" dirty="0"/>
              <a:t>2-1. </a:t>
            </a:r>
            <a:r>
              <a:rPr lang="ko-KR" altLang="en-US" sz="1800" u="sng" dirty="0"/>
              <a:t>스택에 수가 있고</a:t>
            </a:r>
            <a:r>
              <a:rPr lang="en-US" altLang="ko-KR" sz="1800" dirty="0"/>
              <a:t>, </a:t>
            </a:r>
            <a:r>
              <a:rPr lang="en-US" altLang="ko-KR" sz="1800" u="sng" dirty="0"/>
              <a:t>k</a:t>
            </a:r>
            <a:r>
              <a:rPr lang="ko-KR" altLang="en-US" sz="1800" u="sng" dirty="0"/>
              <a:t>도 </a:t>
            </a:r>
            <a:r>
              <a:rPr lang="en-US" altLang="ko-KR" sz="1800" u="sng" dirty="0"/>
              <a:t>1 </a:t>
            </a:r>
            <a:r>
              <a:rPr lang="ko-KR" altLang="en-US" sz="1800" u="sng" dirty="0"/>
              <a:t>이상</a:t>
            </a:r>
            <a:r>
              <a:rPr lang="ko-KR" altLang="en-US" sz="1800" dirty="0"/>
              <a:t>이며</a:t>
            </a:r>
            <a:r>
              <a:rPr lang="en-US" altLang="ko-KR" sz="1800" dirty="0"/>
              <a:t>, </a:t>
            </a:r>
            <a:r>
              <a:rPr lang="ko-KR" altLang="en-US" sz="1800" u="sng" dirty="0"/>
              <a:t>스택 맨 뒤의 숫자가 현재 루프에서의 수보다 작으면</a:t>
            </a:r>
            <a:endParaRPr lang="en-US" altLang="ko-KR" sz="1800" u="sng" dirty="0"/>
          </a:p>
          <a:p>
            <a:pPr lvl="1"/>
            <a:r>
              <a:rPr lang="en-US" altLang="ko-KR" sz="1800" dirty="0"/>
              <a:t>2-2. </a:t>
            </a:r>
            <a:r>
              <a:rPr lang="ko-KR" altLang="en-US" sz="1800" dirty="0"/>
              <a:t>스택에서 </a:t>
            </a:r>
            <a:r>
              <a:rPr lang="en-US" altLang="ko-KR" sz="1800" dirty="0"/>
              <a:t>pop</a:t>
            </a:r>
            <a:r>
              <a:rPr lang="ko-KR" altLang="en-US" sz="1800" dirty="0"/>
              <a:t>하고 </a:t>
            </a:r>
            <a:r>
              <a:rPr lang="en-US" altLang="ko-KR" sz="1800" dirty="0"/>
              <a:t>k</a:t>
            </a:r>
            <a:r>
              <a:rPr lang="ko-KR" altLang="en-US" sz="1800" dirty="0"/>
              <a:t>를 </a:t>
            </a:r>
            <a:r>
              <a:rPr lang="en-US" altLang="ko-KR" sz="1800" dirty="0"/>
              <a:t>1 </a:t>
            </a:r>
            <a:r>
              <a:rPr lang="ko-KR" altLang="en-US" sz="1800" dirty="0"/>
              <a:t>줄임</a:t>
            </a:r>
            <a:endParaRPr lang="en-US" altLang="ko-KR" sz="1800" dirty="0"/>
          </a:p>
          <a:p>
            <a:pPr lvl="1"/>
            <a:r>
              <a:rPr lang="en-US" altLang="ko-KR" sz="1800" dirty="0"/>
              <a:t>2-3. </a:t>
            </a:r>
            <a:r>
              <a:rPr lang="ko-KR" altLang="en-US" sz="1800" dirty="0"/>
              <a:t>그런 다음 수를 </a:t>
            </a:r>
            <a:r>
              <a:rPr lang="en-US" altLang="ko-KR" sz="1800" dirty="0"/>
              <a:t>append</a:t>
            </a:r>
          </a:p>
          <a:p>
            <a:pPr lvl="1"/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일단 수를 스택에 넣고</a:t>
            </a:r>
            <a:r>
              <a:rPr lang="en-US" altLang="ko-KR" sz="1800" dirty="0"/>
              <a:t>, </a:t>
            </a:r>
            <a:r>
              <a:rPr lang="ko-KR" altLang="en-US" sz="1800" dirty="0"/>
              <a:t>다음 루프에서 다음에 올 숫자와 큰지 비교해서 작으면 빼는 것임</a:t>
            </a:r>
            <a:endParaRPr lang="en-US" altLang="ko-KR" sz="1800" dirty="0"/>
          </a:p>
          <a:p>
            <a:r>
              <a:rPr lang="en-US" altLang="ko-KR" sz="1800" dirty="0"/>
              <a:t>3.</a:t>
            </a:r>
            <a:r>
              <a:rPr lang="ko-KR" altLang="en-US" sz="1800" dirty="0"/>
              <a:t> 만약 이 루프가 끝났는데도 </a:t>
            </a:r>
            <a:r>
              <a:rPr lang="en-US" altLang="ko-KR" sz="1800" dirty="0"/>
              <a:t>k</a:t>
            </a:r>
            <a:r>
              <a:rPr lang="ko-KR" altLang="en-US" sz="1800" dirty="0"/>
              <a:t>가 있다면 그냥 </a:t>
            </a:r>
            <a:r>
              <a:rPr lang="en-US" altLang="ko-KR" sz="1800" dirty="0"/>
              <a:t>pop</a:t>
            </a:r>
            <a:r>
              <a:rPr lang="ko-KR" altLang="en-US" sz="1800" dirty="0"/>
              <a:t>하면 됨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A33D3B-806E-4927-829A-5B713BAA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23073"/>
            <a:ext cx="5458968" cy="34118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5A9C36E-FCDD-4951-A990-13DB1A47FD55}"/>
                  </a:ext>
                </a:extLst>
              </p14:cNvPr>
              <p14:cNvContentPartPr/>
              <p14:nvPr/>
            </p14:nvContentPartPr>
            <p14:xfrm>
              <a:off x="6352680" y="2309209"/>
              <a:ext cx="565560" cy="694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5A9C36E-FCDD-4951-A990-13DB1A47FD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7040" y="2273569"/>
                <a:ext cx="6372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296E65B-EDBC-4038-93A3-EA047DAA4281}"/>
                  </a:ext>
                </a:extLst>
              </p14:cNvPr>
              <p14:cNvContentPartPr/>
              <p14:nvPr/>
            </p14:nvContentPartPr>
            <p14:xfrm>
              <a:off x="8507640" y="426049"/>
              <a:ext cx="372240" cy="85032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296E65B-EDBC-4038-93A3-EA047DAA42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1640" y="390049"/>
                <a:ext cx="44388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FD39809-1F7D-46FB-8F57-B0C62F1A15E5}"/>
                  </a:ext>
                </a:extLst>
              </p14:cNvPr>
              <p14:cNvContentPartPr/>
              <p14:nvPr/>
            </p14:nvContentPartPr>
            <p14:xfrm>
              <a:off x="6715560" y="3231529"/>
              <a:ext cx="1101600" cy="3924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FD39809-1F7D-46FB-8F57-B0C62F1A15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79920" y="3195889"/>
                <a:ext cx="117324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A19339FD-CE22-4090-8F6A-7C2902DCD3F6}"/>
              </a:ext>
            </a:extLst>
          </p:cNvPr>
          <p:cNvGrpSpPr/>
          <p:nvPr/>
        </p:nvGrpSpPr>
        <p:grpSpPr>
          <a:xfrm>
            <a:off x="4109520" y="54889"/>
            <a:ext cx="921600" cy="1148040"/>
            <a:chOff x="4109520" y="54889"/>
            <a:chExt cx="921600" cy="11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4F4F79C-5B6E-404E-9298-29134FDABF08}"/>
                    </a:ext>
                  </a:extLst>
                </p14:cNvPr>
                <p14:cNvContentPartPr/>
                <p14:nvPr/>
              </p14:nvContentPartPr>
              <p14:xfrm>
                <a:off x="4109520" y="709369"/>
                <a:ext cx="153360" cy="4935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4F4F79C-5B6E-404E-9298-29134FDABF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73880" y="673369"/>
                  <a:ext cx="2250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8093748-B105-4510-B3EA-62FE80A68AD6}"/>
                    </a:ext>
                  </a:extLst>
                </p14:cNvPr>
                <p14:cNvContentPartPr/>
                <p14:nvPr/>
              </p14:nvContentPartPr>
              <p14:xfrm>
                <a:off x="4498680" y="665449"/>
                <a:ext cx="56520" cy="4096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8093748-B105-4510-B3EA-62FE80A68A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62680" y="629809"/>
                  <a:ext cx="1281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E73C5A2-3A92-40DF-B3D2-7BA92BA3AC8F}"/>
                    </a:ext>
                  </a:extLst>
                </p14:cNvPr>
                <p14:cNvContentPartPr/>
                <p14:nvPr/>
              </p14:nvContentPartPr>
              <p14:xfrm>
                <a:off x="4738080" y="597409"/>
                <a:ext cx="237240" cy="5421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E73C5A2-3A92-40DF-B3D2-7BA92BA3AC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02440" y="561769"/>
                  <a:ext cx="30888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558655E-3C4A-4FFC-969B-DBB196A9487D}"/>
                    </a:ext>
                  </a:extLst>
                </p14:cNvPr>
                <p14:cNvContentPartPr/>
                <p14:nvPr/>
              </p14:nvContentPartPr>
              <p14:xfrm>
                <a:off x="4561320" y="114289"/>
                <a:ext cx="375120" cy="3999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558655E-3C4A-4FFC-969B-DBB196A948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25680" y="78289"/>
                  <a:ext cx="4467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4633BFB-AE35-441E-AB2E-D25DC26674DF}"/>
                    </a:ext>
                  </a:extLst>
                </p14:cNvPr>
                <p14:cNvContentPartPr/>
                <p14:nvPr/>
              </p14:nvContentPartPr>
              <p14:xfrm>
                <a:off x="4846800" y="54889"/>
                <a:ext cx="184320" cy="2325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4633BFB-AE35-441E-AB2E-D25DC26674D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10800" y="19249"/>
                  <a:ext cx="25596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0A03F1D-C1D8-4E12-8ADB-AB61F61E165B}"/>
                  </a:ext>
                </a:extLst>
              </p14:cNvPr>
              <p14:cNvContentPartPr/>
              <p14:nvPr/>
            </p14:nvContentPartPr>
            <p14:xfrm>
              <a:off x="6739320" y="3448969"/>
              <a:ext cx="702360" cy="435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0A03F1D-C1D8-4E12-8ADB-AB61F61E16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3320" y="3413329"/>
                <a:ext cx="7740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B2AAF455-6A0A-4962-98D9-AD48E7A7D524}"/>
              </a:ext>
            </a:extLst>
          </p:cNvPr>
          <p:cNvGrpSpPr/>
          <p:nvPr/>
        </p:nvGrpSpPr>
        <p:grpSpPr>
          <a:xfrm>
            <a:off x="5538360" y="663289"/>
            <a:ext cx="717120" cy="615960"/>
            <a:chOff x="5538360" y="663289"/>
            <a:chExt cx="717120" cy="6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3D7CAA7-CE06-4C20-91DE-3D4227562E1B}"/>
                    </a:ext>
                  </a:extLst>
                </p14:cNvPr>
                <p14:cNvContentPartPr/>
                <p14:nvPr/>
              </p14:nvContentPartPr>
              <p14:xfrm>
                <a:off x="5538360" y="726649"/>
                <a:ext cx="202320" cy="5266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3D7CAA7-CE06-4C20-91DE-3D4227562E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02360" y="690649"/>
                  <a:ext cx="2739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11FFDA7-4945-447B-93C7-F114432DCA25}"/>
                    </a:ext>
                  </a:extLst>
                </p14:cNvPr>
                <p14:cNvContentPartPr/>
                <p14:nvPr/>
              </p14:nvContentPartPr>
              <p14:xfrm>
                <a:off x="5814840" y="706129"/>
                <a:ext cx="126720" cy="5342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11FFDA7-4945-447B-93C7-F114432DCA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79200" y="670129"/>
                  <a:ext cx="19836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A5CCFBE-91BD-4AB4-AF74-F155F6E27AAC}"/>
                    </a:ext>
                  </a:extLst>
                </p14:cNvPr>
                <p14:cNvContentPartPr/>
                <p14:nvPr/>
              </p14:nvContentPartPr>
              <p14:xfrm>
                <a:off x="6053880" y="663289"/>
                <a:ext cx="201600" cy="6159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A5CCFBE-91BD-4AB4-AF74-F155F6E27AA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18240" y="627289"/>
                  <a:ext cx="273240" cy="68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4C3ED4D-264D-485F-ACC0-7B7CF4296D08}"/>
              </a:ext>
            </a:extLst>
          </p:cNvPr>
          <p:cNvGrpSpPr/>
          <p:nvPr/>
        </p:nvGrpSpPr>
        <p:grpSpPr>
          <a:xfrm>
            <a:off x="8593680" y="3046849"/>
            <a:ext cx="2098800" cy="115200"/>
            <a:chOff x="8593680" y="3046849"/>
            <a:chExt cx="2098800" cy="1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071C030-9142-41F9-BCFC-7596F8183A6A}"/>
                    </a:ext>
                  </a:extLst>
                </p14:cNvPr>
                <p14:cNvContentPartPr/>
                <p14:nvPr/>
              </p14:nvContentPartPr>
              <p14:xfrm>
                <a:off x="8668920" y="3046849"/>
                <a:ext cx="813960" cy="378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071C030-9142-41F9-BCFC-7596F8183A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32920" y="3011209"/>
                  <a:ext cx="885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239E6D72-FDC1-4DB2-83EB-DAE967D520D2}"/>
                    </a:ext>
                  </a:extLst>
                </p14:cNvPr>
                <p14:cNvContentPartPr/>
                <p14:nvPr/>
              </p14:nvContentPartPr>
              <p14:xfrm>
                <a:off x="9838200" y="3062689"/>
                <a:ext cx="854280" cy="424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239E6D72-FDC1-4DB2-83EB-DAE967D520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02200" y="3027049"/>
                  <a:ext cx="925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1D7B2BC-C623-493E-B347-9D9BC46B2E56}"/>
                    </a:ext>
                  </a:extLst>
                </p14:cNvPr>
                <p14:cNvContentPartPr/>
                <p14:nvPr/>
              </p14:nvContentPartPr>
              <p14:xfrm>
                <a:off x="8593680" y="3110569"/>
                <a:ext cx="2098440" cy="514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1D7B2BC-C623-493E-B347-9D9BC46B2E5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57680" y="3074569"/>
                  <a:ext cx="21700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E96E4F5-B76F-40D0-A3F9-CE7CF66E0EA8}"/>
              </a:ext>
            </a:extLst>
          </p:cNvPr>
          <p:cNvGrpSpPr/>
          <p:nvPr/>
        </p:nvGrpSpPr>
        <p:grpSpPr>
          <a:xfrm>
            <a:off x="7321440" y="-55631"/>
            <a:ext cx="2882880" cy="2710800"/>
            <a:chOff x="7321440" y="-55631"/>
            <a:chExt cx="2882880" cy="27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4741FE4-5B19-4855-8B69-5734B16992C2}"/>
                    </a:ext>
                  </a:extLst>
                </p14:cNvPr>
                <p14:cNvContentPartPr/>
                <p14:nvPr/>
              </p14:nvContentPartPr>
              <p14:xfrm>
                <a:off x="7356000" y="2291929"/>
                <a:ext cx="678240" cy="244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4741FE4-5B19-4855-8B69-5734B16992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20360" y="2255929"/>
                  <a:ext cx="749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C2FC214-4C4B-4A6D-83C4-800E722AB3B9}"/>
                    </a:ext>
                  </a:extLst>
                </p14:cNvPr>
                <p14:cNvContentPartPr/>
                <p14:nvPr/>
              </p14:nvContentPartPr>
              <p14:xfrm>
                <a:off x="8344920" y="470689"/>
                <a:ext cx="54360" cy="5950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C2FC214-4C4B-4A6D-83C4-800E722AB3B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09280" y="435049"/>
                  <a:ext cx="12600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25809DA-F26F-4750-9D1C-DBBA17EF766E}"/>
                    </a:ext>
                  </a:extLst>
                </p14:cNvPr>
                <p14:cNvContentPartPr/>
                <p14:nvPr/>
              </p14:nvContentPartPr>
              <p14:xfrm>
                <a:off x="8648040" y="527209"/>
                <a:ext cx="217080" cy="6300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25809DA-F26F-4750-9D1C-DBBA17EF76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12040" y="491209"/>
                  <a:ext cx="28872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B90BE25-3EC9-4F12-B601-089F0CCCA839}"/>
                    </a:ext>
                  </a:extLst>
                </p14:cNvPr>
                <p14:cNvContentPartPr/>
                <p14:nvPr/>
              </p14:nvContentPartPr>
              <p14:xfrm>
                <a:off x="9059160" y="653569"/>
                <a:ext cx="363960" cy="3625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B90BE25-3EC9-4F12-B601-089F0CCCA83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23160" y="617929"/>
                  <a:ext cx="4356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6FB1F1F-7473-432E-840A-020569BCA624}"/>
                    </a:ext>
                  </a:extLst>
                </p14:cNvPr>
                <p14:cNvContentPartPr/>
                <p14:nvPr/>
              </p14:nvContentPartPr>
              <p14:xfrm>
                <a:off x="9455520" y="653209"/>
                <a:ext cx="426600" cy="311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6FB1F1F-7473-432E-840A-020569BCA6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19520" y="617569"/>
                  <a:ext cx="4982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F2D7E26-8634-4A81-AC6D-AC20300A012F}"/>
                    </a:ext>
                  </a:extLst>
                </p14:cNvPr>
                <p14:cNvContentPartPr/>
                <p14:nvPr/>
              </p14:nvContentPartPr>
              <p14:xfrm>
                <a:off x="9698880" y="721609"/>
                <a:ext cx="28800" cy="461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F2D7E26-8634-4A81-AC6D-AC20300A012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62880" y="685609"/>
                  <a:ext cx="1004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4EED384-4B36-40C1-9D80-D3D675715929}"/>
                    </a:ext>
                  </a:extLst>
                </p14:cNvPr>
                <p14:cNvContentPartPr/>
                <p14:nvPr/>
              </p14:nvContentPartPr>
              <p14:xfrm>
                <a:off x="8051160" y="304009"/>
                <a:ext cx="520920" cy="9165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4EED384-4B36-40C1-9D80-D3D67571592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15160" y="268369"/>
                  <a:ext cx="592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851FD9D-4986-486F-A586-19E76890EB65}"/>
                    </a:ext>
                  </a:extLst>
                </p14:cNvPr>
                <p14:cNvContentPartPr/>
                <p14:nvPr/>
              </p14:nvContentPartPr>
              <p14:xfrm>
                <a:off x="7816440" y="1084129"/>
                <a:ext cx="367560" cy="6426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851FD9D-4986-486F-A586-19E76890EB6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80800" y="1048489"/>
                  <a:ext cx="43920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C91AF20-DCBC-4DA2-9F6B-A72F20055821}"/>
                    </a:ext>
                  </a:extLst>
                </p14:cNvPr>
                <p14:cNvContentPartPr/>
                <p14:nvPr/>
              </p14:nvContentPartPr>
              <p14:xfrm>
                <a:off x="7743360" y="1627369"/>
                <a:ext cx="227160" cy="25848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C91AF20-DCBC-4DA2-9F6B-A72F2005582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07360" y="1591369"/>
                  <a:ext cx="2988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EB7B12E-4E38-4D1C-A8EF-6D6B8F2FD739}"/>
                    </a:ext>
                  </a:extLst>
                </p14:cNvPr>
                <p14:cNvContentPartPr/>
                <p14:nvPr/>
              </p14:nvContentPartPr>
              <p14:xfrm>
                <a:off x="8619600" y="1329649"/>
                <a:ext cx="1112760" cy="637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EB7B12E-4E38-4D1C-A8EF-6D6B8F2FD7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83600" y="1293649"/>
                  <a:ext cx="1184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23A0BF3-72A8-4C13-BEDC-9CDF4BDA5A34}"/>
                    </a:ext>
                  </a:extLst>
                </p14:cNvPr>
                <p14:cNvContentPartPr/>
                <p14:nvPr/>
              </p14:nvContentPartPr>
              <p14:xfrm>
                <a:off x="9608880" y="1146409"/>
                <a:ext cx="221400" cy="3661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23A0BF3-72A8-4C13-BEDC-9CDF4BDA5A3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73240" y="1110769"/>
                  <a:ext cx="2930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3754B8B-EFB8-42AC-B599-5E912D52AE71}"/>
                    </a:ext>
                  </a:extLst>
                </p14:cNvPr>
                <p14:cNvContentPartPr/>
                <p14:nvPr/>
              </p14:nvContentPartPr>
              <p14:xfrm>
                <a:off x="9387120" y="1562209"/>
                <a:ext cx="528480" cy="10879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3754B8B-EFB8-42AC-B599-5E912D52AE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51480" y="1526209"/>
                  <a:ext cx="600120" cy="11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705880C-CDD1-4A10-B191-0D838B5E378A}"/>
                    </a:ext>
                  </a:extLst>
                </p14:cNvPr>
                <p14:cNvContentPartPr/>
                <p14:nvPr/>
              </p14:nvContentPartPr>
              <p14:xfrm>
                <a:off x="9315120" y="2503969"/>
                <a:ext cx="259200" cy="1512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705880C-CDD1-4A10-B191-0D838B5E378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79120" y="2467969"/>
                  <a:ext cx="330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64C6623F-5C57-4BCF-93AD-CA8F71AE3AB2}"/>
                    </a:ext>
                  </a:extLst>
                </p14:cNvPr>
                <p14:cNvContentPartPr/>
                <p14:nvPr/>
              </p14:nvContentPartPr>
              <p14:xfrm>
                <a:off x="7426920" y="325609"/>
                <a:ext cx="743400" cy="271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64C6623F-5C57-4BCF-93AD-CA8F71AE3AB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91280" y="289969"/>
                  <a:ext cx="815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77097BE1-138F-47DF-A1E2-59BF9F48CDB7}"/>
                    </a:ext>
                  </a:extLst>
                </p14:cNvPr>
                <p14:cNvContentPartPr/>
                <p14:nvPr/>
              </p14:nvContentPartPr>
              <p14:xfrm>
                <a:off x="7321440" y="296449"/>
                <a:ext cx="300240" cy="3729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77097BE1-138F-47DF-A1E2-59BF9F48CDB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85440" y="260809"/>
                  <a:ext cx="3718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091B1E4-0D08-4F68-AC4B-BB8876EC9D33}"/>
                    </a:ext>
                  </a:extLst>
                </p14:cNvPr>
                <p14:cNvContentPartPr/>
                <p14:nvPr/>
              </p14:nvContentPartPr>
              <p14:xfrm>
                <a:off x="7628160" y="-55631"/>
                <a:ext cx="2576160" cy="18223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091B1E4-0D08-4F68-AC4B-BB8876EC9D3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92160" y="-91631"/>
                  <a:ext cx="2647800" cy="18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63D5EBA7-1486-41B6-85CF-D139697DAC31}"/>
                  </a:ext>
                </a:extLst>
              </p14:cNvPr>
              <p14:cNvContentPartPr/>
              <p14:nvPr/>
            </p14:nvContentPartPr>
            <p14:xfrm>
              <a:off x="6862440" y="3710831"/>
              <a:ext cx="277560" cy="307440"/>
            </p14:xfrm>
          </p:contentPart>
        </mc:Choice>
        <mc:Fallback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63D5EBA7-1486-41B6-85CF-D139697DAC3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826800" y="3674831"/>
                <a:ext cx="34920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그룹 80">
            <a:extLst>
              <a:ext uri="{FF2B5EF4-FFF2-40B4-BE49-F238E27FC236}">
                <a16:creationId xmlns:a16="http://schemas.microsoft.com/office/drawing/2014/main" id="{30106A91-BA11-4FB4-A0E0-C002F33DF5E3}"/>
              </a:ext>
            </a:extLst>
          </p:cNvPr>
          <p:cNvGrpSpPr/>
          <p:nvPr/>
        </p:nvGrpSpPr>
        <p:grpSpPr>
          <a:xfrm>
            <a:off x="9151320" y="3352631"/>
            <a:ext cx="1268640" cy="1185840"/>
            <a:chOff x="9151320" y="3352631"/>
            <a:chExt cx="1268640" cy="11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AD3DC93-C35B-4E45-8EAC-97D5E8B7EA00}"/>
                    </a:ext>
                  </a:extLst>
                </p14:cNvPr>
                <p14:cNvContentPartPr/>
                <p14:nvPr/>
              </p14:nvContentPartPr>
              <p14:xfrm>
                <a:off x="9199920" y="3832871"/>
                <a:ext cx="221760" cy="48852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AD3DC93-C35B-4E45-8EAC-97D5E8B7EA0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64280" y="3797231"/>
                  <a:ext cx="2934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7ED213F-538A-4D9B-A383-400470B70CAE}"/>
                    </a:ext>
                  </a:extLst>
                </p14:cNvPr>
                <p14:cNvContentPartPr/>
                <p14:nvPr/>
              </p14:nvContentPartPr>
              <p14:xfrm>
                <a:off x="9391800" y="3831791"/>
                <a:ext cx="140760" cy="4456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7ED213F-538A-4D9B-A383-400470B70CA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56160" y="3796151"/>
                  <a:ext cx="21240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DD9469B-C70A-46DB-8822-EFA1CA84F00D}"/>
                    </a:ext>
                  </a:extLst>
                </p14:cNvPr>
                <p14:cNvContentPartPr/>
                <p14:nvPr/>
              </p14:nvContentPartPr>
              <p14:xfrm>
                <a:off x="9522120" y="4167671"/>
                <a:ext cx="61560" cy="1717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DD9469B-C70A-46DB-8822-EFA1CA84F0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86480" y="4132031"/>
                  <a:ext cx="133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B4B8D8C-0ADC-474D-BD35-4E6A1200DAC2}"/>
                    </a:ext>
                  </a:extLst>
                </p14:cNvPr>
                <p14:cNvContentPartPr/>
                <p14:nvPr/>
              </p14:nvContentPartPr>
              <p14:xfrm>
                <a:off x="9714000" y="3869231"/>
                <a:ext cx="382680" cy="1504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B4B8D8C-0ADC-474D-BD35-4E6A1200DAC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78360" y="3833231"/>
                  <a:ext cx="454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80F1D0D0-F5B6-4935-8B00-6391786E51ED}"/>
                    </a:ext>
                  </a:extLst>
                </p14:cNvPr>
                <p14:cNvContentPartPr/>
                <p14:nvPr/>
              </p14:nvContentPartPr>
              <p14:xfrm>
                <a:off x="9900480" y="3822071"/>
                <a:ext cx="38880" cy="3981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80F1D0D0-F5B6-4935-8B00-6391786E51E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64840" y="3786431"/>
                  <a:ext cx="1105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6A60C057-2154-468D-B96B-BB791C74AB45}"/>
                    </a:ext>
                  </a:extLst>
                </p14:cNvPr>
                <p14:cNvContentPartPr/>
                <p14:nvPr/>
              </p14:nvContentPartPr>
              <p14:xfrm>
                <a:off x="10128000" y="3794351"/>
                <a:ext cx="145800" cy="62208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6A60C057-2154-468D-B96B-BB791C74AB4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092000" y="3758711"/>
                  <a:ext cx="21744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96EF31C-DE82-491F-B1EA-FD819AC832F8}"/>
                    </a:ext>
                  </a:extLst>
                </p14:cNvPr>
                <p14:cNvContentPartPr/>
                <p14:nvPr/>
              </p14:nvContentPartPr>
              <p14:xfrm>
                <a:off x="9151320" y="4475471"/>
                <a:ext cx="1185840" cy="630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A96EF31C-DE82-491F-B1EA-FD819AC832F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115680" y="4439471"/>
                  <a:ext cx="1257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CB9A456-ADCC-4AB3-B735-E77FF9192CCD}"/>
                    </a:ext>
                  </a:extLst>
                </p14:cNvPr>
                <p14:cNvContentPartPr/>
                <p14:nvPr/>
              </p14:nvContentPartPr>
              <p14:xfrm>
                <a:off x="9997680" y="3477911"/>
                <a:ext cx="365040" cy="2487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CB9A456-ADCC-4AB3-B735-E77FF9192C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61680" y="3442271"/>
                  <a:ext cx="436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9684B73-D276-439F-A806-52D64EE442CA}"/>
                    </a:ext>
                  </a:extLst>
                </p14:cNvPr>
                <p14:cNvContentPartPr/>
                <p14:nvPr/>
              </p14:nvContentPartPr>
              <p14:xfrm>
                <a:off x="10279920" y="3405551"/>
                <a:ext cx="140040" cy="2826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9684B73-D276-439F-A806-52D64EE442C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43920" y="3369551"/>
                  <a:ext cx="2116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FC32D1A6-2887-4566-9D83-8FCADB6495DC}"/>
                    </a:ext>
                  </a:extLst>
                </p14:cNvPr>
                <p14:cNvContentPartPr/>
                <p14:nvPr/>
              </p14:nvContentPartPr>
              <p14:xfrm>
                <a:off x="9699600" y="3805871"/>
                <a:ext cx="357480" cy="4579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FC32D1A6-2887-4566-9D83-8FCADB6495D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663960" y="3770231"/>
                  <a:ext cx="42912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265A008-0EAB-4BFE-9987-0F97138322AD}"/>
                    </a:ext>
                  </a:extLst>
                </p14:cNvPr>
                <p14:cNvContentPartPr/>
                <p14:nvPr/>
              </p14:nvContentPartPr>
              <p14:xfrm>
                <a:off x="9701040" y="3743951"/>
                <a:ext cx="359640" cy="6102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265A008-0EAB-4BFE-9987-0F97138322A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665400" y="3707951"/>
                  <a:ext cx="4312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62946763-BC08-41CA-8918-2A8F1E67B2B8}"/>
                    </a:ext>
                  </a:extLst>
                </p14:cNvPr>
                <p14:cNvContentPartPr/>
                <p14:nvPr/>
              </p14:nvContentPartPr>
              <p14:xfrm>
                <a:off x="9389280" y="3394391"/>
                <a:ext cx="405720" cy="3582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2946763-BC08-41CA-8918-2A8F1E67B2B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53640" y="3358391"/>
                  <a:ext cx="4773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022C3E6-2489-4922-9651-9345C54C854A}"/>
                    </a:ext>
                  </a:extLst>
                </p14:cNvPr>
                <p14:cNvContentPartPr/>
                <p14:nvPr/>
              </p14:nvContentPartPr>
              <p14:xfrm>
                <a:off x="9674040" y="3352631"/>
                <a:ext cx="97920" cy="2296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022C3E6-2489-4922-9651-9345C54C85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38040" y="3316631"/>
                  <a:ext cx="1695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B020047-ED9A-4AF9-9E38-410EA10895BE}"/>
                    </a:ext>
                  </a:extLst>
                </p14:cNvPr>
                <p14:cNvContentPartPr/>
                <p14:nvPr/>
              </p14:nvContentPartPr>
              <p14:xfrm>
                <a:off x="9227640" y="3799751"/>
                <a:ext cx="396720" cy="5619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B020047-ED9A-4AF9-9E38-410EA10895B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92000" y="3764111"/>
                  <a:ext cx="46836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6B4A51A-174E-4DE2-835D-FAF7EA948E17}"/>
                    </a:ext>
                  </a:extLst>
                </p14:cNvPr>
                <p14:cNvContentPartPr/>
                <p14:nvPr/>
              </p14:nvContentPartPr>
              <p14:xfrm>
                <a:off x="9264000" y="3769151"/>
                <a:ext cx="244800" cy="52776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6B4A51A-174E-4DE2-835D-FAF7EA948E1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28360" y="3733511"/>
                  <a:ext cx="316440" cy="59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FD708FE-6868-47E6-A65F-664590CAF64B}"/>
              </a:ext>
            </a:extLst>
          </p:cNvPr>
          <p:cNvGrpSpPr/>
          <p:nvPr/>
        </p:nvGrpSpPr>
        <p:grpSpPr>
          <a:xfrm>
            <a:off x="6114000" y="2413969"/>
            <a:ext cx="2183400" cy="2266342"/>
            <a:chOff x="6114000" y="2413969"/>
            <a:chExt cx="2183400" cy="226634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92F3AA4-163D-45DE-A44C-6F65451BABF2}"/>
                    </a:ext>
                  </a:extLst>
                </p14:cNvPr>
                <p14:cNvContentPartPr/>
                <p14:nvPr/>
              </p14:nvContentPartPr>
              <p14:xfrm>
                <a:off x="7035240" y="2999329"/>
                <a:ext cx="602640" cy="291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92F3AA4-163D-45DE-A44C-6F65451BABF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99600" y="2963329"/>
                  <a:ext cx="674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7E68B43-5D7E-47D4-BBEE-75474F2EDF4F}"/>
                    </a:ext>
                  </a:extLst>
                </p14:cNvPr>
                <p14:cNvContentPartPr/>
                <p14:nvPr/>
              </p14:nvContentPartPr>
              <p14:xfrm>
                <a:off x="8033520" y="3059089"/>
                <a:ext cx="263880" cy="1188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7E68B43-5D7E-47D4-BBEE-75474F2EDF4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997520" y="3023449"/>
                  <a:ext cx="335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984C626-E083-4FE7-B89B-39CBDD476B01}"/>
                    </a:ext>
                  </a:extLst>
                </p14:cNvPr>
                <p14:cNvContentPartPr/>
                <p14:nvPr/>
              </p14:nvContentPartPr>
              <p14:xfrm>
                <a:off x="6283920" y="2413969"/>
                <a:ext cx="502200" cy="3841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984C626-E083-4FE7-B89B-39CBDD476B0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248280" y="2378329"/>
                  <a:ext cx="5738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D992A81F-010C-4B07-B630-5F2EB03CC482}"/>
                    </a:ext>
                  </a:extLst>
                </p14:cNvPr>
                <p14:cNvContentPartPr/>
                <p14:nvPr/>
              </p14:nvContentPartPr>
              <p14:xfrm>
                <a:off x="6201480" y="2723929"/>
                <a:ext cx="157320" cy="11412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D992A81F-010C-4B07-B630-5F2EB03CC4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65480" y="2688289"/>
                  <a:ext cx="228960" cy="12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EFD7FDBE-7356-48D3-BD2C-94F42E5363B2}"/>
                    </a:ext>
                  </a:extLst>
                </p14:cNvPr>
                <p14:cNvContentPartPr/>
                <p14:nvPr/>
              </p14:nvContentPartPr>
              <p14:xfrm>
                <a:off x="6114000" y="3562729"/>
                <a:ext cx="316440" cy="3272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EFD7FDBE-7356-48D3-BD2C-94F42E5363B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078000" y="3526729"/>
                  <a:ext cx="3880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6D544EB4-7DAE-4F6C-9E39-C511CE913202}"/>
                    </a:ext>
                  </a:extLst>
                </p14:cNvPr>
                <p14:cNvContentPartPr/>
                <p14:nvPr/>
              </p14:nvContentPartPr>
              <p14:xfrm>
                <a:off x="6436560" y="4007471"/>
                <a:ext cx="704880" cy="687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6D544EB4-7DAE-4F6C-9E39-C511CE9132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00920" y="3971471"/>
                  <a:ext cx="7765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6E29F72-6E88-430A-A7A8-740DF3E888A7}"/>
                    </a:ext>
                  </a:extLst>
                </p14:cNvPr>
                <p14:cNvContentPartPr/>
                <p14:nvPr/>
              </p14:nvContentPartPr>
              <p14:xfrm>
                <a:off x="6590640" y="4199711"/>
                <a:ext cx="995040" cy="270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6E29F72-6E88-430A-A7A8-740DF3E888A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55000" y="4163711"/>
                  <a:ext cx="1066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E7D367AD-DD87-4CC0-A9DD-673F5113B35C}"/>
                    </a:ext>
                  </a:extLst>
                </p14:cNvPr>
                <p14:cNvContentPartPr/>
                <p14:nvPr/>
              </p14:nvContentPartPr>
              <p14:xfrm>
                <a:off x="7225680" y="3807311"/>
                <a:ext cx="815760" cy="8326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E7D367AD-DD87-4CC0-A9DD-673F5113B35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90040" y="3771311"/>
                  <a:ext cx="88740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E1A9D87B-6D7C-415F-9B4A-B89CB4F55B87}"/>
                    </a:ext>
                  </a:extLst>
                </p14:cNvPr>
                <p14:cNvContentPartPr/>
                <p14:nvPr/>
              </p14:nvContentPartPr>
              <p14:xfrm>
                <a:off x="7874400" y="4472231"/>
                <a:ext cx="309960" cy="20808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E1A9D87B-6D7C-415F-9B4A-B89CB4F55B8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838760" y="4436231"/>
                  <a:ext cx="38160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F3E3D899-0B99-4280-9425-5F7F9B7C26E8}"/>
                  </a:ext>
                </a:extLst>
              </p14:cNvPr>
              <p14:cNvContentPartPr/>
              <p14:nvPr/>
            </p14:nvContentPartPr>
            <p14:xfrm>
              <a:off x="7354560" y="4960751"/>
              <a:ext cx="1145520" cy="40320"/>
            </p14:xfrm>
          </p:contentPart>
        </mc:Choice>
        <mc:Fallback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F3E3D899-0B99-4280-9425-5F7F9B7C26E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318920" y="4925111"/>
                <a:ext cx="1217160" cy="1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60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66A33-7C37-46ED-AD70-39A28B6E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E3A65-461A-4B9D-87DE-AB1663B7E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1924 (2)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1231234 (3)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4177252841 (4)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B5481C-311F-4FC8-B2EE-C185A4D2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032" y="-15239"/>
            <a:ext cx="5458968" cy="34118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6C983985-1337-41A9-847A-284FA8A9A1D6}"/>
                  </a:ext>
                </a:extLst>
              </p14:cNvPr>
              <p14:cNvContentPartPr/>
              <p14:nvPr/>
            </p14:nvContentPartPr>
            <p14:xfrm>
              <a:off x="1934400" y="4802929"/>
              <a:ext cx="72000" cy="659520"/>
            </p14:xfrm>
          </p:contentPart>
        </mc:Choice>
        <mc:Fallback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6C983985-1337-41A9-847A-284FA8A9A1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6400" y="4784929"/>
                <a:ext cx="107640" cy="69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32993B41-C18B-48E8-BE1E-CDF3807F42A1}"/>
              </a:ext>
            </a:extLst>
          </p:cNvPr>
          <p:cNvGrpSpPr/>
          <p:nvPr/>
        </p:nvGrpSpPr>
        <p:grpSpPr>
          <a:xfrm>
            <a:off x="309720" y="557449"/>
            <a:ext cx="10946520" cy="6259320"/>
            <a:chOff x="309720" y="557449"/>
            <a:chExt cx="10946520" cy="625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2E7014D-4D97-4D7A-A7B7-8144A7788AED}"/>
                    </a:ext>
                  </a:extLst>
                </p14:cNvPr>
                <p14:cNvContentPartPr/>
                <p14:nvPr/>
              </p14:nvContentPartPr>
              <p14:xfrm>
                <a:off x="9284880" y="1371409"/>
                <a:ext cx="821160" cy="712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2E7014D-4D97-4D7A-A7B7-8144A7788A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49240" y="1335769"/>
                  <a:ext cx="892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A4B8DA31-C344-4AEC-A082-39551C015F2D}"/>
                    </a:ext>
                  </a:extLst>
                </p14:cNvPr>
                <p14:cNvContentPartPr/>
                <p14:nvPr/>
              </p14:nvContentPartPr>
              <p14:xfrm>
                <a:off x="10341120" y="1295449"/>
                <a:ext cx="915120" cy="867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A4B8DA31-C344-4AEC-A082-39551C015F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05120" y="1259809"/>
                  <a:ext cx="986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B3318AB-788A-4C1D-ABC0-516B171D79E1}"/>
                    </a:ext>
                  </a:extLst>
                </p14:cNvPr>
                <p14:cNvContentPartPr/>
                <p14:nvPr/>
              </p14:nvContentPartPr>
              <p14:xfrm>
                <a:off x="3761040" y="1449169"/>
                <a:ext cx="330840" cy="288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B3318AB-788A-4C1D-ABC0-516B171D79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25040" y="1413169"/>
                  <a:ext cx="402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E101224-9064-429E-8B18-839E2D7B842F}"/>
                    </a:ext>
                  </a:extLst>
                </p14:cNvPr>
                <p14:cNvContentPartPr/>
                <p14:nvPr/>
              </p14:nvContentPartPr>
              <p14:xfrm>
                <a:off x="8298120" y="1305529"/>
                <a:ext cx="5040" cy="25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E101224-9064-429E-8B18-839E2D7B842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62480" y="1269529"/>
                  <a:ext cx="76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1586117-677C-43DC-B6C2-DEE09C290E1B}"/>
                    </a:ext>
                  </a:extLst>
                </p14:cNvPr>
                <p14:cNvContentPartPr/>
                <p14:nvPr/>
              </p14:nvContentPartPr>
              <p14:xfrm>
                <a:off x="3502920" y="955609"/>
                <a:ext cx="119160" cy="4816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1586117-677C-43DC-B6C2-DEE09C290E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66920" y="919609"/>
                  <a:ext cx="1908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706ED41-2673-46A5-B7B9-572748940EE7}"/>
                    </a:ext>
                  </a:extLst>
                </p14:cNvPr>
                <p14:cNvContentPartPr/>
                <p14:nvPr/>
              </p14:nvContentPartPr>
              <p14:xfrm>
                <a:off x="3779040" y="1015009"/>
                <a:ext cx="191880" cy="2739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706ED41-2673-46A5-B7B9-572748940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43400" y="979009"/>
                  <a:ext cx="2635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B1CCA89-6B4C-4EC6-A25C-0BDC4D411AD3}"/>
                    </a:ext>
                  </a:extLst>
                </p14:cNvPr>
                <p14:cNvContentPartPr/>
                <p14:nvPr/>
              </p14:nvContentPartPr>
              <p14:xfrm>
                <a:off x="4149840" y="991609"/>
                <a:ext cx="377640" cy="219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B1CCA89-6B4C-4EC6-A25C-0BDC4D411A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13840" y="955609"/>
                  <a:ext cx="449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5D39223-A833-450E-A287-CEDB4CAD8D2F}"/>
                    </a:ext>
                  </a:extLst>
                </p14:cNvPr>
                <p14:cNvContentPartPr/>
                <p14:nvPr/>
              </p14:nvContentPartPr>
              <p14:xfrm>
                <a:off x="4324800" y="999529"/>
                <a:ext cx="50040" cy="418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5D39223-A833-450E-A287-CEDB4CAD8D2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89160" y="963889"/>
                  <a:ext cx="1216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43C2B640-EE51-4789-8A31-37A6220FB7F8}"/>
                    </a:ext>
                  </a:extLst>
                </p14:cNvPr>
                <p14:cNvContentPartPr/>
                <p14:nvPr/>
              </p14:nvContentPartPr>
              <p14:xfrm>
                <a:off x="4054080" y="704329"/>
                <a:ext cx="654840" cy="8136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43C2B640-EE51-4789-8A31-37A6220FB7F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18080" y="668329"/>
                  <a:ext cx="72648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0DEB43B7-DAB2-4D53-A9B8-FCABEB0F1249}"/>
                    </a:ext>
                  </a:extLst>
                </p14:cNvPr>
                <p14:cNvContentPartPr/>
                <p14:nvPr/>
              </p14:nvContentPartPr>
              <p14:xfrm>
                <a:off x="2728920" y="2417209"/>
                <a:ext cx="249840" cy="4633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DEB43B7-DAB2-4D53-A9B8-FCABEB0F124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92920" y="2381569"/>
                  <a:ext cx="3214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5C86018-7DFE-4609-B92D-06EB277D72CE}"/>
                    </a:ext>
                  </a:extLst>
                </p14:cNvPr>
                <p14:cNvContentPartPr/>
                <p14:nvPr/>
              </p14:nvContentPartPr>
              <p14:xfrm>
                <a:off x="3026280" y="2499649"/>
                <a:ext cx="92160" cy="3830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5C86018-7DFE-4609-B92D-06EB277D72C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90280" y="2463649"/>
                  <a:ext cx="1638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3E0E50D-B7F4-40D3-898D-60646475BB40}"/>
                    </a:ext>
                  </a:extLst>
                </p14:cNvPr>
                <p14:cNvContentPartPr/>
                <p14:nvPr/>
              </p14:nvContentPartPr>
              <p14:xfrm>
                <a:off x="3236880" y="2786209"/>
                <a:ext cx="48960" cy="1256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3E0E50D-B7F4-40D3-898D-60646475BB4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0880" y="2750209"/>
                  <a:ext cx="120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F1CA077-2C67-4991-BE6B-1C8CC06D1A1C}"/>
                    </a:ext>
                  </a:extLst>
                </p14:cNvPr>
                <p14:cNvContentPartPr/>
                <p14:nvPr/>
              </p14:nvContentPartPr>
              <p14:xfrm>
                <a:off x="3433080" y="2497849"/>
                <a:ext cx="163080" cy="2984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F1CA077-2C67-4991-BE6B-1C8CC06D1A1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97080" y="2461849"/>
                  <a:ext cx="2347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3247D53-ECA7-48AE-8F6B-6ACFB2A007E1}"/>
                    </a:ext>
                  </a:extLst>
                </p14:cNvPr>
                <p14:cNvContentPartPr/>
                <p14:nvPr/>
              </p14:nvContentPartPr>
              <p14:xfrm>
                <a:off x="3663480" y="2377609"/>
                <a:ext cx="196920" cy="4752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3247D53-ECA7-48AE-8F6B-6ACFB2A007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27840" y="2341609"/>
                  <a:ext cx="26856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4969E05-301B-49ED-94A5-AC68E2EBE9E0}"/>
                    </a:ext>
                  </a:extLst>
                </p14:cNvPr>
                <p14:cNvContentPartPr/>
                <p14:nvPr/>
              </p14:nvContentPartPr>
              <p14:xfrm>
                <a:off x="3040680" y="1895569"/>
                <a:ext cx="207720" cy="3222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4969E05-301B-49ED-94A5-AC68E2EBE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05040" y="1859569"/>
                  <a:ext cx="2793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539A90A-EA02-4536-A00A-D972075C53A0}"/>
                    </a:ext>
                  </a:extLst>
                </p14:cNvPr>
                <p14:cNvContentPartPr/>
                <p14:nvPr/>
              </p14:nvContentPartPr>
              <p14:xfrm>
                <a:off x="3148320" y="2064769"/>
                <a:ext cx="91080" cy="1123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539A90A-EA02-4536-A00A-D972075C53A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12680" y="2028769"/>
                  <a:ext cx="162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88B5E696-F6F9-4946-81EB-7D7D6E49CDD5}"/>
                    </a:ext>
                  </a:extLst>
                </p14:cNvPr>
                <p14:cNvContentPartPr/>
                <p14:nvPr/>
              </p14:nvContentPartPr>
              <p14:xfrm>
                <a:off x="3357840" y="2044249"/>
                <a:ext cx="169200" cy="1227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88B5E696-F6F9-4946-81EB-7D7D6E49CDD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22200" y="2008249"/>
                  <a:ext cx="240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30D0B24-195E-4CBA-B0F3-A021295C6BAB}"/>
                    </a:ext>
                  </a:extLst>
                </p14:cNvPr>
                <p14:cNvContentPartPr/>
                <p14:nvPr/>
              </p14:nvContentPartPr>
              <p14:xfrm>
                <a:off x="3600120" y="1941289"/>
                <a:ext cx="99000" cy="3632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30D0B24-195E-4CBA-B0F3-A021295C6B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64480" y="1905649"/>
                  <a:ext cx="1706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05A8E43-49B7-4226-A273-B12C2E0DEFC6}"/>
                    </a:ext>
                  </a:extLst>
                </p14:cNvPr>
                <p14:cNvContentPartPr/>
                <p14:nvPr/>
              </p14:nvContentPartPr>
              <p14:xfrm>
                <a:off x="3335160" y="2427289"/>
                <a:ext cx="319680" cy="4467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05A8E43-49B7-4226-A273-B12C2E0DEF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99520" y="2391649"/>
                  <a:ext cx="3913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6DC021E-9B64-416E-A651-50AA9BFBA2FE}"/>
                    </a:ext>
                  </a:extLst>
                </p14:cNvPr>
                <p14:cNvContentPartPr/>
                <p14:nvPr/>
              </p14:nvContentPartPr>
              <p14:xfrm>
                <a:off x="3377640" y="2390569"/>
                <a:ext cx="394200" cy="4575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6DC021E-9B64-416E-A651-50AA9BFBA2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42000" y="2354929"/>
                  <a:ext cx="46584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8F6C2F9-2D8F-46FA-8E98-44C39CFB44A8}"/>
                    </a:ext>
                  </a:extLst>
                </p14:cNvPr>
                <p14:cNvContentPartPr/>
                <p14:nvPr/>
              </p14:nvContentPartPr>
              <p14:xfrm>
                <a:off x="4270440" y="2355289"/>
                <a:ext cx="281160" cy="5180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8F6C2F9-2D8F-46FA-8E98-44C39CFB44A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34800" y="2319289"/>
                  <a:ext cx="3528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9607148-AD03-45B0-9A91-C075568DB813}"/>
                    </a:ext>
                  </a:extLst>
                </p14:cNvPr>
                <p14:cNvContentPartPr/>
                <p14:nvPr/>
              </p14:nvContentPartPr>
              <p14:xfrm>
                <a:off x="4639440" y="2361769"/>
                <a:ext cx="148320" cy="4561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9607148-AD03-45B0-9A91-C075568DB81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03440" y="2326129"/>
                  <a:ext cx="2199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3B68D164-41AF-4E37-A98A-1BC23E43ADEF}"/>
                    </a:ext>
                  </a:extLst>
                </p14:cNvPr>
                <p14:cNvContentPartPr/>
                <p14:nvPr/>
              </p14:nvContentPartPr>
              <p14:xfrm>
                <a:off x="4806120" y="2672809"/>
                <a:ext cx="62640" cy="1317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3B68D164-41AF-4E37-A98A-1BC23E43ADE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70120" y="2637169"/>
                  <a:ext cx="134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758A1EE-D586-4728-84F8-EE2D9A452651}"/>
                    </a:ext>
                  </a:extLst>
                </p14:cNvPr>
                <p14:cNvContentPartPr/>
                <p14:nvPr/>
              </p14:nvContentPartPr>
              <p14:xfrm>
                <a:off x="5033640" y="2381569"/>
                <a:ext cx="325800" cy="2019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758A1EE-D586-4728-84F8-EE2D9A45265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98000" y="2345569"/>
                  <a:ext cx="3974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6F55203-CED9-4339-AACB-AFFCD490E338}"/>
                    </a:ext>
                  </a:extLst>
                </p14:cNvPr>
                <p14:cNvContentPartPr/>
                <p14:nvPr/>
              </p14:nvContentPartPr>
              <p14:xfrm>
                <a:off x="5236320" y="2307049"/>
                <a:ext cx="35640" cy="4759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6F55203-CED9-4339-AACB-AFFCD490E33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00680" y="2271409"/>
                  <a:ext cx="1072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8114289-939A-48C7-BDFA-F21BE3917BA0}"/>
                    </a:ext>
                  </a:extLst>
                </p14:cNvPr>
                <p14:cNvContentPartPr/>
                <p14:nvPr/>
              </p14:nvContentPartPr>
              <p14:xfrm>
                <a:off x="5413080" y="2293729"/>
                <a:ext cx="216720" cy="5310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8114289-939A-48C7-BDFA-F21BE3917B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77080" y="2257729"/>
                  <a:ext cx="2883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F372CE3-FD00-4049-B587-16F32AEFE680}"/>
                    </a:ext>
                  </a:extLst>
                </p14:cNvPr>
                <p14:cNvContentPartPr/>
                <p14:nvPr/>
              </p14:nvContentPartPr>
              <p14:xfrm>
                <a:off x="4580400" y="1789369"/>
                <a:ext cx="172800" cy="2192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F372CE3-FD00-4049-B587-16F32AEFE68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44760" y="1753729"/>
                  <a:ext cx="244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0F8BB5C-D178-469C-BF2C-111A7A59D9C7}"/>
                    </a:ext>
                  </a:extLst>
                </p14:cNvPr>
                <p14:cNvContentPartPr/>
                <p14:nvPr/>
              </p14:nvContentPartPr>
              <p14:xfrm>
                <a:off x="4668960" y="1907809"/>
                <a:ext cx="99000" cy="1296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0F8BB5C-D178-469C-BF2C-111A7A59D9C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33320" y="1871809"/>
                  <a:ext cx="170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03A4B9F-B5F1-4869-8EC9-E3415CEF2E1F}"/>
                    </a:ext>
                  </a:extLst>
                </p14:cNvPr>
                <p14:cNvContentPartPr/>
                <p14:nvPr/>
              </p14:nvContentPartPr>
              <p14:xfrm>
                <a:off x="4857240" y="1829329"/>
                <a:ext cx="190440" cy="1267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03A4B9F-B5F1-4869-8EC9-E3415CEF2E1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21240" y="1793329"/>
                  <a:ext cx="262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1778516-BA16-4861-99A0-4BB82D4344F8}"/>
                    </a:ext>
                  </a:extLst>
                </p14:cNvPr>
                <p14:cNvContentPartPr/>
                <p14:nvPr/>
              </p14:nvContentPartPr>
              <p14:xfrm>
                <a:off x="5113560" y="1759849"/>
                <a:ext cx="210960" cy="2714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1778516-BA16-4861-99A0-4BB82D4344F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77920" y="1724209"/>
                  <a:ext cx="2826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15291A5-2EBB-4A74-9BD9-699605BEC781}"/>
                    </a:ext>
                  </a:extLst>
                </p14:cNvPr>
                <p14:cNvContentPartPr/>
                <p14:nvPr/>
              </p14:nvContentPartPr>
              <p14:xfrm>
                <a:off x="6756960" y="1003849"/>
                <a:ext cx="681480" cy="18568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15291A5-2EBB-4A74-9BD9-699605BEC7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721320" y="967849"/>
                  <a:ext cx="753120" cy="19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1094340-8056-4753-97D6-EF6754D51237}"/>
                    </a:ext>
                  </a:extLst>
                </p14:cNvPr>
                <p14:cNvContentPartPr/>
                <p14:nvPr/>
              </p14:nvContentPartPr>
              <p14:xfrm>
                <a:off x="7375440" y="2677129"/>
                <a:ext cx="119880" cy="2541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1094340-8056-4753-97D6-EF6754D5123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339440" y="2641129"/>
                  <a:ext cx="1915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FF931D1-2CE7-4D39-932D-4734AE497D07}"/>
                    </a:ext>
                  </a:extLst>
                </p14:cNvPr>
                <p14:cNvContentPartPr/>
                <p14:nvPr/>
              </p14:nvContentPartPr>
              <p14:xfrm>
                <a:off x="383880" y="2516569"/>
                <a:ext cx="166320" cy="4500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FF931D1-2CE7-4D39-932D-4734AE497D0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7880" y="2480929"/>
                  <a:ext cx="2379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D0DCC7B-A1D5-4906-B166-2C5E61379F69}"/>
                    </a:ext>
                  </a:extLst>
                </p14:cNvPr>
                <p14:cNvContentPartPr/>
                <p14:nvPr/>
              </p14:nvContentPartPr>
              <p14:xfrm>
                <a:off x="656040" y="2581369"/>
                <a:ext cx="24120" cy="3175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D0DCC7B-A1D5-4906-B166-2C5E61379F6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0400" y="2545369"/>
                  <a:ext cx="957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52A1390-6883-4533-8FFC-D28AF532EF64}"/>
                    </a:ext>
                  </a:extLst>
                </p14:cNvPr>
                <p14:cNvContentPartPr/>
                <p14:nvPr/>
              </p14:nvContentPartPr>
              <p14:xfrm>
                <a:off x="842880" y="2560849"/>
                <a:ext cx="227160" cy="4302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52A1390-6883-4533-8FFC-D28AF532EF6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7240" y="2525209"/>
                  <a:ext cx="2988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107ABD8-CB65-4B85-8C46-76A7D40CE34D}"/>
                    </a:ext>
                  </a:extLst>
                </p14:cNvPr>
                <p14:cNvContentPartPr/>
                <p14:nvPr/>
              </p14:nvContentPartPr>
              <p14:xfrm>
                <a:off x="513480" y="1959289"/>
                <a:ext cx="229320" cy="472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107ABD8-CB65-4B85-8C46-76A7D40CE34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77480" y="1923289"/>
                  <a:ext cx="3009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A427429-0090-4CC1-92C6-8B21C49F4104}"/>
                    </a:ext>
                  </a:extLst>
                </p14:cNvPr>
                <p14:cNvContentPartPr/>
                <p14:nvPr/>
              </p14:nvContentPartPr>
              <p14:xfrm>
                <a:off x="606360" y="1830409"/>
                <a:ext cx="215640" cy="2988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A427429-0090-4CC1-92C6-8B21C49F410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0720" y="1794769"/>
                  <a:ext cx="2872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9EB5925-E6F8-442F-A9E1-755F74F5AA15}"/>
                    </a:ext>
                  </a:extLst>
                </p14:cNvPr>
                <p14:cNvContentPartPr/>
                <p14:nvPr/>
              </p14:nvContentPartPr>
              <p14:xfrm>
                <a:off x="1423920" y="2515489"/>
                <a:ext cx="200520" cy="461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9EB5925-E6F8-442F-A9E1-755F74F5AA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88280" y="2479489"/>
                  <a:ext cx="2721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0A68B336-22AB-48D7-8B2D-8E9FE6E14D41}"/>
                    </a:ext>
                  </a:extLst>
                </p14:cNvPr>
                <p14:cNvContentPartPr/>
                <p14:nvPr/>
              </p14:nvContentPartPr>
              <p14:xfrm>
                <a:off x="1662960" y="2507209"/>
                <a:ext cx="168120" cy="4208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A68B336-22AB-48D7-8B2D-8E9FE6E14D4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26960" y="2471209"/>
                  <a:ext cx="2397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E1F68C9-6DFB-4C1A-A03D-8E89F9C27FD6}"/>
                    </a:ext>
                  </a:extLst>
                </p14:cNvPr>
                <p14:cNvContentPartPr/>
                <p14:nvPr/>
              </p14:nvContentPartPr>
              <p14:xfrm>
                <a:off x="1963920" y="2504689"/>
                <a:ext cx="181800" cy="3902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E1F68C9-6DFB-4C1A-A03D-8E89F9C27FD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28280" y="2469049"/>
                  <a:ext cx="2534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5471C2A-A29D-4D57-A364-141AABF1A6B7}"/>
                    </a:ext>
                  </a:extLst>
                </p14:cNvPr>
                <p14:cNvContentPartPr/>
                <p14:nvPr/>
              </p14:nvContentPartPr>
              <p14:xfrm>
                <a:off x="1348320" y="2190409"/>
                <a:ext cx="137160" cy="3124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5471C2A-A29D-4D57-A364-141AABF1A6B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12320" y="2154769"/>
                  <a:ext cx="2088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60DC234-561D-4C7B-A2B9-9DF0B4E3335E}"/>
                    </a:ext>
                  </a:extLst>
                </p14:cNvPr>
                <p14:cNvContentPartPr/>
                <p14:nvPr/>
              </p14:nvContentPartPr>
              <p14:xfrm>
                <a:off x="1379640" y="2402809"/>
                <a:ext cx="104400" cy="637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60DC234-561D-4C7B-A2B9-9DF0B4E3335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44000" y="2367169"/>
                  <a:ext cx="17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23ED9FE-B048-4517-AF1B-35472018E038}"/>
                    </a:ext>
                  </a:extLst>
                </p14:cNvPr>
                <p14:cNvContentPartPr/>
                <p14:nvPr/>
              </p14:nvContentPartPr>
              <p14:xfrm>
                <a:off x="1550640" y="2296969"/>
                <a:ext cx="173520" cy="1238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23ED9FE-B048-4517-AF1B-35472018E03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15000" y="2260969"/>
                  <a:ext cx="245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2075393-6C3D-4570-98F9-FBFE8C5C7767}"/>
                    </a:ext>
                  </a:extLst>
                </p14:cNvPr>
                <p14:cNvContentPartPr/>
                <p14:nvPr/>
              </p14:nvContentPartPr>
              <p14:xfrm>
                <a:off x="1934400" y="2207329"/>
                <a:ext cx="37440" cy="2901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2075393-6C3D-4570-98F9-FBFE8C5C776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98760" y="2171329"/>
                  <a:ext cx="1090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9CB81E4-7EA1-4EE7-9DBB-CAB99AC2350A}"/>
                    </a:ext>
                  </a:extLst>
                </p14:cNvPr>
                <p14:cNvContentPartPr/>
                <p14:nvPr/>
              </p14:nvContentPartPr>
              <p14:xfrm>
                <a:off x="1041960" y="1619449"/>
                <a:ext cx="990000" cy="7225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9CB81E4-7EA1-4EE7-9DBB-CAB99AC2350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5960" y="1583809"/>
                  <a:ext cx="106164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D122542-00A8-4198-A445-F2A29A035DC7}"/>
                    </a:ext>
                  </a:extLst>
                </p14:cNvPr>
                <p14:cNvContentPartPr/>
                <p14:nvPr/>
              </p14:nvContentPartPr>
              <p14:xfrm>
                <a:off x="1058520" y="1799809"/>
                <a:ext cx="253440" cy="4446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D122542-00A8-4198-A445-F2A29A035DC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2880" y="1763809"/>
                  <a:ext cx="3250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64267B08-0FEB-4643-B7AB-1308551AADF6}"/>
                    </a:ext>
                  </a:extLst>
                </p14:cNvPr>
                <p14:cNvContentPartPr/>
                <p14:nvPr/>
              </p14:nvContentPartPr>
              <p14:xfrm>
                <a:off x="1484040" y="1859929"/>
                <a:ext cx="262800" cy="4719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64267B08-0FEB-4643-B7AB-1308551AADF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48400" y="1823929"/>
                  <a:ext cx="3344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C6B00910-3848-4824-9A67-5993C177DE0B}"/>
                    </a:ext>
                  </a:extLst>
                </p14:cNvPr>
                <p14:cNvContentPartPr/>
                <p14:nvPr/>
              </p14:nvContentPartPr>
              <p14:xfrm>
                <a:off x="1160400" y="3777649"/>
                <a:ext cx="1808280" cy="705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C6B00910-3848-4824-9A67-5993C177DE0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4400" y="3741649"/>
                  <a:ext cx="1879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210DE10-8FAA-43BE-99FE-5339B760DC0D}"/>
                    </a:ext>
                  </a:extLst>
                </p14:cNvPr>
                <p14:cNvContentPartPr/>
                <p14:nvPr/>
              </p14:nvContentPartPr>
              <p14:xfrm>
                <a:off x="360840" y="4106689"/>
                <a:ext cx="168840" cy="4482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210DE10-8FAA-43BE-99FE-5339B760DC0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25200" y="4071049"/>
                  <a:ext cx="2404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7F5F8A6-C64E-4104-A863-C2F82D1C18DD}"/>
                    </a:ext>
                  </a:extLst>
                </p14:cNvPr>
                <p14:cNvContentPartPr/>
                <p14:nvPr/>
              </p14:nvContentPartPr>
              <p14:xfrm>
                <a:off x="613200" y="4064929"/>
                <a:ext cx="23040" cy="35820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7F5F8A6-C64E-4104-A863-C2F82D1C18D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7200" y="4029289"/>
                  <a:ext cx="946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AF774463-FAD5-48D5-98E5-4E15F1AEADFB}"/>
                    </a:ext>
                  </a:extLst>
                </p14:cNvPr>
                <p14:cNvContentPartPr/>
                <p14:nvPr/>
              </p14:nvContentPartPr>
              <p14:xfrm>
                <a:off x="733080" y="4082209"/>
                <a:ext cx="210240" cy="4140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AF774463-FAD5-48D5-98E5-4E15F1AEADF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7440" y="4046569"/>
                  <a:ext cx="281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CB4A8890-91A2-411A-9792-9BCA96B4C06A}"/>
                    </a:ext>
                  </a:extLst>
                </p14:cNvPr>
                <p14:cNvContentPartPr/>
                <p14:nvPr/>
              </p14:nvContentPartPr>
              <p14:xfrm>
                <a:off x="470640" y="4069969"/>
                <a:ext cx="313920" cy="4456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CB4A8890-91A2-411A-9792-9BCA96B4C06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4640" y="4034329"/>
                  <a:ext cx="3855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655B8B7-4D68-46E8-A34F-68A0CC493872}"/>
                    </a:ext>
                  </a:extLst>
                </p14:cNvPr>
                <p14:cNvContentPartPr/>
                <p14:nvPr/>
              </p14:nvContentPartPr>
              <p14:xfrm>
                <a:off x="1176240" y="4062769"/>
                <a:ext cx="178920" cy="5043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655B8B7-4D68-46E8-A34F-68A0CC49387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40240" y="4027129"/>
                  <a:ext cx="2505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18EB0078-D2A9-4E39-8D9E-15D525EE14FB}"/>
                    </a:ext>
                  </a:extLst>
                </p14:cNvPr>
                <p14:cNvContentPartPr/>
                <p14:nvPr/>
              </p14:nvContentPartPr>
              <p14:xfrm>
                <a:off x="1382160" y="4175449"/>
                <a:ext cx="179640" cy="32292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18EB0078-D2A9-4E39-8D9E-15D525EE14F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46160" y="4139809"/>
                  <a:ext cx="251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A8EEFB46-43FF-4909-AD7D-77655313F636}"/>
                    </a:ext>
                  </a:extLst>
                </p14:cNvPr>
                <p14:cNvContentPartPr/>
                <p14:nvPr/>
              </p14:nvContentPartPr>
              <p14:xfrm>
                <a:off x="1629120" y="4057729"/>
                <a:ext cx="194760" cy="4788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A8EEFB46-43FF-4909-AD7D-77655313F63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93120" y="4022089"/>
                  <a:ext cx="2664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7D565ED-973D-4271-8F57-4BE90B6211BC}"/>
                    </a:ext>
                  </a:extLst>
                </p14:cNvPr>
                <p14:cNvContentPartPr/>
                <p14:nvPr/>
              </p14:nvContentPartPr>
              <p14:xfrm>
                <a:off x="1066080" y="3630769"/>
                <a:ext cx="47880" cy="3672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7D565ED-973D-4271-8F57-4BE90B6211B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30440" y="3595129"/>
                  <a:ext cx="1195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83CF94F-8321-4BB6-B779-E4666D897875}"/>
                    </a:ext>
                  </a:extLst>
                </p14:cNvPr>
                <p14:cNvContentPartPr/>
                <p14:nvPr/>
              </p14:nvContentPartPr>
              <p14:xfrm>
                <a:off x="1105680" y="3780529"/>
                <a:ext cx="126000" cy="493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83CF94F-8321-4BB6-B779-E4666D89787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0040" y="3744889"/>
                  <a:ext cx="197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7468C1D0-656B-4EDA-9D03-AB170D9D45D9}"/>
                    </a:ext>
                  </a:extLst>
                </p14:cNvPr>
                <p14:cNvContentPartPr/>
                <p14:nvPr/>
              </p14:nvContentPartPr>
              <p14:xfrm>
                <a:off x="1133040" y="3869449"/>
                <a:ext cx="303840" cy="1123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7468C1D0-656B-4EDA-9D03-AB170D9D45D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97040" y="3833449"/>
                  <a:ext cx="375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6D412A51-7849-403E-95F0-A4E899D3A08B}"/>
                    </a:ext>
                  </a:extLst>
                </p14:cNvPr>
                <p14:cNvContentPartPr/>
                <p14:nvPr/>
              </p14:nvContentPartPr>
              <p14:xfrm>
                <a:off x="1333200" y="3967009"/>
                <a:ext cx="161280" cy="288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6D412A51-7849-403E-95F0-A4E899D3A08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297560" y="3931369"/>
                  <a:ext cx="232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A5E5BFA-5DE0-4C2D-A39F-8641842C8EBD}"/>
                    </a:ext>
                  </a:extLst>
                </p14:cNvPr>
                <p14:cNvContentPartPr/>
                <p14:nvPr/>
              </p14:nvContentPartPr>
              <p14:xfrm>
                <a:off x="1552800" y="3760009"/>
                <a:ext cx="227160" cy="2178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A5E5BFA-5DE0-4C2D-A39F-8641842C8EB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16800" y="3724009"/>
                  <a:ext cx="2988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AC6B993C-CEF2-4834-A974-7F6E79D1B17D}"/>
                    </a:ext>
                  </a:extLst>
                </p14:cNvPr>
                <p14:cNvContentPartPr/>
                <p14:nvPr/>
              </p14:nvContentPartPr>
              <p14:xfrm>
                <a:off x="1314120" y="4059889"/>
                <a:ext cx="385200" cy="5018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AC6B993C-CEF2-4834-A974-7F6E79D1B17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78120" y="4023889"/>
                  <a:ext cx="4568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5993E233-974C-4DCD-8F4A-65C32A751554}"/>
                    </a:ext>
                  </a:extLst>
                </p14:cNvPr>
                <p14:cNvContentPartPr/>
                <p14:nvPr/>
              </p14:nvContentPartPr>
              <p14:xfrm>
                <a:off x="2098560" y="4058449"/>
                <a:ext cx="272520" cy="4723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5993E233-974C-4DCD-8F4A-65C32A75155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62560" y="4022449"/>
                  <a:ext cx="3441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5D0D7409-DAD2-491B-B142-7DF3CA7B1CD0}"/>
                    </a:ext>
                  </a:extLst>
                </p14:cNvPr>
                <p14:cNvContentPartPr/>
                <p14:nvPr/>
              </p14:nvContentPartPr>
              <p14:xfrm>
                <a:off x="2233920" y="3737689"/>
                <a:ext cx="155160" cy="29304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5D0D7409-DAD2-491B-B142-7DF3CA7B1CD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98280" y="3702049"/>
                  <a:ext cx="226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CE262A04-B163-4820-906E-29660F2DE7D5}"/>
                    </a:ext>
                  </a:extLst>
                </p14:cNvPr>
                <p14:cNvContentPartPr/>
                <p14:nvPr/>
              </p14:nvContentPartPr>
              <p14:xfrm>
                <a:off x="2321760" y="3882409"/>
                <a:ext cx="223560" cy="6156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CE262A04-B163-4820-906E-29660F2DE7D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86120" y="3846769"/>
                  <a:ext cx="295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48612061-4023-4877-B9BC-48BC4928764E}"/>
                    </a:ext>
                  </a:extLst>
                </p14:cNvPr>
                <p14:cNvContentPartPr/>
                <p14:nvPr/>
              </p14:nvContentPartPr>
              <p14:xfrm>
                <a:off x="2558640" y="3863329"/>
                <a:ext cx="102240" cy="432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48612061-4023-4877-B9BC-48BC4928764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522640" y="3827329"/>
                  <a:ext cx="1738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88F0A65A-312A-4D23-856B-23790CFC6C33}"/>
                    </a:ext>
                  </a:extLst>
                </p14:cNvPr>
                <p14:cNvContentPartPr/>
                <p14:nvPr/>
              </p14:nvContentPartPr>
              <p14:xfrm>
                <a:off x="2742960" y="3737689"/>
                <a:ext cx="21960" cy="36432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88F0A65A-312A-4D23-856B-23790CFC6C3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707320" y="3702049"/>
                  <a:ext cx="936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CAAC8A78-EB4A-4231-B386-E596B3194E57}"/>
                    </a:ext>
                  </a:extLst>
                </p14:cNvPr>
                <p14:cNvContentPartPr/>
                <p14:nvPr/>
              </p14:nvContentPartPr>
              <p14:xfrm>
                <a:off x="2445960" y="4123969"/>
                <a:ext cx="146520" cy="31932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CAAC8A78-EB4A-4231-B386-E596B3194E5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410320" y="4087969"/>
                  <a:ext cx="2181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F2212908-3D21-4C37-90CC-4B0E4B93FEC6}"/>
                    </a:ext>
                  </a:extLst>
                </p14:cNvPr>
                <p14:cNvContentPartPr/>
                <p14:nvPr/>
              </p14:nvContentPartPr>
              <p14:xfrm>
                <a:off x="2714880" y="4116049"/>
                <a:ext cx="203760" cy="40572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F2212908-3D21-4C37-90CC-4B0E4B93FEC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678880" y="4080049"/>
                  <a:ext cx="2754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EF1594A-4AC2-4110-84D8-C40FB10CEFEE}"/>
                    </a:ext>
                  </a:extLst>
                </p14:cNvPr>
                <p14:cNvContentPartPr/>
                <p14:nvPr/>
              </p14:nvContentPartPr>
              <p14:xfrm>
                <a:off x="3203040" y="3730849"/>
                <a:ext cx="195120" cy="37332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EF1594A-4AC2-4110-84D8-C40FB10CEFE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167040" y="3694849"/>
                  <a:ext cx="2667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DC05108C-D0F8-4BE7-AD28-04D53E45859B}"/>
                    </a:ext>
                  </a:extLst>
                </p14:cNvPr>
                <p14:cNvContentPartPr/>
                <p14:nvPr/>
              </p14:nvContentPartPr>
              <p14:xfrm>
                <a:off x="3289800" y="3941809"/>
                <a:ext cx="142920" cy="655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DC05108C-D0F8-4BE7-AD28-04D53E45859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54160" y="3905809"/>
                  <a:ext cx="214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C622108-166E-434E-BD51-1F57FD3671CB}"/>
                    </a:ext>
                  </a:extLst>
                </p14:cNvPr>
                <p14:cNvContentPartPr/>
                <p14:nvPr/>
              </p14:nvContentPartPr>
              <p14:xfrm>
                <a:off x="3504000" y="3785929"/>
                <a:ext cx="214200" cy="1288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C622108-166E-434E-BD51-1F57FD3671C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468000" y="3749929"/>
                  <a:ext cx="285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C824E699-5667-4384-AD98-D70FE94BC5CE}"/>
                    </a:ext>
                  </a:extLst>
                </p14:cNvPr>
                <p14:cNvContentPartPr/>
                <p14:nvPr/>
              </p14:nvContentPartPr>
              <p14:xfrm>
                <a:off x="3843480" y="3619609"/>
                <a:ext cx="44640" cy="32544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C824E699-5667-4384-AD98-D70FE94BC5C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807840" y="3583969"/>
                  <a:ext cx="1162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670FA88-CC8F-4C6E-8F2D-1E1DE56863E2}"/>
                    </a:ext>
                  </a:extLst>
                </p14:cNvPr>
                <p14:cNvContentPartPr/>
                <p14:nvPr/>
              </p14:nvContentPartPr>
              <p14:xfrm>
                <a:off x="3264960" y="4138729"/>
                <a:ext cx="162360" cy="3970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670FA88-CC8F-4C6E-8F2D-1E1DE56863E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229320" y="4103089"/>
                  <a:ext cx="2340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D88FA91B-D648-4A30-BD7D-F1E6824AF0A8}"/>
                    </a:ext>
                  </a:extLst>
                </p14:cNvPr>
                <p14:cNvContentPartPr/>
                <p14:nvPr/>
              </p14:nvContentPartPr>
              <p14:xfrm>
                <a:off x="3435960" y="4196689"/>
                <a:ext cx="180360" cy="2804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D88FA91B-D648-4A30-BD7D-F1E6824AF0A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00320" y="4161049"/>
                  <a:ext cx="2520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6BC6F57C-5A30-4943-A90E-13ECCC40F4FC}"/>
                    </a:ext>
                  </a:extLst>
                </p14:cNvPr>
                <p14:cNvContentPartPr/>
                <p14:nvPr/>
              </p14:nvContentPartPr>
              <p14:xfrm>
                <a:off x="3756360" y="4366609"/>
                <a:ext cx="30960" cy="2080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6BC6F57C-5A30-4943-A90E-13ECCC40F4F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20720" y="4330609"/>
                  <a:ext cx="102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676D22C-A357-4BE5-928E-A0F8B4A5F043}"/>
                    </a:ext>
                  </a:extLst>
                </p14:cNvPr>
                <p14:cNvContentPartPr/>
                <p14:nvPr/>
              </p14:nvContentPartPr>
              <p14:xfrm>
                <a:off x="3944280" y="4094449"/>
                <a:ext cx="35640" cy="39240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676D22C-A357-4BE5-928E-A0F8B4A5F04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08640" y="4058809"/>
                  <a:ext cx="1072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B5FFC9C-FAF3-4B5C-B0A5-5DBD5CD79E4C}"/>
                    </a:ext>
                  </a:extLst>
                </p14:cNvPr>
                <p14:cNvContentPartPr/>
                <p14:nvPr/>
              </p14:nvContentPartPr>
              <p14:xfrm>
                <a:off x="4080360" y="4059889"/>
                <a:ext cx="123120" cy="5954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B5FFC9C-FAF3-4B5C-B0A5-5DBD5CD79E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044360" y="4023889"/>
                  <a:ext cx="19476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A4B1E5FC-051F-49D0-A71F-9A843DA8B92B}"/>
                    </a:ext>
                  </a:extLst>
                </p14:cNvPr>
                <p14:cNvContentPartPr/>
                <p14:nvPr/>
              </p14:nvContentPartPr>
              <p14:xfrm>
                <a:off x="4401840" y="3587209"/>
                <a:ext cx="92160" cy="4716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A4B1E5FC-051F-49D0-A71F-9A843DA8B92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365840" y="3551569"/>
                  <a:ext cx="163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72ADD3AB-133D-4F9D-87E5-75CBCFC77CA4}"/>
                    </a:ext>
                  </a:extLst>
                </p14:cNvPr>
                <p14:cNvContentPartPr/>
                <p14:nvPr/>
              </p14:nvContentPartPr>
              <p14:xfrm>
                <a:off x="4400400" y="3503329"/>
                <a:ext cx="200160" cy="4032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72ADD3AB-133D-4F9D-87E5-75CBCFC77CA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64400" y="3467689"/>
                  <a:ext cx="2718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B91F8A6A-0D11-4311-BFE9-F1DDD9950C2E}"/>
                    </a:ext>
                  </a:extLst>
                </p14:cNvPr>
                <p14:cNvContentPartPr/>
                <p14:nvPr/>
              </p14:nvContentPartPr>
              <p14:xfrm>
                <a:off x="4441440" y="3778729"/>
                <a:ext cx="179280" cy="8892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B91F8A6A-0D11-4311-BFE9-F1DDD9950C2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405800" y="3742729"/>
                  <a:ext cx="250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2BBA4F56-714D-4341-819A-89B092D42279}"/>
                    </a:ext>
                  </a:extLst>
                </p14:cNvPr>
                <p14:cNvContentPartPr/>
                <p14:nvPr/>
              </p14:nvContentPartPr>
              <p14:xfrm>
                <a:off x="4663560" y="3694129"/>
                <a:ext cx="217800" cy="8892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2BBA4F56-714D-4341-819A-89B092D4227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627560" y="3658129"/>
                  <a:ext cx="289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2C93917D-BB13-41C7-9C0B-FABE4CBFC0C2}"/>
                    </a:ext>
                  </a:extLst>
                </p14:cNvPr>
                <p14:cNvContentPartPr/>
                <p14:nvPr/>
              </p14:nvContentPartPr>
              <p14:xfrm>
                <a:off x="4944720" y="3580009"/>
                <a:ext cx="136440" cy="23436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2C93917D-BB13-41C7-9C0B-FABE4CBFC0C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09080" y="3544009"/>
                  <a:ext cx="2080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6E4A30C6-2980-4CD5-B3F2-B7E0CA32C79B}"/>
                    </a:ext>
                  </a:extLst>
                </p14:cNvPr>
                <p14:cNvContentPartPr/>
                <p14:nvPr/>
              </p14:nvContentPartPr>
              <p14:xfrm>
                <a:off x="4459080" y="4064929"/>
                <a:ext cx="228600" cy="44244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6E4A30C6-2980-4CD5-B3F2-B7E0CA32C79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23080" y="4029289"/>
                  <a:ext cx="3002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68DE001B-CEAD-45AC-A38C-B881D0851638}"/>
                    </a:ext>
                  </a:extLst>
                </p14:cNvPr>
                <p14:cNvContentPartPr/>
                <p14:nvPr/>
              </p14:nvContentPartPr>
              <p14:xfrm>
                <a:off x="4697400" y="4073569"/>
                <a:ext cx="162000" cy="32688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68DE001B-CEAD-45AC-A38C-B881D085163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61400" y="4037569"/>
                  <a:ext cx="2336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F2A44B2-472E-40D7-8064-7AEC906C3CFD}"/>
                    </a:ext>
                  </a:extLst>
                </p14:cNvPr>
                <p14:cNvContentPartPr/>
                <p14:nvPr/>
              </p14:nvContentPartPr>
              <p14:xfrm>
                <a:off x="4901160" y="4278049"/>
                <a:ext cx="41040" cy="22644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F2A44B2-472E-40D7-8064-7AEC906C3CF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65520" y="4242049"/>
                  <a:ext cx="1126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432C3A31-A185-4FF1-96A1-DFAC2DD9EFCE}"/>
                    </a:ext>
                  </a:extLst>
                </p14:cNvPr>
                <p14:cNvContentPartPr/>
                <p14:nvPr/>
              </p14:nvContentPartPr>
              <p14:xfrm>
                <a:off x="5071080" y="4091569"/>
                <a:ext cx="250200" cy="28548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432C3A31-A185-4FF1-96A1-DFAC2DD9EFC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035080" y="4055569"/>
                  <a:ext cx="3218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DB79C500-2CB3-4F1A-B542-E90C77F3D0C2}"/>
                    </a:ext>
                  </a:extLst>
                </p14:cNvPr>
                <p14:cNvContentPartPr/>
                <p14:nvPr/>
              </p14:nvContentPartPr>
              <p14:xfrm>
                <a:off x="3857160" y="4063849"/>
                <a:ext cx="299160" cy="51588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DB79C500-2CB3-4F1A-B542-E90C77F3D0C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821520" y="4028209"/>
                  <a:ext cx="37080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AA0463B0-E181-44A6-B56C-D44C7E9D75F5}"/>
                    </a:ext>
                  </a:extLst>
                </p14:cNvPr>
                <p14:cNvContentPartPr/>
                <p14:nvPr/>
              </p14:nvContentPartPr>
              <p14:xfrm>
                <a:off x="4045080" y="4549129"/>
                <a:ext cx="731880" cy="36864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AA0463B0-E181-44A6-B56C-D44C7E9D75F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009440" y="4513129"/>
                  <a:ext cx="8035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A37D15BC-00C1-42E3-B28E-632547DE0471}"/>
                    </a:ext>
                  </a:extLst>
                </p14:cNvPr>
                <p14:cNvContentPartPr/>
                <p14:nvPr/>
              </p14:nvContentPartPr>
              <p14:xfrm>
                <a:off x="4737000" y="4723369"/>
                <a:ext cx="104400" cy="2448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A37D15BC-00C1-42E3-B28E-632547DE047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01000" y="4687369"/>
                  <a:ext cx="176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0369680E-0DF0-4301-83C5-CD3BA8CC81ED}"/>
                    </a:ext>
                  </a:extLst>
                </p14:cNvPr>
                <p14:cNvContentPartPr/>
                <p14:nvPr/>
              </p14:nvContentPartPr>
              <p14:xfrm>
                <a:off x="5290680" y="4054849"/>
                <a:ext cx="214200" cy="42912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0369680E-0DF0-4301-83C5-CD3BA8CC81E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255040" y="4018849"/>
                  <a:ext cx="2858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38E99F9B-CF40-40E0-A471-E10EB0A19C81}"/>
                    </a:ext>
                  </a:extLst>
                </p14:cNvPr>
                <p14:cNvContentPartPr/>
                <p14:nvPr/>
              </p14:nvContentPartPr>
              <p14:xfrm>
                <a:off x="5428920" y="3638329"/>
                <a:ext cx="1232640" cy="5040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38E99F9B-CF40-40E0-A471-E10EB0A19C8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393280" y="3602689"/>
                  <a:ext cx="1304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ED7601E5-D48E-4DC8-A93F-8A86239A4E4B}"/>
                    </a:ext>
                  </a:extLst>
                </p14:cNvPr>
                <p14:cNvContentPartPr/>
                <p14:nvPr/>
              </p14:nvContentPartPr>
              <p14:xfrm>
                <a:off x="6535560" y="3462649"/>
                <a:ext cx="201240" cy="42120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ED7601E5-D48E-4DC8-A93F-8A86239A4E4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499920" y="3427009"/>
                  <a:ext cx="2728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66438FA1-7E66-4966-B0A2-77CB34F4ED27}"/>
                    </a:ext>
                  </a:extLst>
                </p14:cNvPr>
                <p14:cNvContentPartPr/>
                <p14:nvPr/>
              </p14:nvContentPartPr>
              <p14:xfrm>
                <a:off x="6799800" y="557449"/>
                <a:ext cx="3014280" cy="6703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66438FA1-7E66-4966-B0A2-77CB34F4ED2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764160" y="521449"/>
                  <a:ext cx="308592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6772A2B8-3EFE-4390-ACB1-D7B804DCE24D}"/>
                    </a:ext>
                  </a:extLst>
                </p14:cNvPr>
                <p14:cNvContentPartPr/>
                <p14:nvPr/>
              </p14:nvContentPartPr>
              <p14:xfrm>
                <a:off x="5896920" y="4001929"/>
                <a:ext cx="242280" cy="48168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6772A2B8-3EFE-4390-ACB1-D7B804DCE2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861280" y="3965929"/>
                  <a:ext cx="31392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4E0489F5-D221-4A93-9BD4-169C861179D1}"/>
                    </a:ext>
                  </a:extLst>
                </p14:cNvPr>
                <p14:cNvContentPartPr/>
                <p14:nvPr/>
              </p14:nvContentPartPr>
              <p14:xfrm>
                <a:off x="6229560" y="4094449"/>
                <a:ext cx="147960" cy="36072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4E0489F5-D221-4A93-9BD4-169C861179D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193920" y="4058449"/>
                  <a:ext cx="2196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13095D83-1DA6-406B-9B1A-8639510A5CCE}"/>
                    </a:ext>
                  </a:extLst>
                </p14:cNvPr>
                <p14:cNvContentPartPr/>
                <p14:nvPr/>
              </p14:nvContentPartPr>
              <p14:xfrm>
                <a:off x="6492000" y="4374889"/>
                <a:ext cx="15120" cy="11448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13095D83-1DA6-406B-9B1A-8639510A5CC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456360" y="4338889"/>
                  <a:ext cx="86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78130B89-15FC-46D2-8669-260DA91F7794}"/>
                    </a:ext>
                  </a:extLst>
                </p14:cNvPr>
                <p14:cNvContentPartPr/>
                <p14:nvPr/>
              </p14:nvContentPartPr>
              <p14:xfrm>
                <a:off x="6666240" y="4103809"/>
                <a:ext cx="176400" cy="26172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78130B89-15FC-46D2-8669-260DA91F77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630240" y="4067809"/>
                  <a:ext cx="2480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E5664FF4-AAA9-4B34-9D98-111F454FA3E8}"/>
                    </a:ext>
                  </a:extLst>
                </p14:cNvPr>
                <p14:cNvContentPartPr/>
                <p14:nvPr/>
              </p14:nvContentPartPr>
              <p14:xfrm>
                <a:off x="6898440" y="4280929"/>
                <a:ext cx="100080" cy="1634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E5664FF4-AAA9-4B34-9D98-111F454FA3E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862800" y="4245289"/>
                  <a:ext cx="1717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1E924AF2-7111-494B-968E-F90DE63A524E}"/>
                    </a:ext>
                  </a:extLst>
                </p14:cNvPr>
                <p14:cNvContentPartPr/>
                <p14:nvPr/>
              </p14:nvContentPartPr>
              <p14:xfrm>
                <a:off x="7053960" y="4008049"/>
                <a:ext cx="219600" cy="6249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1E924AF2-7111-494B-968E-F90DE63A524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018320" y="3972049"/>
                  <a:ext cx="29124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F1118E5C-6E0E-46A0-95E4-389A871202CF}"/>
                    </a:ext>
                  </a:extLst>
                </p14:cNvPr>
                <p14:cNvContentPartPr/>
                <p14:nvPr/>
              </p14:nvContentPartPr>
              <p14:xfrm>
                <a:off x="7447080" y="4068889"/>
                <a:ext cx="326520" cy="19800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F1118E5C-6E0E-46A0-95E4-389A871202C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411080" y="4033249"/>
                  <a:ext cx="398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7070D313-3F8A-4584-9C8D-F87020645BA0}"/>
                    </a:ext>
                  </a:extLst>
                </p14:cNvPr>
                <p14:cNvContentPartPr/>
                <p14:nvPr/>
              </p14:nvContentPartPr>
              <p14:xfrm>
                <a:off x="7625640" y="4059889"/>
                <a:ext cx="25200" cy="39384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7070D313-3F8A-4584-9C8D-F87020645BA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589640" y="4023889"/>
                  <a:ext cx="968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D6863D56-2220-4CB8-A983-F96F91223DED}"/>
                    </a:ext>
                  </a:extLst>
                </p14:cNvPr>
                <p14:cNvContentPartPr/>
                <p14:nvPr/>
              </p14:nvContentPartPr>
              <p14:xfrm>
                <a:off x="7839480" y="3878809"/>
                <a:ext cx="226080" cy="57276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D6863D56-2220-4CB8-A983-F96F91223D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03840" y="3842809"/>
                  <a:ext cx="2977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ABD3E4A9-540B-4352-8082-850C4EF9CDD2}"/>
                    </a:ext>
                  </a:extLst>
                </p14:cNvPr>
                <p14:cNvContentPartPr/>
                <p14:nvPr/>
              </p14:nvContentPartPr>
              <p14:xfrm>
                <a:off x="2112240" y="3311809"/>
                <a:ext cx="484560" cy="4572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ABD3E4A9-540B-4352-8082-850C4EF9CDD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76240" y="3275809"/>
                  <a:ext cx="5562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8BBEAE01-5600-4A11-BA8D-7E0A5A1C5CFF}"/>
                    </a:ext>
                  </a:extLst>
                </p14:cNvPr>
                <p14:cNvContentPartPr/>
                <p14:nvPr/>
              </p14:nvContentPartPr>
              <p14:xfrm>
                <a:off x="2662680" y="2973769"/>
                <a:ext cx="4694040" cy="9478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8BBEAE01-5600-4A11-BA8D-7E0A5A1C5CF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626680" y="2938129"/>
                  <a:ext cx="476568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04514DDF-BDF4-4959-9495-B1F030459A49}"/>
                    </a:ext>
                  </a:extLst>
                </p14:cNvPr>
                <p14:cNvContentPartPr/>
                <p14:nvPr/>
              </p14:nvContentPartPr>
              <p14:xfrm>
                <a:off x="7048200" y="3722929"/>
                <a:ext cx="329760" cy="21384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04514DDF-BDF4-4959-9495-B1F030459A4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012200" y="3687289"/>
                  <a:ext cx="4014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306D11F-A95A-489A-8C5D-A5330363BB67}"/>
                    </a:ext>
                  </a:extLst>
                </p14:cNvPr>
                <p14:cNvContentPartPr/>
                <p14:nvPr/>
              </p14:nvContentPartPr>
              <p14:xfrm>
                <a:off x="1030440" y="3121369"/>
                <a:ext cx="1740600" cy="92304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306D11F-A95A-489A-8C5D-A5330363BB6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94440" y="3085729"/>
                  <a:ext cx="181224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16DD2C99-266D-49D7-ABFD-4DA7A78F43C4}"/>
                    </a:ext>
                  </a:extLst>
                </p14:cNvPr>
                <p14:cNvContentPartPr/>
                <p14:nvPr/>
              </p14:nvContentPartPr>
              <p14:xfrm>
                <a:off x="2251560" y="5306209"/>
                <a:ext cx="8280" cy="540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16DD2C99-266D-49D7-ABFD-4DA7A78F43C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33920" y="5288209"/>
                  <a:ext cx="43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A8F0C5D3-117A-4F28-B866-C9C66860BAFA}"/>
                    </a:ext>
                  </a:extLst>
                </p14:cNvPr>
                <p14:cNvContentPartPr/>
                <p14:nvPr/>
              </p14:nvContentPartPr>
              <p14:xfrm>
                <a:off x="309720" y="5610049"/>
                <a:ext cx="156600" cy="49248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A8F0C5D3-117A-4F28-B866-C9C66860BAF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2080" y="5592049"/>
                  <a:ext cx="1922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9D21120C-9137-4767-B06D-0BF0A1D49439}"/>
                    </a:ext>
                  </a:extLst>
                </p14:cNvPr>
                <p14:cNvContentPartPr/>
                <p14:nvPr/>
              </p14:nvContentPartPr>
              <p14:xfrm>
                <a:off x="423480" y="5695369"/>
                <a:ext cx="313560" cy="16416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9D21120C-9137-4767-B06D-0BF0A1D4943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5840" y="5677729"/>
                  <a:ext cx="349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80E680C7-582D-43EE-B210-2F9BEF7928C3}"/>
                    </a:ext>
                  </a:extLst>
                </p14:cNvPr>
                <p14:cNvContentPartPr/>
                <p14:nvPr/>
              </p14:nvContentPartPr>
              <p14:xfrm>
                <a:off x="572520" y="5731009"/>
                <a:ext cx="52560" cy="28260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80E680C7-582D-43EE-B210-2F9BEF7928C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4520" y="5713369"/>
                  <a:ext cx="882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745F76FF-591E-4A6A-B002-8876B5821408}"/>
                    </a:ext>
                  </a:extLst>
                </p14:cNvPr>
                <p14:cNvContentPartPr/>
                <p14:nvPr/>
              </p14:nvContentPartPr>
              <p14:xfrm>
                <a:off x="744600" y="5960329"/>
                <a:ext cx="83160" cy="12960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745F76FF-591E-4A6A-B002-8876B582140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26600" y="5942689"/>
                  <a:ext cx="118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CE2DFD20-CC99-4BB2-81B0-14CFC7AB2A3F}"/>
                    </a:ext>
                  </a:extLst>
                </p14:cNvPr>
                <p14:cNvContentPartPr/>
                <p14:nvPr/>
              </p14:nvContentPartPr>
              <p14:xfrm>
                <a:off x="868080" y="5705449"/>
                <a:ext cx="333000" cy="47736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CE2DFD20-CC99-4BB2-81B0-14CFC7AB2A3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50440" y="5687809"/>
                  <a:ext cx="3686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7ADF67F2-5DC0-4679-9868-AD56FA84ADD0}"/>
                    </a:ext>
                  </a:extLst>
                </p14:cNvPr>
                <p14:cNvContentPartPr/>
                <p14:nvPr/>
              </p14:nvContentPartPr>
              <p14:xfrm>
                <a:off x="1226640" y="5717689"/>
                <a:ext cx="154440" cy="39924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7ADF67F2-5DC0-4679-9868-AD56FA84ADD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209000" y="5700049"/>
                  <a:ext cx="1900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4439B9AF-9232-4D0B-B64B-3A9054A1B79A}"/>
                    </a:ext>
                  </a:extLst>
                </p14:cNvPr>
                <p14:cNvContentPartPr/>
                <p14:nvPr/>
              </p14:nvContentPartPr>
              <p14:xfrm>
                <a:off x="1474680" y="5992009"/>
                <a:ext cx="45720" cy="18900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4439B9AF-9232-4D0B-B64B-3A9054A1B79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457040" y="5974009"/>
                  <a:ext cx="81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30FFCF75-8F8E-40DC-B0D2-BF85C638311E}"/>
                    </a:ext>
                  </a:extLst>
                </p14:cNvPr>
                <p14:cNvContentPartPr/>
                <p14:nvPr/>
              </p14:nvContentPartPr>
              <p14:xfrm>
                <a:off x="1607880" y="5745409"/>
                <a:ext cx="137160" cy="29340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30FFCF75-8F8E-40DC-B0D2-BF85C638311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590240" y="5727409"/>
                  <a:ext cx="1728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A4664E55-B048-403C-B07D-FFEF497231DB}"/>
                    </a:ext>
                  </a:extLst>
                </p14:cNvPr>
                <p14:cNvContentPartPr/>
                <p14:nvPr/>
              </p14:nvContentPartPr>
              <p14:xfrm>
                <a:off x="1651440" y="5694289"/>
                <a:ext cx="173520" cy="4608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A4664E55-B048-403C-B07D-FFEF497231D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33800" y="5676649"/>
                  <a:ext cx="209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41672CAD-E2ED-459D-890E-1DA4D5253D8F}"/>
                    </a:ext>
                  </a:extLst>
                </p14:cNvPr>
                <p14:cNvContentPartPr/>
                <p14:nvPr/>
              </p14:nvContentPartPr>
              <p14:xfrm>
                <a:off x="1285680" y="4883209"/>
                <a:ext cx="286920" cy="46908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41672CAD-E2ED-459D-890E-1DA4D5253D8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268040" y="4865569"/>
                  <a:ext cx="3225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184CDFF0-FCFF-4082-B338-46C68C82BE4B}"/>
                    </a:ext>
                  </a:extLst>
                </p14:cNvPr>
                <p14:cNvContentPartPr/>
                <p14:nvPr/>
              </p14:nvContentPartPr>
              <p14:xfrm>
                <a:off x="1797240" y="4921009"/>
                <a:ext cx="410760" cy="55080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184CDFF0-FCFF-4082-B338-46C68C82BE4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779240" y="4903009"/>
                  <a:ext cx="4464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A86D1A96-4BC2-4697-BF7C-9CCB7A95923A}"/>
                    </a:ext>
                  </a:extLst>
                </p14:cNvPr>
                <p14:cNvContentPartPr/>
                <p14:nvPr/>
              </p14:nvContentPartPr>
              <p14:xfrm>
                <a:off x="1845120" y="5956369"/>
                <a:ext cx="86400" cy="16740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A86D1A96-4BC2-4697-BF7C-9CCB7A95923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827480" y="5938369"/>
                  <a:ext cx="122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A35B58EB-5470-4C83-8E57-75A8D0AED3DB}"/>
                    </a:ext>
                  </a:extLst>
                </p14:cNvPr>
                <p14:cNvContentPartPr/>
                <p14:nvPr/>
              </p14:nvContentPartPr>
              <p14:xfrm>
                <a:off x="2058960" y="5709409"/>
                <a:ext cx="234720" cy="35856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A35B58EB-5470-4C83-8E57-75A8D0AED3D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041320" y="5691769"/>
                  <a:ext cx="2703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E28502FD-4841-47E7-87E1-55DC59E44525}"/>
                    </a:ext>
                  </a:extLst>
                </p14:cNvPr>
                <p14:cNvContentPartPr/>
                <p14:nvPr/>
              </p14:nvContentPartPr>
              <p14:xfrm>
                <a:off x="2304840" y="5669089"/>
                <a:ext cx="144000" cy="46512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E28502FD-4841-47E7-87E1-55DC59E4452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286840" y="5651089"/>
                  <a:ext cx="1796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D726137E-A10B-439C-8008-DC2CD710B6D4}"/>
                    </a:ext>
                  </a:extLst>
                </p14:cNvPr>
                <p14:cNvContentPartPr/>
                <p14:nvPr/>
              </p14:nvContentPartPr>
              <p14:xfrm>
                <a:off x="2609400" y="5640289"/>
                <a:ext cx="207720" cy="51624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D726137E-A10B-439C-8008-DC2CD710B6D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91400" y="5622649"/>
                  <a:ext cx="2433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BB45BA41-10FA-49C6-9543-F48949F50406}"/>
                    </a:ext>
                  </a:extLst>
                </p14:cNvPr>
                <p14:cNvContentPartPr/>
                <p14:nvPr/>
              </p14:nvContentPartPr>
              <p14:xfrm>
                <a:off x="2882640" y="5758729"/>
                <a:ext cx="254880" cy="19404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BB45BA41-10FA-49C6-9543-F48949F5040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865000" y="5740729"/>
                  <a:ext cx="290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9A09A6F9-DA32-46E3-90B8-FD9353771BB3}"/>
                    </a:ext>
                  </a:extLst>
                </p14:cNvPr>
                <p14:cNvContentPartPr/>
                <p14:nvPr/>
              </p14:nvContentPartPr>
              <p14:xfrm>
                <a:off x="2997840" y="5781049"/>
                <a:ext cx="11520" cy="33552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9A09A6F9-DA32-46E3-90B8-FD9353771BB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979840" y="5763049"/>
                  <a:ext cx="471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DC0CB4CB-D369-48CC-980A-CB3DFD30E8C2}"/>
                    </a:ext>
                  </a:extLst>
                </p14:cNvPr>
                <p14:cNvContentPartPr/>
                <p14:nvPr/>
              </p14:nvContentPartPr>
              <p14:xfrm>
                <a:off x="3117720" y="6080569"/>
                <a:ext cx="36720" cy="12456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DC0CB4CB-D369-48CC-980A-CB3DFD30E8C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100080" y="6062929"/>
                  <a:ext cx="72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08BDE4C5-6874-4110-8853-FC738E2EC139}"/>
                    </a:ext>
                  </a:extLst>
                </p14:cNvPr>
                <p14:cNvContentPartPr/>
                <p14:nvPr/>
              </p14:nvContentPartPr>
              <p14:xfrm>
                <a:off x="3222840" y="5698609"/>
                <a:ext cx="230760" cy="47124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08BDE4C5-6874-4110-8853-FC738E2EC13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204840" y="5680609"/>
                  <a:ext cx="2664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9CCB5B7C-7456-4396-9F00-4A27473FAA56}"/>
                    </a:ext>
                  </a:extLst>
                </p14:cNvPr>
                <p14:cNvContentPartPr/>
                <p14:nvPr/>
              </p14:nvContentPartPr>
              <p14:xfrm>
                <a:off x="3578880" y="5675929"/>
                <a:ext cx="237960" cy="49860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9CCB5B7C-7456-4396-9F00-4A27473FAA5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560880" y="5658289"/>
                  <a:ext cx="2736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9E9513A5-3D4F-49C0-89BC-5ECBAC25B069}"/>
                    </a:ext>
                  </a:extLst>
                </p14:cNvPr>
                <p14:cNvContentPartPr/>
                <p14:nvPr/>
              </p14:nvContentPartPr>
              <p14:xfrm>
                <a:off x="3947880" y="5817769"/>
                <a:ext cx="119160" cy="22824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9E9513A5-3D4F-49C0-89BC-5ECBAC25B06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930240" y="5799769"/>
                  <a:ext cx="154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17FBB75C-71A0-4627-B507-DE1F7B16EE71}"/>
                    </a:ext>
                  </a:extLst>
                </p14:cNvPr>
                <p14:cNvContentPartPr/>
                <p14:nvPr/>
              </p14:nvContentPartPr>
              <p14:xfrm>
                <a:off x="3966960" y="5715889"/>
                <a:ext cx="242640" cy="55584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17FBB75C-71A0-4627-B507-DE1F7B16EE7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949320" y="5697889"/>
                  <a:ext cx="2782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873CB23D-D04A-4FED-9C37-5D314A54D979}"/>
                    </a:ext>
                  </a:extLst>
                </p14:cNvPr>
                <p14:cNvContentPartPr/>
                <p14:nvPr/>
              </p14:nvContentPartPr>
              <p14:xfrm>
                <a:off x="1938000" y="5506009"/>
                <a:ext cx="435240" cy="72828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873CB23D-D04A-4FED-9C37-5D314A54D97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920000" y="5488009"/>
                  <a:ext cx="47088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279FE85A-FFC9-4A4F-8A85-F32C75164AF0}"/>
                    </a:ext>
                  </a:extLst>
                </p14:cNvPr>
                <p14:cNvContentPartPr/>
                <p14:nvPr/>
              </p14:nvContentPartPr>
              <p14:xfrm>
                <a:off x="2342280" y="5315209"/>
                <a:ext cx="379080" cy="33948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279FE85A-FFC9-4A4F-8A85-F32C75164AF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324640" y="5297209"/>
                  <a:ext cx="4147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1B8DCAE6-942D-4FE2-BB66-23EEEC8363C2}"/>
                    </a:ext>
                  </a:extLst>
                </p14:cNvPr>
                <p14:cNvContentPartPr/>
                <p14:nvPr/>
              </p14:nvContentPartPr>
              <p14:xfrm>
                <a:off x="2688240" y="5236009"/>
                <a:ext cx="104760" cy="25848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1B8DCAE6-942D-4FE2-BB66-23EEEC8363C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70240" y="5218009"/>
                  <a:ext cx="1404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2C2B7125-D29F-43FD-A41A-E8A510B46D19}"/>
                    </a:ext>
                  </a:extLst>
                </p14:cNvPr>
                <p14:cNvContentPartPr/>
                <p14:nvPr/>
              </p14:nvContentPartPr>
              <p14:xfrm>
                <a:off x="2278920" y="4850809"/>
                <a:ext cx="280800" cy="50472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2C2B7125-D29F-43FD-A41A-E8A510B46D1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261280" y="4832809"/>
                  <a:ext cx="3164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D820CB88-C108-490A-8590-BBA413641094}"/>
                    </a:ext>
                  </a:extLst>
                </p14:cNvPr>
                <p14:cNvContentPartPr/>
                <p14:nvPr/>
              </p14:nvContentPartPr>
              <p14:xfrm>
                <a:off x="4269720" y="5623369"/>
                <a:ext cx="198360" cy="54252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D820CB88-C108-490A-8590-BBA41364109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251720" y="5605729"/>
                  <a:ext cx="23400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1DB35906-71BD-4BD3-806A-90575B6964FE}"/>
                    </a:ext>
                  </a:extLst>
                </p14:cNvPr>
                <p14:cNvContentPartPr/>
                <p14:nvPr/>
              </p14:nvContentPartPr>
              <p14:xfrm>
                <a:off x="4632600" y="5619769"/>
                <a:ext cx="132120" cy="50400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1DB35906-71BD-4BD3-806A-90575B6964F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614600" y="5602129"/>
                  <a:ext cx="1677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F183018D-E029-4BF4-8C44-783B1624178B}"/>
                    </a:ext>
                  </a:extLst>
                </p14:cNvPr>
                <p14:cNvContentPartPr/>
                <p14:nvPr/>
              </p14:nvContentPartPr>
              <p14:xfrm>
                <a:off x="2482680" y="5252929"/>
                <a:ext cx="626400" cy="4068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F183018D-E029-4BF4-8C44-783B1624178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465040" y="5235289"/>
                  <a:ext cx="662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CA919155-B573-4099-918B-3645108BC7CD}"/>
                    </a:ext>
                  </a:extLst>
                </p14:cNvPr>
                <p14:cNvContentPartPr/>
                <p14:nvPr/>
              </p14:nvContentPartPr>
              <p14:xfrm>
                <a:off x="2716320" y="4917049"/>
                <a:ext cx="181440" cy="39168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CA919155-B573-4099-918B-3645108BC7C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698680" y="4899049"/>
                  <a:ext cx="2170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82766A0C-3F2F-40CF-BCC3-280973D3D24C}"/>
                    </a:ext>
                  </a:extLst>
                </p14:cNvPr>
                <p14:cNvContentPartPr/>
                <p14:nvPr/>
              </p14:nvContentPartPr>
              <p14:xfrm>
                <a:off x="2959680" y="4906249"/>
                <a:ext cx="224280" cy="43344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82766A0C-3F2F-40CF-BCC3-280973D3D24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942040" y="4888249"/>
                  <a:ext cx="259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002744D4-EDFC-400B-B430-DAD7C356AB7F}"/>
                    </a:ext>
                  </a:extLst>
                </p14:cNvPr>
                <p14:cNvContentPartPr/>
                <p14:nvPr/>
              </p14:nvContentPartPr>
              <p14:xfrm>
                <a:off x="5542320" y="5446969"/>
                <a:ext cx="203040" cy="56340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002744D4-EDFC-400B-B430-DAD7C356AB7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524320" y="5428969"/>
                  <a:ext cx="23868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D5E237CF-4A0F-449E-ACBE-C49000108AA3}"/>
                    </a:ext>
                  </a:extLst>
                </p14:cNvPr>
                <p14:cNvContentPartPr/>
                <p14:nvPr/>
              </p14:nvContentPartPr>
              <p14:xfrm>
                <a:off x="5738520" y="5506009"/>
                <a:ext cx="254520" cy="27576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D5E237CF-4A0F-449E-ACBE-C49000108AA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720520" y="5488009"/>
                  <a:ext cx="290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BE624BA5-298A-45FF-AC7D-06CFB972B9A6}"/>
                    </a:ext>
                  </a:extLst>
                </p14:cNvPr>
                <p14:cNvContentPartPr/>
                <p14:nvPr/>
              </p14:nvContentPartPr>
              <p14:xfrm>
                <a:off x="5871720" y="5561809"/>
                <a:ext cx="140760" cy="46512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BE624BA5-298A-45FF-AC7D-06CFB972B9A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853720" y="5544169"/>
                  <a:ext cx="1764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7BC7315F-61AE-45FF-BED0-7FC215CCF0FB}"/>
                    </a:ext>
                  </a:extLst>
                </p14:cNvPr>
                <p14:cNvContentPartPr/>
                <p14:nvPr/>
              </p14:nvContentPartPr>
              <p14:xfrm>
                <a:off x="6112920" y="5511049"/>
                <a:ext cx="158040" cy="50184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7BC7315F-61AE-45FF-BED0-7FC215CCF0F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095280" y="5493049"/>
                  <a:ext cx="1936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0685D697-D3C3-4921-9849-E46D737CFE46}"/>
                    </a:ext>
                  </a:extLst>
                </p14:cNvPr>
                <p14:cNvContentPartPr/>
                <p14:nvPr/>
              </p14:nvContentPartPr>
              <p14:xfrm>
                <a:off x="6336840" y="5890129"/>
                <a:ext cx="19440" cy="15624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0685D697-D3C3-4921-9849-E46D737CFE4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319200" y="5872129"/>
                  <a:ext cx="55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7346AF82-3FFD-4A7F-8C39-75380345BEBB}"/>
                    </a:ext>
                  </a:extLst>
                </p14:cNvPr>
                <p14:cNvContentPartPr/>
                <p14:nvPr/>
              </p14:nvContentPartPr>
              <p14:xfrm>
                <a:off x="6499200" y="5522209"/>
                <a:ext cx="127080" cy="44784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7346AF82-3FFD-4A7F-8C39-75380345BEB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481200" y="5504209"/>
                  <a:ext cx="1627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EA30E5AE-9C90-493F-8002-FF04BE025A2A}"/>
                    </a:ext>
                  </a:extLst>
                </p14:cNvPr>
                <p14:cNvContentPartPr/>
                <p14:nvPr/>
              </p14:nvContentPartPr>
              <p14:xfrm>
                <a:off x="6681360" y="5632369"/>
                <a:ext cx="217440" cy="48240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EA30E5AE-9C90-493F-8002-FF04BE025A2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663360" y="5614369"/>
                  <a:ext cx="25308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C60C445C-C422-4945-B363-58382EBF881A}"/>
                    </a:ext>
                  </a:extLst>
                </p14:cNvPr>
                <p14:cNvContentPartPr/>
                <p14:nvPr/>
              </p14:nvContentPartPr>
              <p14:xfrm>
                <a:off x="6804480" y="5602849"/>
                <a:ext cx="243720" cy="50364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C60C445C-C422-4945-B363-58382EBF881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786840" y="5584849"/>
                  <a:ext cx="2793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902464C2-4E2F-4ABA-8612-351F4F623FAD}"/>
                    </a:ext>
                  </a:extLst>
                </p14:cNvPr>
                <p14:cNvContentPartPr/>
                <p14:nvPr/>
              </p14:nvContentPartPr>
              <p14:xfrm>
                <a:off x="7152960" y="5588449"/>
                <a:ext cx="197280" cy="40032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902464C2-4E2F-4ABA-8612-351F4F623FA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135320" y="5570809"/>
                  <a:ext cx="2329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F59F3564-5FF5-4473-82B4-3002DC042E4D}"/>
                    </a:ext>
                  </a:extLst>
                </p14:cNvPr>
                <p14:cNvContentPartPr/>
                <p14:nvPr/>
              </p14:nvContentPartPr>
              <p14:xfrm>
                <a:off x="7390200" y="6024409"/>
                <a:ext cx="39960" cy="106200"/>
              </p14:xfrm>
            </p:contentPart>
          </mc:Choice>
          <mc:Fallback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F59F3564-5FF5-4473-82B4-3002DC042E4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372200" y="6006769"/>
                  <a:ext cx="75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1C67D826-143A-4479-8471-2DD0F989D5E6}"/>
                    </a:ext>
                  </a:extLst>
                </p14:cNvPr>
                <p14:cNvContentPartPr/>
                <p14:nvPr/>
              </p14:nvContentPartPr>
              <p14:xfrm>
                <a:off x="7519800" y="5537329"/>
                <a:ext cx="272520" cy="27540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1C67D826-143A-4479-8471-2DD0F989D5E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502160" y="5519689"/>
                  <a:ext cx="308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7C463527-0518-4071-BF50-01AD7403B6DD}"/>
                    </a:ext>
                  </a:extLst>
                </p14:cNvPr>
                <p14:cNvContentPartPr/>
                <p14:nvPr/>
              </p14:nvContentPartPr>
              <p14:xfrm>
                <a:off x="7626720" y="5597449"/>
                <a:ext cx="208800" cy="45396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7C463527-0518-4071-BF50-01AD7403B6D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608720" y="5579809"/>
                  <a:ext cx="2444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E6F2A195-5209-4687-A5CA-A82257ABB9F0}"/>
                    </a:ext>
                  </a:extLst>
                </p14:cNvPr>
                <p14:cNvContentPartPr/>
                <p14:nvPr/>
              </p14:nvContentPartPr>
              <p14:xfrm>
                <a:off x="7932360" y="5525089"/>
                <a:ext cx="28800" cy="38556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E6F2A195-5209-4687-A5CA-A82257ABB9F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914720" y="5507449"/>
                  <a:ext cx="644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74305D20-5488-4658-BC9B-CDBACC6333A3}"/>
                    </a:ext>
                  </a:extLst>
                </p14:cNvPr>
                <p14:cNvContentPartPr/>
                <p14:nvPr/>
              </p14:nvContentPartPr>
              <p14:xfrm>
                <a:off x="7999320" y="5431489"/>
                <a:ext cx="201960" cy="58572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74305D20-5488-4658-BC9B-CDBACC6333A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981320" y="5413849"/>
                  <a:ext cx="2376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1DD35207-CEB5-40EA-88A5-769145645414}"/>
                    </a:ext>
                  </a:extLst>
                </p14:cNvPr>
                <p14:cNvContentPartPr/>
                <p14:nvPr/>
              </p14:nvContentPartPr>
              <p14:xfrm>
                <a:off x="8427720" y="5362369"/>
                <a:ext cx="157320" cy="52128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1DD35207-CEB5-40EA-88A5-76914564541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409720" y="5344369"/>
                  <a:ext cx="19296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25B05BAB-7CDD-4102-8AB2-3818B70F8D11}"/>
                    </a:ext>
                  </a:extLst>
                </p14:cNvPr>
                <p14:cNvContentPartPr/>
                <p14:nvPr/>
              </p14:nvContentPartPr>
              <p14:xfrm>
                <a:off x="8603760" y="5506009"/>
                <a:ext cx="290520" cy="16488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25B05BAB-7CDD-4102-8AB2-3818B70F8D1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586120" y="5488009"/>
                  <a:ext cx="326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296C61DB-DFDB-478E-909C-EADC6A7F5E02}"/>
                    </a:ext>
                  </a:extLst>
                </p14:cNvPr>
                <p14:cNvContentPartPr/>
                <p14:nvPr/>
              </p14:nvContentPartPr>
              <p14:xfrm>
                <a:off x="8697720" y="5467129"/>
                <a:ext cx="191880" cy="44568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296C61DB-DFDB-478E-909C-EADC6A7F5E0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680080" y="5449489"/>
                  <a:ext cx="2275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283621BC-4B92-41BD-81E1-5C2005E8F663}"/>
                    </a:ext>
                  </a:extLst>
                </p14:cNvPr>
                <p14:cNvContentPartPr/>
                <p14:nvPr/>
              </p14:nvContentPartPr>
              <p14:xfrm>
                <a:off x="9049800" y="5371369"/>
                <a:ext cx="126360" cy="44856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283621BC-4B92-41BD-81E1-5C2005E8F66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032160" y="5353729"/>
                  <a:ext cx="1620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CDDE09F2-20F2-4527-915D-B888CA791335}"/>
                    </a:ext>
                  </a:extLst>
                </p14:cNvPr>
                <p14:cNvContentPartPr/>
                <p14:nvPr/>
              </p14:nvContentPartPr>
              <p14:xfrm>
                <a:off x="9223320" y="5788249"/>
                <a:ext cx="28800" cy="13572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CDDE09F2-20F2-4527-915D-B888CA79133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205320" y="5770249"/>
                  <a:ext cx="64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1A15C92F-E0C4-4EE8-B68F-B2FE734B9FAC}"/>
                    </a:ext>
                  </a:extLst>
                </p14:cNvPr>
                <p14:cNvContentPartPr/>
                <p14:nvPr/>
              </p14:nvContentPartPr>
              <p14:xfrm>
                <a:off x="9379920" y="5361289"/>
                <a:ext cx="135360" cy="50904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1A15C92F-E0C4-4EE8-B68F-B2FE734B9FA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361920" y="5343289"/>
                  <a:ext cx="17100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83D22F15-0B24-4C54-8D73-D519727843D4}"/>
                    </a:ext>
                  </a:extLst>
                </p14:cNvPr>
                <p14:cNvContentPartPr/>
                <p14:nvPr/>
              </p14:nvContentPartPr>
              <p14:xfrm>
                <a:off x="9583320" y="5479369"/>
                <a:ext cx="259560" cy="43452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83D22F15-0B24-4C54-8D73-D519727843D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565680" y="5461729"/>
                  <a:ext cx="2952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31D04BFF-CD9A-4F27-A1CC-C16E33813730}"/>
                    </a:ext>
                  </a:extLst>
                </p14:cNvPr>
                <p14:cNvContentPartPr/>
                <p14:nvPr/>
              </p14:nvContentPartPr>
              <p14:xfrm>
                <a:off x="9771240" y="5367409"/>
                <a:ext cx="212040" cy="1044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31D04BFF-CD9A-4F27-A1CC-C16E3381373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753600" y="5349409"/>
                  <a:ext cx="247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BED84826-2F80-4D14-9089-2E2C3538EB2A}"/>
                    </a:ext>
                  </a:extLst>
                </p14:cNvPr>
                <p14:cNvContentPartPr/>
                <p14:nvPr/>
              </p14:nvContentPartPr>
              <p14:xfrm>
                <a:off x="9843600" y="5266249"/>
                <a:ext cx="231480" cy="62316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BED84826-2F80-4D14-9089-2E2C3538EB2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825960" y="5248609"/>
                  <a:ext cx="26712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335B80F5-57FD-4DED-B6A8-C32C8830EE3F}"/>
                    </a:ext>
                  </a:extLst>
                </p14:cNvPr>
                <p14:cNvContentPartPr/>
                <p14:nvPr/>
              </p14:nvContentPartPr>
              <p14:xfrm>
                <a:off x="8925960" y="6134569"/>
                <a:ext cx="193680" cy="40536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335B80F5-57FD-4DED-B6A8-C32C8830EE3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907960" y="6116929"/>
                  <a:ext cx="2293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10F7F32E-BFDD-4BEE-9B81-47A75DE0920A}"/>
                    </a:ext>
                  </a:extLst>
                </p14:cNvPr>
                <p14:cNvContentPartPr/>
                <p14:nvPr/>
              </p14:nvContentPartPr>
              <p14:xfrm>
                <a:off x="8970600" y="6343369"/>
                <a:ext cx="365040" cy="15516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10F7F32E-BFDD-4BEE-9B81-47A75DE0920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952960" y="6325729"/>
                  <a:ext cx="400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C0D27302-47AD-4376-BA23-C1026EAC01B5}"/>
                    </a:ext>
                  </a:extLst>
                </p14:cNvPr>
                <p14:cNvContentPartPr/>
                <p14:nvPr/>
              </p14:nvContentPartPr>
              <p14:xfrm>
                <a:off x="9136200" y="6504649"/>
                <a:ext cx="242640" cy="2088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C0D27302-47AD-4376-BA23-C1026EAC01B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118200" y="6486649"/>
                  <a:ext cx="278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381D1B58-BDF9-4BFC-A46F-8B4DE50D1F4A}"/>
                    </a:ext>
                  </a:extLst>
                </p14:cNvPr>
                <p14:cNvContentPartPr/>
                <p14:nvPr/>
              </p14:nvContentPartPr>
              <p14:xfrm>
                <a:off x="9424920" y="6252289"/>
                <a:ext cx="250560" cy="31680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381D1B58-BDF9-4BFC-A46F-8B4DE50D1F4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406920" y="6234289"/>
                  <a:ext cx="2862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13492395-EA4C-4661-9FDC-BA3D979B6BE2}"/>
                    </a:ext>
                  </a:extLst>
                </p14:cNvPr>
                <p14:cNvContentPartPr/>
                <p14:nvPr/>
              </p14:nvContentPartPr>
              <p14:xfrm>
                <a:off x="8646600" y="5179129"/>
                <a:ext cx="1466280" cy="138204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13492395-EA4C-4661-9FDC-BA3D979B6BE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628600" y="5161129"/>
                  <a:ext cx="1501920" cy="14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2B02FF1C-ACE4-44E7-BDCD-DD2E3C35AC72}"/>
                    </a:ext>
                  </a:extLst>
                </p14:cNvPr>
                <p14:cNvContentPartPr/>
                <p14:nvPr/>
              </p14:nvContentPartPr>
              <p14:xfrm>
                <a:off x="6645000" y="4702849"/>
                <a:ext cx="52560" cy="46908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2B02FF1C-ACE4-44E7-BDCD-DD2E3C35AC7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627000" y="4685209"/>
                  <a:ext cx="882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A876B7D2-2805-4EDE-A0D7-0F9439D020DF}"/>
                    </a:ext>
                  </a:extLst>
                </p14:cNvPr>
                <p14:cNvContentPartPr/>
                <p14:nvPr/>
              </p14:nvContentPartPr>
              <p14:xfrm>
                <a:off x="6652920" y="4756849"/>
                <a:ext cx="141840" cy="17568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A876B7D2-2805-4EDE-A0D7-0F9439D020D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634920" y="4739209"/>
                  <a:ext cx="177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0F383BD0-5A54-420B-BB0D-6409957A594A}"/>
                    </a:ext>
                  </a:extLst>
                </p14:cNvPr>
                <p14:cNvContentPartPr/>
                <p14:nvPr/>
              </p14:nvContentPartPr>
              <p14:xfrm>
                <a:off x="6687840" y="4848649"/>
                <a:ext cx="398880" cy="209160"/>
              </p14:xfrm>
            </p:contentPart>
          </mc:Choice>
          <mc:Fallback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0F383BD0-5A54-420B-BB0D-6409957A594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670200" y="4830649"/>
                  <a:ext cx="434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8AF2AE98-F93E-4B77-9B27-C6659C13CA5A}"/>
                    </a:ext>
                  </a:extLst>
                </p14:cNvPr>
                <p14:cNvContentPartPr/>
                <p14:nvPr/>
              </p14:nvContentPartPr>
              <p14:xfrm>
                <a:off x="6948480" y="4837489"/>
                <a:ext cx="362520" cy="433440"/>
              </p14:xfrm>
            </p:contentPart>
          </mc:Choice>
          <mc:Fallback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8AF2AE98-F93E-4B77-9B27-C6659C13CA5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930480" y="4819489"/>
                  <a:ext cx="3981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6BFC82F1-C0C0-41D8-BE65-BA4DA6859CB0}"/>
                    </a:ext>
                  </a:extLst>
                </p14:cNvPr>
                <p14:cNvContentPartPr/>
                <p14:nvPr/>
              </p14:nvContentPartPr>
              <p14:xfrm>
                <a:off x="6773520" y="1841569"/>
                <a:ext cx="1161720" cy="53568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6BFC82F1-C0C0-41D8-BE65-BA4DA6859CB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755880" y="1823569"/>
                  <a:ext cx="119736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D335917D-EEBE-4463-8724-67E26E738FD8}"/>
                    </a:ext>
                  </a:extLst>
                </p14:cNvPr>
                <p14:cNvContentPartPr/>
                <p14:nvPr/>
              </p14:nvContentPartPr>
              <p14:xfrm>
                <a:off x="7138560" y="2453929"/>
                <a:ext cx="1213920" cy="6804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D335917D-EEBE-4463-8724-67E26E738FD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120560" y="2435929"/>
                  <a:ext cx="1249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1CE1B456-F32E-4745-8B7A-D4B7369F9C31}"/>
                    </a:ext>
                  </a:extLst>
                </p14:cNvPr>
                <p14:cNvContentPartPr/>
                <p14:nvPr/>
              </p14:nvContentPartPr>
              <p14:xfrm>
                <a:off x="7277880" y="2766769"/>
                <a:ext cx="64800" cy="1548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1CE1B456-F32E-4745-8B7A-D4B7369F9C3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260240" y="2748769"/>
                  <a:ext cx="100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E830FD97-93C8-466A-B826-EA5AEF8856E2}"/>
                    </a:ext>
                  </a:extLst>
                </p14:cNvPr>
                <p14:cNvContentPartPr/>
                <p14:nvPr/>
              </p14:nvContentPartPr>
              <p14:xfrm>
                <a:off x="7177800" y="2777929"/>
                <a:ext cx="622800" cy="3564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E830FD97-93C8-466A-B826-EA5AEF8856E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159800" y="2759929"/>
                  <a:ext cx="658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EAA14160-F686-45E8-AAE8-5FE57AB06C8A}"/>
                    </a:ext>
                  </a:extLst>
                </p14:cNvPr>
                <p14:cNvContentPartPr/>
                <p14:nvPr/>
              </p14:nvContentPartPr>
              <p14:xfrm>
                <a:off x="7723200" y="5453809"/>
                <a:ext cx="349920" cy="664920"/>
              </p14:xfrm>
            </p:contentPart>
          </mc:Choice>
          <mc:Fallback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EAA14160-F686-45E8-AAE8-5FE57AB06C8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705560" y="5436169"/>
                  <a:ext cx="3855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DC9AA4E3-1AE4-422D-8BC9-8BB1E63ADDD7}"/>
                    </a:ext>
                  </a:extLst>
                </p14:cNvPr>
                <p14:cNvContentPartPr/>
                <p14:nvPr/>
              </p14:nvContentPartPr>
              <p14:xfrm>
                <a:off x="7959000" y="4765129"/>
                <a:ext cx="447840" cy="73476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DC9AA4E3-1AE4-422D-8BC9-8BB1E63ADDD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941360" y="4747129"/>
                  <a:ext cx="48348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6AA89CB7-EE2A-4068-8B6D-B0508714FFFE}"/>
                    </a:ext>
                  </a:extLst>
                </p14:cNvPr>
                <p14:cNvContentPartPr/>
                <p14:nvPr/>
              </p14:nvContentPartPr>
              <p14:xfrm>
                <a:off x="8311080" y="4648849"/>
                <a:ext cx="122400" cy="40392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6AA89CB7-EE2A-4068-8B6D-B0508714FFF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293440" y="4630849"/>
                  <a:ext cx="1580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133826DE-3777-42F6-988D-8DEB1360C635}"/>
                    </a:ext>
                  </a:extLst>
                </p14:cNvPr>
                <p14:cNvContentPartPr/>
                <p14:nvPr/>
              </p14:nvContentPartPr>
              <p14:xfrm>
                <a:off x="5511000" y="6313489"/>
                <a:ext cx="339840" cy="15624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133826DE-3777-42F6-988D-8DEB1360C63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493360" y="6295489"/>
                  <a:ext cx="375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E88A8B13-B3CC-4776-9452-C251F4714F7E}"/>
                    </a:ext>
                  </a:extLst>
                </p14:cNvPr>
                <p14:cNvContentPartPr/>
                <p14:nvPr/>
              </p14:nvContentPartPr>
              <p14:xfrm>
                <a:off x="5678040" y="6248689"/>
                <a:ext cx="52560" cy="45900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E88A8B13-B3CC-4776-9452-C251F4714F7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660040" y="6231049"/>
                  <a:ext cx="882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A384513E-E00A-4F4A-8AEC-D4A5FFEF661C}"/>
                    </a:ext>
                  </a:extLst>
                </p14:cNvPr>
                <p14:cNvContentPartPr/>
                <p14:nvPr/>
              </p14:nvContentPartPr>
              <p14:xfrm>
                <a:off x="5824920" y="6243289"/>
                <a:ext cx="172800" cy="35568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A384513E-E00A-4F4A-8AEC-D4A5FFEF661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807280" y="6225289"/>
                  <a:ext cx="2084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C6EB25AA-8E05-48BD-B872-170C1F31A75D}"/>
                    </a:ext>
                  </a:extLst>
                </p14:cNvPr>
                <p14:cNvContentPartPr/>
                <p14:nvPr/>
              </p14:nvContentPartPr>
              <p14:xfrm>
                <a:off x="6110400" y="6253369"/>
                <a:ext cx="158760" cy="424080"/>
              </p14:xfrm>
            </p:contentPart>
          </mc:Choice>
          <mc:Fallback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C6EB25AA-8E05-48BD-B872-170C1F31A75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092760" y="6235729"/>
                  <a:ext cx="1944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B19F44C2-2219-41AA-81BC-7B6D96E6A464}"/>
                    </a:ext>
                  </a:extLst>
                </p14:cNvPr>
                <p14:cNvContentPartPr/>
                <p14:nvPr/>
              </p14:nvContentPartPr>
              <p14:xfrm>
                <a:off x="6389040" y="6371089"/>
                <a:ext cx="139680" cy="218520"/>
              </p14:xfrm>
            </p:contentPart>
          </mc:Choice>
          <mc:Fallback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B19F44C2-2219-41AA-81BC-7B6D96E6A46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371400" y="6353089"/>
                  <a:ext cx="175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F5A9D43A-003E-4787-931E-DE2DC3C472DB}"/>
                    </a:ext>
                  </a:extLst>
                </p14:cNvPr>
                <p14:cNvContentPartPr/>
                <p14:nvPr/>
              </p14:nvContentPartPr>
              <p14:xfrm>
                <a:off x="6380040" y="6289369"/>
                <a:ext cx="174600" cy="22680"/>
              </p14:xfrm>
            </p:contentPart>
          </mc:Choice>
          <mc:Fallback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F5A9D43A-003E-4787-931E-DE2DC3C472D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362040" y="6271729"/>
                  <a:ext cx="210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40C3B04B-3CFF-4FD8-A3CD-24561C92C50D}"/>
                    </a:ext>
                  </a:extLst>
                </p14:cNvPr>
                <p14:cNvContentPartPr/>
                <p14:nvPr/>
              </p14:nvContentPartPr>
              <p14:xfrm>
                <a:off x="6673440" y="6323569"/>
                <a:ext cx="196200" cy="39096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40C3B04B-3CFF-4FD8-A3CD-24561C92C50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655440" y="6305929"/>
                  <a:ext cx="2318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FDA4355B-FD1A-41EF-8922-346A843585EC}"/>
                    </a:ext>
                  </a:extLst>
                </p14:cNvPr>
                <p14:cNvContentPartPr/>
                <p14:nvPr/>
              </p14:nvContentPartPr>
              <p14:xfrm>
                <a:off x="6880440" y="6457849"/>
                <a:ext cx="356040" cy="118440"/>
              </p14:xfrm>
            </p:contentPart>
          </mc:Choice>
          <mc:Fallback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FDA4355B-FD1A-41EF-8922-346A843585E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862800" y="6439849"/>
                  <a:ext cx="391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0D22A3C2-68F3-4F32-AD84-E7911C752CB7}"/>
                    </a:ext>
                  </a:extLst>
                </p14:cNvPr>
                <p14:cNvContentPartPr/>
                <p14:nvPr/>
              </p14:nvContentPartPr>
              <p14:xfrm>
                <a:off x="7047120" y="6450649"/>
                <a:ext cx="12960" cy="366120"/>
              </p14:xfrm>
            </p:contentPart>
          </mc:Choice>
          <mc:Fallback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0D22A3C2-68F3-4F32-AD84-E7911C752CB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029120" y="6432649"/>
                  <a:ext cx="48600" cy="40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75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798821-A1DF-4A58-A41C-CA51BB57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틀린 풀이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C85BB-3CF3-4041-9A23-57D1A273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704124"/>
          </a:xfrm>
        </p:spPr>
        <p:txBody>
          <a:bodyPr anchor="t">
            <a:normAutofit fontScale="92500"/>
          </a:bodyPr>
          <a:lstStyle/>
          <a:p>
            <a:r>
              <a:rPr lang="en-US" altLang="ko-KR" sz="2200" dirty="0"/>
              <a:t>Calc</a:t>
            </a:r>
            <a:r>
              <a:rPr lang="ko-KR" altLang="en-US" sz="2200" dirty="0"/>
              <a:t> 함수에서 실제 계산</a:t>
            </a:r>
            <a:r>
              <a:rPr lang="en-US" altLang="ko-KR" sz="2200" dirty="0"/>
              <a:t>. </a:t>
            </a:r>
            <a:r>
              <a:rPr lang="ko-KR" altLang="en-US" sz="2200" dirty="0"/>
              <a:t>비트마스크처럼 풀려고 함</a:t>
            </a:r>
            <a:endParaRPr lang="en-US" altLang="ko-KR" sz="2200" dirty="0"/>
          </a:p>
          <a:p>
            <a:r>
              <a:rPr lang="ko-KR" altLang="en-US" sz="2200" dirty="0"/>
              <a:t>수를 루프를 돌되</a:t>
            </a:r>
            <a:r>
              <a:rPr lang="en-US" altLang="ko-KR" sz="2200" dirty="0"/>
              <a:t>, </a:t>
            </a:r>
            <a:r>
              <a:rPr lang="ko-KR" altLang="en-US" sz="2200" dirty="0"/>
              <a:t>지금 수보다 그 다음 수가 더 크다면 지금 수를 포함하지 않는 것으로 함 </a:t>
            </a:r>
            <a:r>
              <a:rPr lang="en-US" altLang="ko-KR" sz="2200" dirty="0"/>
              <a:t>(num[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 = 0)</a:t>
            </a:r>
          </a:p>
          <a:p>
            <a:r>
              <a:rPr lang="ko-KR" altLang="en-US" sz="2200" dirty="0"/>
              <a:t>그리고 </a:t>
            </a:r>
            <a:r>
              <a:rPr lang="en-US" altLang="ko-KR" sz="2200" dirty="0"/>
              <a:t>k</a:t>
            </a:r>
            <a:r>
              <a:rPr lang="ko-KR" altLang="en-US" sz="2200" dirty="0"/>
              <a:t>가 </a:t>
            </a:r>
            <a:r>
              <a:rPr lang="en-US" altLang="ko-KR" sz="2200" dirty="0"/>
              <a:t>0</a:t>
            </a:r>
            <a:r>
              <a:rPr lang="ko-KR" altLang="en-US" sz="2200" dirty="0"/>
              <a:t>이 되면 루프 탈출</a:t>
            </a:r>
            <a:endParaRPr lang="en-US" altLang="ko-KR" sz="2200" dirty="0"/>
          </a:p>
          <a:p>
            <a:r>
              <a:rPr lang="ko-KR" altLang="en-US" sz="2200" dirty="0"/>
              <a:t>예시는 다 맞았는데 </a:t>
            </a:r>
            <a:r>
              <a:rPr lang="ko-KR" altLang="en-US" sz="2200" dirty="0" err="1"/>
              <a:t>테케에서</a:t>
            </a:r>
            <a:r>
              <a:rPr lang="ko-KR" altLang="en-US" sz="2200" dirty="0"/>
              <a:t> 틀려서 테스트케이스가 </a:t>
            </a:r>
            <a:r>
              <a:rPr lang="ko-KR" altLang="en-US" sz="2200" dirty="0" err="1"/>
              <a:t>뭔지</a:t>
            </a:r>
            <a:r>
              <a:rPr lang="ko-KR" altLang="en-US" sz="2200" dirty="0"/>
              <a:t> 모르겠음</a:t>
            </a:r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F55298-51C3-4203-94D4-8EE92B0B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65994"/>
            <a:ext cx="6903720" cy="51260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466D3D4-616F-4E3D-AB78-1A62E359291D}"/>
                  </a:ext>
                </a:extLst>
              </p14:cNvPr>
              <p14:cNvContentPartPr/>
              <p14:nvPr/>
            </p14:nvContentPartPr>
            <p14:xfrm>
              <a:off x="8567040" y="2439889"/>
              <a:ext cx="317880" cy="6678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466D3D4-616F-4E3D-AB78-1A62E35929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9400" y="2422249"/>
                <a:ext cx="35352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A5CEB20-35CC-47D1-99B3-EE061792EDDF}"/>
                  </a:ext>
                </a:extLst>
              </p14:cNvPr>
              <p14:cNvContentPartPr/>
              <p14:nvPr/>
            </p14:nvContentPartPr>
            <p14:xfrm>
              <a:off x="8880240" y="2644369"/>
              <a:ext cx="80640" cy="4201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A5CEB20-35CC-47D1-99B3-EE061792ED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62240" y="2626729"/>
                <a:ext cx="1162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D1A2BC2-D714-4900-A083-70EF36C37EAE}"/>
                  </a:ext>
                </a:extLst>
              </p14:cNvPr>
              <p14:cNvContentPartPr/>
              <p14:nvPr/>
            </p14:nvContentPartPr>
            <p14:xfrm>
              <a:off x="9426000" y="2632129"/>
              <a:ext cx="87480" cy="3895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D1A2BC2-D714-4900-A083-70EF36C37E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08000" y="2614489"/>
                <a:ext cx="1231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D639AE4-5251-4AD2-9DEE-0B3B84A8482F}"/>
                  </a:ext>
                </a:extLst>
              </p14:cNvPr>
              <p14:cNvContentPartPr/>
              <p14:nvPr/>
            </p14:nvContentPartPr>
            <p14:xfrm>
              <a:off x="9887880" y="2668849"/>
              <a:ext cx="69480" cy="35100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D639AE4-5251-4AD2-9DEE-0B3B84A848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70240" y="2651209"/>
                <a:ext cx="10512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CC56FE-DDF8-4196-921D-906355B73510}"/>
              </a:ext>
            </a:extLst>
          </p:cNvPr>
          <p:cNvGrpSpPr/>
          <p:nvPr/>
        </p:nvGrpSpPr>
        <p:grpSpPr>
          <a:xfrm>
            <a:off x="10319160" y="2564809"/>
            <a:ext cx="483840" cy="496440"/>
            <a:chOff x="10319160" y="2564809"/>
            <a:chExt cx="48384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2EBC261-5623-4256-86A6-7FCE4629F28A}"/>
                    </a:ext>
                  </a:extLst>
                </p14:cNvPr>
                <p14:cNvContentPartPr/>
                <p14:nvPr/>
              </p14:nvContentPartPr>
              <p14:xfrm>
                <a:off x="10319160" y="2654449"/>
                <a:ext cx="83160" cy="3978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2EBC261-5623-4256-86A6-7FCE4629F2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01520" y="2636809"/>
                  <a:ext cx="1188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2D4D76D-2A87-4A81-B1CB-0ED7C5578753}"/>
                    </a:ext>
                  </a:extLst>
                </p14:cNvPr>
                <p14:cNvContentPartPr/>
                <p14:nvPr/>
              </p14:nvContentPartPr>
              <p14:xfrm>
                <a:off x="10508520" y="2564809"/>
                <a:ext cx="294480" cy="4964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2D4D76D-2A87-4A81-B1CB-0ED7C557875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90520" y="2546809"/>
                  <a:ext cx="330120" cy="53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B6650F-DADF-4011-8674-F66D1D871577}"/>
              </a:ext>
            </a:extLst>
          </p:cNvPr>
          <p:cNvGrpSpPr/>
          <p:nvPr/>
        </p:nvGrpSpPr>
        <p:grpSpPr>
          <a:xfrm>
            <a:off x="8966280" y="1214089"/>
            <a:ext cx="1736280" cy="1007640"/>
            <a:chOff x="8966280" y="1214089"/>
            <a:chExt cx="1736280" cy="10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34C3074-18FF-4CBA-994D-5CADA249E5D0}"/>
                    </a:ext>
                  </a:extLst>
                </p14:cNvPr>
                <p14:cNvContentPartPr/>
                <p14:nvPr/>
              </p14:nvContentPartPr>
              <p14:xfrm>
                <a:off x="8966280" y="1657969"/>
                <a:ext cx="60480" cy="4730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34C3074-18FF-4CBA-994D-5CADA249E5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48280" y="1640329"/>
                  <a:ext cx="961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C99CDB5-AC58-4567-AE23-A124FE03CAEF}"/>
                    </a:ext>
                  </a:extLst>
                </p14:cNvPr>
                <p14:cNvContentPartPr/>
                <p14:nvPr/>
              </p14:nvContentPartPr>
              <p14:xfrm>
                <a:off x="9436080" y="1624849"/>
                <a:ext cx="234720" cy="4665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C99CDB5-AC58-4567-AE23-A124FE03CA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8080" y="1606849"/>
                  <a:ext cx="2703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E4F8C3D-8FB6-45CD-BECD-D0C816DEDF18}"/>
                    </a:ext>
                  </a:extLst>
                </p14:cNvPr>
                <p14:cNvContentPartPr/>
                <p14:nvPr/>
              </p14:nvContentPartPr>
              <p14:xfrm>
                <a:off x="9795000" y="1706929"/>
                <a:ext cx="427680" cy="3153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E4F8C3D-8FB6-45CD-BECD-D0C816DEDF1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77000" y="1688929"/>
                  <a:ext cx="4633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B1AEACE-D1DA-4CC0-85AB-E296AD1879D1}"/>
                    </a:ext>
                  </a:extLst>
                </p14:cNvPr>
                <p14:cNvContentPartPr/>
                <p14:nvPr/>
              </p14:nvContentPartPr>
              <p14:xfrm>
                <a:off x="10056720" y="1765969"/>
                <a:ext cx="60480" cy="4557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B1AEACE-D1DA-4CC0-85AB-E296AD1879D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38720" y="1748329"/>
                  <a:ext cx="961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E2DB5F7-99FD-425D-8EE0-09D080C99B38}"/>
                    </a:ext>
                  </a:extLst>
                </p14:cNvPr>
                <p14:cNvContentPartPr/>
                <p14:nvPr/>
              </p14:nvContentPartPr>
              <p14:xfrm>
                <a:off x="10327800" y="1777129"/>
                <a:ext cx="374760" cy="3178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E2DB5F7-99FD-425D-8EE0-09D080C99B3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10160" y="1759489"/>
                  <a:ext cx="410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9332999-8E46-444A-9BB4-71897C9D0CA6}"/>
                    </a:ext>
                  </a:extLst>
                </p14:cNvPr>
                <p14:cNvContentPartPr/>
                <p14:nvPr/>
              </p14:nvContentPartPr>
              <p14:xfrm>
                <a:off x="9126120" y="1214089"/>
                <a:ext cx="397800" cy="2530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9332999-8E46-444A-9BB4-71897C9D0CA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08120" y="1196449"/>
                  <a:ext cx="433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8DC8E69-2EDD-4A2B-9488-5977847EB3CC}"/>
                    </a:ext>
                  </a:extLst>
                </p14:cNvPr>
                <p14:cNvContentPartPr/>
                <p14:nvPr/>
              </p14:nvContentPartPr>
              <p14:xfrm>
                <a:off x="9103080" y="1261609"/>
                <a:ext cx="81000" cy="1756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8DC8E69-2EDD-4A2B-9488-5977847EB3C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85080" y="1243609"/>
                  <a:ext cx="11664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FD4AE6F-8796-4471-BD4A-0A8F8CC40599}"/>
                  </a:ext>
                </a:extLst>
              </p14:cNvPr>
              <p14:cNvContentPartPr/>
              <p14:nvPr/>
            </p14:nvContentPartPr>
            <p14:xfrm>
              <a:off x="8829480" y="2650489"/>
              <a:ext cx="309960" cy="39492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FD4AE6F-8796-4471-BD4A-0A8F8CC4059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1840" y="2632849"/>
                <a:ext cx="345600" cy="43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3E44F97F-6AA7-4D18-B3E8-42C32333787E}"/>
              </a:ext>
            </a:extLst>
          </p:cNvPr>
          <p:cNvGrpSpPr/>
          <p:nvPr/>
        </p:nvGrpSpPr>
        <p:grpSpPr>
          <a:xfrm>
            <a:off x="191280" y="5142409"/>
            <a:ext cx="983520" cy="1127160"/>
            <a:chOff x="191280" y="5142409"/>
            <a:chExt cx="983520" cy="11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3F23242-2A70-4422-9E1A-2ED8F5CFDF38}"/>
                    </a:ext>
                  </a:extLst>
                </p14:cNvPr>
                <p14:cNvContentPartPr/>
                <p14:nvPr/>
              </p14:nvContentPartPr>
              <p14:xfrm>
                <a:off x="503400" y="5371369"/>
                <a:ext cx="239760" cy="8982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3F23242-2A70-4422-9E1A-2ED8F5CFDF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5760" y="5353729"/>
                  <a:ext cx="27540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A9D3949-06B5-4B1F-9BB8-67C095A6CC5D}"/>
                    </a:ext>
                  </a:extLst>
                </p14:cNvPr>
                <p14:cNvContentPartPr/>
                <p14:nvPr/>
              </p14:nvContentPartPr>
              <p14:xfrm>
                <a:off x="191280" y="5142409"/>
                <a:ext cx="393120" cy="4150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A9D3949-06B5-4B1F-9BB8-67C095A6CC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3280" y="5124409"/>
                  <a:ext cx="4287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1D2DF33-C8B8-4427-A396-02780CF675BB}"/>
                    </a:ext>
                  </a:extLst>
                </p14:cNvPr>
                <p14:cNvContentPartPr/>
                <p14:nvPr/>
              </p14:nvContentPartPr>
              <p14:xfrm>
                <a:off x="537960" y="5183449"/>
                <a:ext cx="327960" cy="3614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1D2DF33-C8B8-4427-A396-02780CF675B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9960" y="5165809"/>
                  <a:ext cx="3636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659160F-5C1D-4088-AC65-E11B2CBF208A}"/>
                    </a:ext>
                  </a:extLst>
                </p14:cNvPr>
                <p14:cNvContentPartPr/>
                <p14:nvPr/>
              </p14:nvContentPartPr>
              <p14:xfrm>
                <a:off x="846480" y="5146369"/>
                <a:ext cx="328320" cy="3531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659160F-5C1D-4088-AC65-E11B2CBF20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8840" y="5128729"/>
                  <a:ext cx="363960" cy="38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88FF730-8BE0-4644-BA5A-F10C8E6AD52A}"/>
                  </a:ext>
                </a:extLst>
              </p14:cNvPr>
              <p14:cNvContentPartPr/>
              <p14:nvPr/>
            </p14:nvContentPartPr>
            <p14:xfrm>
              <a:off x="4617120" y="1275289"/>
              <a:ext cx="293760" cy="27309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88FF730-8BE0-4644-BA5A-F10C8E6AD52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99480" y="1257649"/>
                <a:ext cx="329400" cy="27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1091FB0B-97F1-4203-A05D-AF4FA0788152}"/>
                  </a:ext>
                </a:extLst>
              </p14:cNvPr>
              <p14:cNvContentPartPr/>
              <p14:nvPr/>
            </p14:nvContentPartPr>
            <p14:xfrm>
              <a:off x="4545120" y="2107249"/>
              <a:ext cx="194400" cy="13413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091FB0B-97F1-4203-A05D-AF4FA078815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527480" y="2089609"/>
                <a:ext cx="230040" cy="137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520C7107-443C-4E3F-84F8-2A80CF71C94C}"/>
              </a:ext>
            </a:extLst>
          </p:cNvPr>
          <p:cNvGrpSpPr/>
          <p:nvPr/>
        </p:nvGrpSpPr>
        <p:grpSpPr>
          <a:xfrm>
            <a:off x="4511640" y="1788289"/>
            <a:ext cx="281880" cy="1601280"/>
            <a:chOff x="4511640" y="1788289"/>
            <a:chExt cx="281880" cy="160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032D24C-7625-48E5-B353-0743FFD88444}"/>
                    </a:ext>
                  </a:extLst>
                </p14:cNvPr>
                <p14:cNvContentPartPr/>
                <p14:nvPr/>
              </p14:nvContentPartPr>
              <p14:xfrm>
                <a:off x="4532160" y="2380489"/>
                <a:ext cx="5040" cy="43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032D24C-7625-48E5-B353-0743FFD8844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14160" y="2362849"/>
                  <a:ext cx="40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F179F2F-6387-41AC-B04B-CBF6E14717A3}"/>
                    </a:ext>
                  </a:extLst>
                </p14:cNvPr>
                <p14:cNvContentPartPr/>
                <p14:nvPr/>
              </p14:nvContentPartPr>
              <p14:xfrm>
                <a:off x="4511640" y="1788289"/>
                <a:ext cx="281880" cy="16012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F179F2F-6387-41AC-B04B-CBF6E14717A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94000" y="1770289"/>
                  <a:ext cx="317520" cy="163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65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C71A0-4FE4-4485-9005-D0619B6E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ko-KR" altLang="en-US" sz="4100" dirty="0"/>
              <a:t>완전탐색 </a:t>
            </a:r>
            <a:r>
              <a:rPr lang="en-US" altLang="ko-KR" sz="4100" dirty="0"/>
              <a:t>:</a:t>
            </a:r>
            <a:br>
              <a:rPr lang="en-US" altLang="ko-KR" sz="4100" dirty="0"/>
            </a:br>
            <a:r>
              <a:rPr lang="ko-KR" altLang="en-US" sz="4100" dirty="0"/>
              <a:t>비트마스크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D77BA-187E-4064-B271-C7ED5835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백준 </a:t>
            </a:r>
            <a:r>
              <a:rPr lang="en-US" altLang="ko-KR" sz="2000" dirty="0"/>
              <a:t>11723 – </a:t>
            </a:r>
            <a:r>
              <a:rPr lang="ko-KR" altLang="en-US" sz="2000" dirty="0"/>
              <a:t>집합</a:t>
            </a:r>
            <a:endParaRPr lang="en-US" altLang="ko-KR" sz="2000" dirty="0"/>
          </a:p>
          <a:p>
            <a:r>
              <a:rPr lang="ko-KR" altLang="en-US" sz="2000" dirty="0"/>
              <a:t>그냥 풀면 될 거 같은데 메모리 제한이 </a:t>
            </a:r>
            <a:r>
              <a:rPr lang="en-US" altLang="ko-KR" sz="2000" dirty="0"/>
              <a:t>4MB</a:t>
            </a:r>
          </a:p>
          <a:p>
            <a:r>
              <a:rPr lang="ko-KR" altLang="en-US" sz="2000" dirty="0"/>
              <a:t>근데 이제 연산 수가 </a:t>
            </a:r>
            <a:r>
              <a:rPr lang="en-US" altLang="ko-KR" sz="2000" dirty="0"/>
              <a:t>3</a:t>
            </a:r>
            <a:r>
              <a:rPr lang="ko-KR" altLang="en-US" sz="2000" dirty="0"/>
              <a:t>백만 개까지 가는</a:t>
            </a:r>
            <a:r>
              <a:rPr lang="en-US" altLang="ko-KR" sz="2000" dirty="0"/>
              <a:t>…</a:t>
            </a:r>
          </a:p>
          <a:p>
            <a:r>
              <a:rPr lang="ko-KR" altLang="en-US" sz="2000" dirty="0"/>
              <a:t>절대 일반적인 방법으로 풀 수 없음</a:t>
            </a:r>
            <a:endParaRPr lang="en-US" altLang="ko-K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A97057-F208-47F5-BEC4-A3553D85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07749"/>
            <a:ext cx="6019331" cy="4439256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76C5B36-0D1B-4468-9071-DA47E23A2D3D}"/>
                  </a:ext>
                </a:extLst>
              </p14:cNvPr>
              <p14:cNvContentPartPr/>
              <p14:nvPr/>
            </p14:nvContentPartPr>
            <p14:xfrm>
              <a:off x="6882240" y="1701529"/>
              <a:ext cx="1474200" cy="12207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76C5B36-0D1B-4468-9071-DA47E23A2D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4240" y="1683889"/>
                <a:ext cx="1509840" cy="125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4564E2-2D6B-40A7-88A2-5216C740245B}"/>
              </a:ext>
            </a:extLst>
          </p:cNvPr>
          <p:cNvGrpSpPr/>
          <p:nvPr/>
        </p:nvGrpSpPr>
        <p:grpSpPr>
          <a:xfrm>
            <a:off x="5270880" y="1699369"/>
            <a:ext cx="1419840" cy="4056480"/>
            <a:chOff x="5270880" y="1699369"/>
            <a:chExt cx="1419840" cy="40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1AF3D03-E006-449E-B9DE-F4FC0248C356}"/>
                    </a:ext>
                  </a:extLst>
                </p14:cNvPr>
                <p14:cNvContentPartPr/>
                <p14:nvPr/>
              </p14:nvContentPartPr>
              <p14:xfrm>
                <a:off x="5314080" y="1699369"/>
                <a:ext cx="1079280" cy="15559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1AF3D03-E006-449E-B9DE-F4FC0248C3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96080" y="1681729"/>
                  <a:ext cx="1114920" cy="15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0BFF0A4-281E-4562-B994-F5FBD41B140A}"/>
                    </a:ext>
                  </a:extLst>
                </p14:cNvPr>
                <p14:cNvContentPartPr/>
                <p14:nvPr/>
              </p14:nvContentPartPr>
              <p14:xfrm>
                <a:off x="5360520" y="3853249"/>
                <a:ext cx="188640" cy="18295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0BFF0A4-281E-4562-B994-F5FBD41B140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42520" y="3835609"/>
                  <a:ext cx="224280" cy="18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F8FF8E4-E0AB-47B5-9471-CB634B260F13}"/>
                    </a:ext>
                  </a:extLst>
                </p14:cNvPr>
                <p14:cNvContentPartPr/>
                <p14:nvPr/>
              </p14:nvContentPartPr>
              <p14:xfrm>
                <a:off x="5270880" y="5468209"/>
                <a:ext cx="447120" cy="2876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F8FF8E4-E0AB-47B5-9471-CB634B260F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52880" y="5450569"/>
                  <a:ext cx="482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CAAC69C-9802-42E5-8B7D-41FC18160287}"/>
                    </a:ext>
                  </a:extLst>
                </p14:cNvPr>
                <p14:cNvContentPartPr/>
                <p14:nvPr/>
              </p14:nvContentPartPr>
              <p14:xfrm>
                <a:off x="6077640" y="3746329"/>
                <a:ext cx="613080" cy="727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CAAC69C-9802-42E5-8B7D-41FC1816028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59640" y="3728689"/>
                  <a:ext cx="64872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09386EE-763C-4351-A1C2-707F9471C9A6}"/>
                  </a:ext>
                </a:extLst>
              </p14:cNvPr>
              <p14:cNvContentPartPr/>
              <p14:nvPr/>
            </p14:nvContentPartPr>
            <p14:xfrm>
              <a:off x="7412520" y="3808249"/>
              <a:ext cx="917280" cy="3351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09386EE-763C-4351-A1C2-707F9471C9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94880" y="3790609"/>
                <a:ext cx="9529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F136291-12B2-469E-9CBD-6B3F5F975E0C}"/>
                  </a:ext>
                </a:extLst>
              </p14:cNvPr>
              <p14:cNvContentPartPr/>
              <p14:nvPr/>
            </p14:nvContentPartPr>
            <p14:xfrm>
              <a:off x="7440600" y="4625449"/>
              <a:ext cx="123480" cy="147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F136291-12B2-469E-9CBD-6B3F5F975E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22600" y="4607809"/>
                <a:ext cx="159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51DEA83-7D39-4768-93FE-04C942ED0836}"/>
                  </a:ext>
                </a:extLst>
              </p14:cNvPr>
              <p14:cNvContentPartPr/>
              <p14:nvPr/>
            </p14:nvContentPartPr>
            <p14:xfrm>
              <a:off x="8077080" y="4634449"/>
              <a:ext cx="137880" cy="9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51DEA83-7D39-4768-93FE-04C942ED08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59080" y="4616449"/>
                <a:ext cx="1735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708CFB2-843A-43D1-B768-8F6590E5E29F}"/>
                  </a:ext>
                </a:extLst>
              </p14:cNvPr>
              <p14:cNvContentPartPr/>
              <p14:nvPr/>
            </p14:nvContentPartPr>
            <p14:xfrm>
              <a:off x="1578720" y="2327569"/>
              <a:ext cx="734760" cy="540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708CFB2-843A-43D1-B768-8F6590E5E2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61080" y="2309569"/>
                <a:ext cx="770400" cy="5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83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ED0526-E760-49AC-85D1-76A8E0D6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문제를 잘 읽어보자</a:t>
            </a:r>
            <a:r>
              <a:rPr lang="en-US" altLang="ko-KR" sz="5400"/>
              <a:t>!</a:t>
            </a:r>
            <a:endParaRPr lang="ko-KR" alt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3BB04-FEA9-480C-9B35-D8CB8050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S</a:t>
            </a:r>
            <a:r>
              <a:rPr lang="ko-KR" altLang="en-US" sz="2200" dirty="0"/>
              <a:t>에 들어갈 수 있는 수는 </a:t>
            </a:r>
            <a:r>
              <a:rPr lang="en-US" altLang="ko-KR" sz="2200" dirty="0"/>
              <a:t>1</a:t>
            </a:r>
            <a:r>
              <a:rPr lang="ko-KR" altLang="en-US" sz="2200" dirty="0"/>
              <a:t>부터 </a:t>
            </a:r>
            <a:r>
              <a:rPr lang="en-US" altLang="ko-KR" sz="2200" dirty="0"/>
              <a:t>20 (20</a:t>
            </a:r>
            <a:r>
              <a:rPr lang="ko-KR" altLang="en-US" sz="2200" dirty="0"/>
              <a:t>개</a:t>
            </a:r>
            <a:r>
              <a:rPr lang="en-US" altLang="ko-KR" sz="2200" dirty="0"/>
              <a:t>)</a:t>
            </a:r>
          </a:p>
          <a:p>
            <a:r>
              <a:rPr lang="ko-KR" altLang="en-US" sz="2200" dirty="0"/>
              <a:t>연산의 수는 최대 </a:t>
            </a:r>
            <a:r>
              <a:rPr lang="en-US" altLang="ko-KR" sz="2200" dirty="0"/>
              <a:t>3</a:t>
            </a:r>
            <a:r>
              <a:rPr lang="ko-KR" altLang="en-US" sz="2200" dirty="0"/>
              <a:t>백만 개</a:t>
            </a:r>
            <a:endParaRPr lang="en-US" altLang="ko-KR" sz="2200" dirty="0"/>
          </a:p>
          <a:p>
            <a:r>
              <a:rPr lang="en-US" altLang="ko-KR" sz="2200" dirty="0"/>
              <a:t>Add, Remove</a:t>
            </a:r>
            <a:r>
              <a:rPr lang="ko-KR" altLang="en-US" sz="2200" dirty="0"/>
              <a:t>를 곧이곧대로 </a:t>
            </a:r>
            <a:r>
              <a:rPr lang="en-US" altLang="ko-KR" sz="2200" dirty="0"/>
              <a:t>.append, .pop() </a:t>
            </a:r>
            <a:r>
              <a:rPr lang="ko-KR" altLang="en-US" sz="2200" dirty="0"/>
              <a:t>하면 그대로 시간초과남</a:t>
            </a:r>
            <a:endParaRPr lang="en-US" altLang="ko-KR" sz="2200" dirty="0"/>
          </a:p>
          <a:p>
            <a:r>
              <a:rPr lang="ko-KR" altLang="en-US" sz="2200" dirty="0"/>
              <a:t>방법은</a:t>
            </a:r>
            <a:r>
              <a:rPr lang="en-US" altLang="ko-KR" sz="2200" dirty="0"/>
              <a:t>? </a:t>
            </a:r>
            <a:r>
              <a:rPr lang="ko-KR" altLang="en-US" sz="2200" dirty="0"/>
              <a:t>비트마스크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B7CF72-8DF0-4C5A-9066-7BCE8AE9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65" y="640080"/>
            <a:ext cx="6620582" cy="557784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9B66811-A5BF-43E3-A90A-CB7E50DFF28C}"/>
              </a:ext>
            </a:extLst>
          </p:cNvPr>
          <p:cNvGrpSpPr/>
          <p:nvPr/>
        </p:nvGrpSpPr>
        <p:grpSpPr>
          <a:xfrm>
            <a:off x="6759120" y="4316929"/>
            <a:ext cx="2401920" cy="339840"/>
            <a:chOff x="6759120" y="4316929"/>
            <a:chExt cx="240192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81EF124-FBC6-4174-834C-27ED82B49617}"/>
                    </a:ext>
                  </a:extLst>
                </p14:cNvPr>
                <p14:cNvContentPartPr/>
                <p14:nvPr/>
              </p14:nvContentPartPr>
              <p14:xfrm>
                <a:off x="6759120" y="4553809"/>
                <a:ext cx="2401920" cy="831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81EF124-FBC6-4174-834C-27ED82B496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41120" y="4536169"/>
                  <a:ext cx="2437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F61D500-17A6-4895-81CA-518C3CF024FE}"/>
                    </a:ext>
                  </a:extLst>
                </p14:cNvPr>
                <p14:cNvContentPartPr/>
                <p14:nvPr/>
              </p14:nvContentPartPr>
              <p14:xfrm>
                <a:off x="8140080" y="4316929"/>
                <a:ext cx="934920" cy="3398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F61D500-17A6-4895-81CA-518C3CF024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22080" y="4298929"/>
                  <a:ext cx="97056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BD6EB80-5B3C-4DB2-B9A5-778F39EEA141}"/>
              </a:ext>
            </a:extLst>
          </p:cNvPr>
          <p:cNvGrpSpPr/>
          <p:nvPr/>
        </p:nvGrpSpPr>
        <p:grpSpPr>
          <a:xfrm>
            <a:off x="1163640" y="3027049"/>
            <a:ext cx="1728720" cy="586440"/>
            <a:chOff x="1163640" y="3027049"/>
            <a:chExt cx="172872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D08877F-52ED-4306-9D7D-8073DF4B0C63}"/>
                    </a:ext>
                  </a:extLst>
                </p14:cNvPr>
                <p14:cNvContentPartPr/>
                <p14:nvPr/>
              </p14:nvContentPartPr>
              <p14:xfrm>
                <a:off x="1286760" y="3380929"/>
                <a:ext cx="1605600" cy="232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D08877F-52ED-4306-9D7D-8073DF4B0C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9120" y="3362929"/>
                  <a:ext cx="1641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2EBC657-85B8-4320-B12E-20901840121D}"/>
                    </a:ext>
                  </a:extLst>
                </p14:cNvPr>
                <p14:cNvContentPartPr/>
                <p14:nvPr/>
              </p14:nvContentPartPr>
              <p14:xfrm>
                <a:off x="1163640" y="3027049"/>
                <a:ext cx="1510560" cy="5720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2EBC657-85B8-4320-B12E-2090184012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46000" y="3009049"/>
                  <a:ext cx="1546200" cy="60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85AEFE1-1ACE-4544-8F54-C2581C94D901}"/>
                  </a:ext>
                </a:extLst>
              </p14:cNvPr>
              <p14:cNvContentPartPr/>
              <p14:nvPr/>
            </p14:nvContentPartPr>
            <p14:xfrm>
              <a:off x="3110160" y="3861889"/>
              <a:ext cx="725760" cy="565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85AEFE1-1ACE-4544-8F54-C2581C94D9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92520" y="3843889"/>
                <a:ext cx="7614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86ED2EE-E233-4E41-A53E-BB46A832CA72}"/>
                  </a:ext>
                </a:extLst>
              </p14:cNvPr>
              <p14:cNvContentPartPr/>
              <p14:nvPr/>
            </p14:nvContentPartPr>
            <p14:xfrm>
              <a:off x="949800" y="4167889"/>
              <a:ext cx="40788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86ED2EE-E233-4E41-A53E-BB46A832CA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2160" y="4150249"/>
                <a:ext cx="443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0F14B5E-9955-411E-8B63-C5C911E582A6}"/>
                  </a:ext>
                </a:extLst>
              </p14:cNvPr>
              <p14:cNvContentPartPr/>
              <p14:nvPr/>
            </p14:nvContentPartPr>
            <p14:xfrm>
              <a:off x="5098440" y="1908169"/>
              <a:ext cx="162720" cy="3643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0F14B5E-9955-411E-8B63-C5C911E582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80800" y="1890529"/>
                <a:ext cx="1983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2C5776B-82E7-46C2-AB49-A83FEC5F165A}"/>
                  </a:ext>
                </a:extLst>
              </p14:cNvPr>
              <p14:cNvContentPartPr/>
              <p14:nvPr/>
            </p14:nvContentPartPr>
            <p14:xfrm>
              <a:off x="6651480" y="2007169"/>
              <a:ext cx="271800" cy="2268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2C5776B-82E7-46C2-AB49-A83FEC5F16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33480" y="1989169"/>
                <a:ext cx="3074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1FA83A6-A5F1-41D6-A2BD-EE0E987791A2}"/>
                  </a:ext>
                </a:extLst>
              </p14:cNvPr>
              <p14:cNvContentPartPr/>
              <p14:nvPr/>
            </p14:nvContentPartPr>
            <p14:xfrm>
              <a:off x="6965400" y="2331169"/>
              <a:ext cx="367920" cy="82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1FA83A6-A5F1-41D6-A2BD-EE0E987791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47400" y="2313529"/>
                <a:ext cx="403560" cy="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01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27BD5-8656-49D5-8A35-FD078D0C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비트마스크 풀이방법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9233ED8-6F3F-4E9A-878E-82827C8D6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368099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1684884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1975521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6056306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4115736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705270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1067853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714829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109148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34290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66448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3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48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AE6AC5-19A5-4C96-8F49-DA88CF551100}"/>
              </a:ext>
            </a:extLst>
          </p:cNvPr>
          <p:cNvSpPr txBox="1"/>
          <p:nvPr/>
        </p:nvSpPr>
        <p:spPr>
          <a:xfrm>
            <a:off x="838200" y="2850776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일단 </a:t>
            </a:r>
            <a:r>
              <a:rPr lang="en-US" altLang="ko-KR" sz="2400" dirty="0"/>
              <a:t>S = [0 for _ in range(21)]</a:t>
            </a:r>
            <a:r>
              <a:rPr lang="ko-KR" altLang="en-US" sz="2400" dirty="0"/>
              <a:t>로 생성 </a:t>
            </a: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en-US" altLang="ko-KR" sz="2400" dirty="0"/>
              <a:t>(</a:t>
            </a:r>
            <a:r>
              <a:rPr lang="ko-KR" altLang="en-US" sz="2400" dirty="0" err="1"/>
              <a:t>비트마스크할</a:t>
            </a:r>
            <a:r>
              <a:rPr lang="ko-KR" altLang="en-US" sz="2400" dirty="0"/>
              <a:t> 집합</a:t>
            </a:r>
            <a:r>
              <a:rPr lang="en-US" altLang="ko-KR" sz="2400" dirty="0"/>
              <a:t>. </a:t>
            </a:r>
            <a:r>
              <a:rPr lang="ko-KR" altLang="en-US" sz="2400" dirty="0"/>
              <a:t>공집합이니 </a:t>
            </a:r>
            <a:r>
              <a:rPr lang="en-US" altLang="ko-KR" sz="2400" dirty="0"/>
              <a:t>0</a:t>
            </a:r>
            <a:r>
              <a:rPr lang="ko-KR" altLang="en-US" sz="2400" dirty="0"/>
              <a:t>으로 초기화</a:t>
            </a:r>
            <a:r>
              <a:rPr lang="en-US" altLang="ko-KR" sz="24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이 때 만약 </a:t>
            </a:r>
            <a:r>
              <a:rPr lang="en-US" altLang="ko-KR" sz="2400" dirty="0"/>
              <a:t>add 2</a:t>
            </a:r>
            <a:r>
              <a:rPr lang="ko-KR" altLang="en-US" sz="2400" dirty="0"/>
              <a:t> 명령이 들어오게 되면</a:t>
            </a:r>
            <a:r>
              <a:rPr lang="en-US" altLang="ko-KR" sz="2400" dirty="0"/>
              <a:t>, S[2] = 1</a:t>
            </a:r>
            <a:r>
              <a:rPr lang="ko-KR" altLang="en-US" sz="2400" dirty="0"/>
              <a:t>로 변경하면 됨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Remove</a:t>
            </a:r>
            <a:r>
              <a:rPr lang="ko-KR" altLang="en-US" sz="2400" dirty="0"/>
              <a:t> </a:t>
            </a:r>
            <a:r>
              <a:rPr lang="en-US" altLang="ko-KR" sz="2400" dirty="0"/>
              <a:t>5</a:t>
            </a:r>
            <a:r>
              <a:rPr lang="ko-KR" altLang="en-US" sz="2400" dirty="0"/>
              <a:t> 명령은 </a:t>
            </a:r>
            <a:r>
              <a:rPr lang="en-US" altLang="ko-KR" sz="2400" dirty="0"/>
              <a:t>S[5] = 0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Check 8 </a:t>
            </a:r>
            <a:r>
              <a:rPr lang="ko-KR" altLang="en-US" sz="2400" dirty="0"/>
              <a:t>명령은 </a:t>
            </a:r>
            <a:r>
              <a:rPr lang="en-US" altLang="ko-KR" sz="2400" dirty="0"/>
              <a:t>print(S[8])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Toggle 10 </a:t>
            </a:r>
            <a:r>
              <a:rPr lang="ko-KR" altLang="en-US" sz="2400" dirty="0"/>
              <a:t>명령은 </a:t>
            </a:r>
            <a:r>
              <a:rPr lang="en-US" altLang="ko-KR" sz="2400" dirty="0"/>
              <a:t>S[10] ^= S[10]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All</a:t>
            </a:r>
            <a:r>
              <a:rPr lang="ko-KR" altLang="en-US" sz="2400" dirty="0"/>
              <a:t>은 </a:t>
            </a:r>
            <a:r>
              <a:rPr lang="en-US" altLang="ko-KR" sz="2400" dirty="0"/>
              <a:t>S = [1] * 21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Empty</a:t>
            </a:r>
            <a:r>
              <a:rPr lang="ko-KR" altLang="en-US" sz="2400" dirty="0"/>
              <a:t>는 </a:t>
            </a:r>
            <a:r>
              <a:rPr lang="en-US" altLang="ko-KR" sz="2400" dirty="0"/>
              <a:t>S = [0] * 21</a:t>
            </a:r>
            <a:endParaRPr lang="ko-KR" alt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70ED07B-7B0B-45A6-BE8B-391D64BC3AC8}"/>
                  </a:ext>
                </a:extLst>
              </p14:cNvPr>
              <p14:cNvContentPartPr/>
              <p14:nvPr/>
            </p14:nvContentPartPr>
            <p14:xfrm>
              <a:off x="4775520" y="2767489"/>
              <a:ext cx="443880" cy="558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70ED07B-7B0B-45A6-BE8B-391D64BC3A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7880" y="2749849"/>
                <a:ext cx="479520" cy="59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68BCD4-9CBA-4171-A45F-73462707CF42}"/>
              </a:ext>
            </a:extLst>
          </p:cNvPr>
          <p:cNvGrpSpPr/>
          <p:nvPr/>
        </p:nvGrpSpPr>
        <p:grpSpPr>
          <a:xfrm>
            <a:off x="5901240" y="510289"/>
            <a:ext cx="3406320" cy="1233360"/>
            <a:chOff x="5901240" y="510289"/>
            <a:chExt cx="3406320" cy="12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6B1BE7F-525A-4190-92F1-830ADE3A4C77}"/>
                    </a:ext>
                  </a:extLst>
                </p14:cNvPr>
                <p14:cNvContentPartPr/>
                <p14:nvPr/>
              </p14:nvContentPartPr>
              <p14:xfrm>
                <a:off x="6926880" y="670849"/>
                <a:ext cx="158040" cy="298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6B1BE7F-525A-4190-92F1-830ADE3A4C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08880" y="653209"/>
                  <a:ext cx="1936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D576419-0A25-4868-BBED-6F470CC2D16F}"/>
                    </a:ext>
                  </a:extLst>
                </p14:cNvPr>
                <p14:cNvContentPartPr/>
                <p14:nvPr/>
              </p14:nvContentPartPr>
              <p14:xfrm>
                <a:off x="6989880" y="688129"/>
                <a:ext cx="282600" cy="2696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D576419-0A25-4868-BBED-6F470CC2D1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1880" y="670129"/>
                  <a:ext cx="318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B8F187D-9D95-45AD-B715-E19E65B2B8FB}"/>
                    </a:ext>
                  </a:extLst>
                </p14:cNvPr>
                <p14:cNvContentPartPr/>
                <p14:nvPr/>
              </p14:nvContentPartPr>
              <p14:xfrm>
                <a:off x="7489560" y="688489"/>
                <a:ext cx="491040" cy="2397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B8F187D-9D95-45AD-B715-E19E65B2B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71560" y="670849"/>
                  <a:ext cx="526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11CC30E-59AE-4293-A1F7-0DD7C1C213EA}"/>
                    </a:ext>
                  </a:extLst>
                </p14:cNvPr>
                <p14:cNvContentPartPr/>
                <p14:nvPr/>
              </p14:nvContentPartPr>
              <p14:xfrm>
                <a:off x="8211360" y="606769"/>
                <a:ext cx="500040" cy="3175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11CC30E-59AE-4293-A1F7-0DD7C1C213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3360" y="588769"/>
                  <a:ext cx="5356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6484597-A6E4-4558-B721-18E2D75AFDFA}"/>
                    </a:ext>
                  </a:extLst>
                </p14:cNvPr>
                <p14:cNvContentPartPr/>
                <p14:nvPr/>
              </p14:nvContentPartPr>
              <p14:xfrm>
                <a:off x="8764680" y="643489"/>
                <a:ext cx="246240" cy="2469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6484597-A6E4-4558-B721-18E2D75AFD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46680" y="625489"/>
                  <a:ext cx="281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DED36DB-80DB-4488-AA18-98CCDEC0B593}"/>
                    </a:ext>
                  </a:extLst>
                </p14:cNvPr>
                <p14:cNvContentPartPr/>
                <p14:nvPr/>
              </p14:nvContentPartPr>
              <p14:xfrm>
                <a:off x="9117480" y="582289"/>
                <a:ext cx="190080" cy="5454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DED36DB-80DB-4488-AA18-98CCDEC0B5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99480" y="564289"/>
                  <a:ext cx="22572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C296B3A-ACE3-4170-B156-AB64BCA8A30D}"/>
                    </a:ext>
                  </a:extLst>
                </p14:cNvPr>
                <p14:cNvContentPartPr/>
                <p14:nvPr/>
              </p14:nvContentPartPr>
              <p14:xfrm>
                <a:off x="5901240" y="510289"/>
                <a:ext cx="1521360" cy="1233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C296B3A-ACE3-4170-B156-AB64BCA8A3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83240" y="492649"/>
                  <a:ext cx="1557000" cy="126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6B04AAC-7728-4EAD-B686-B79D0955EC3E}"/>
                  </a:ext>
                </a:extLst>
              </p14:cNvPr>
              <p14:cNvContentPartPr/>
              <p14:nvPr/>
            </p14:nvContentPartPr>
            <p14:xfrm>
              <a:off x="6087000" y="3603409"/>
              <a:ext cx="860040" cy="18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6B04AAC-7728-4EAD-B686-B79D0955EC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9000" y="3585769"/>
                <a:ext cx="8956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FC5CA19-60CF-449A-8E15-EB0E2430ADE1}"/>
                  </a:ext>
                </a:extLst>
              </p14:cNvPr>
              <p14:cNvContentPartPr/>
              <p14:nvPr/>
            </p14:nvContentPartPr>
            <p14:xfrm>
              <a:off x="2698320" y="4264009"/>
              <a:ext cx="851040" cy="11124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FC5CA19-60CF-449A-8E15-EB0E2430AD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80320" y="4246369"/>
                <a:ext cx="88668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D7BEDD-5961-4B6C-AD39-42B012362F96}"/>
              </a:ext>
            </a:extLst>
          </p:cNvPr>
          <p:cNvGrpSpPr/>
          <p:nvPr/>
        </p:nvGrpSpPr>
        <p:grpSpPr>
          <a:xfrm>
            <a:off x="2787960" y="2203009"/>
            <a:ext cx="688320" cy="396720"/>
            <a:chOff x="2787960" y="2203009"/>
            <a:chExt cx="68832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D147C99-520D-4785-AEDC-91C63F2C210A}"/>
                    </a:ext>
                  </a:extLst>
                </p14:cNvPr>
                <p14:cNvContentPartPr/>
                <p14:nvPr/>
              </p14:nvContentPartPr>
              <p14:xfrm>
                <a:off x="2787960" y="2203009"/>
                <a:ext cx="466200" cy="3589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D147C99-520D-4785-AEDC-91C63F2C21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70320" y="2185009"/>
                  <a:ext cx="5018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6DF4A00-C1C8-4A85-AF1F-89611A73E6D3}"/>
                    </a:ext>
                  </a:extLst>
                </p14:cNvPr>
                <p14:cNvContentPartPr/>
                <p14:nvPr/>
              </p14:nvContentPartPr>
              <p14:xfrm>
                <a:off x="3451080" y="2249809"/>
                <a:ext cx="25200" cy="3499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6DF4A00-C1C8-4A85-AF1F-89611A73E6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33440" y="2232169"/>
                  <a:ext cx="6084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7C3059C-B984-4A10-B382-3A2D5FCD0174}"/>
              </a:ext>
            </a:extLst>
          </p:cNvPr>
          <p:cNvGrpSpPr/>
          <p:nvPr/>
        </p:nvGrpSpPr>
        <p:grpSpPr>
          <a:xfrm>
            <a:off x="5674080" y="2267089"/>
            <a:ext cx="1139040" cy="489960"/>
            <a:chOff x="5674080" y="2267089"/>
            <a:chExt cx="1139040" cy="4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502BB96-0938-4D4B-A677-FD907A3601C9}"/>
                    </a:ext>
                  </a:extLst>
                </p14:cNvPr>
                <p14:cNvContentPartPr/>
                <p14:nvPr/>
              </p14:nvContentPartPr>
              <p14:xfrm>
                <a:off x="5674080" y="2267089"/>
                <a:ext cx="861120" cy="4899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502BB96-0938-4D4B-A677-FD907A3601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56440" y="2249449"/>
                  <a:ext cx="8967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3B47634-8E27-40E8-91FC-A3E874B9A88B}"/>
                    </a:ext>
                  </a:extLst>
                </p14:cNvPr>
                <p14:cNvContentPartPr/>
                <p14:nvPr/>
              </p14:nvContentPartPr>
              <p14:xfrm>
                <a:off x="6596040" y="2401729"/>
                <a:ext cx="217080" cy="2545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3B47634-8E27-40E8-91FC-A3E874B9A8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78400" y="2383729"/>
                  <a:ext cx="25272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D8CDC456-004B-4FA6-B543-AD8E222D4988}"/>
                  </a:ext>
                </a:extLst>
              </p14:cNvPr>
              <p14:cNvContentPartPr/>
              <p14:nvPr/>
            </p14:nvContentPartPr>
            <p14:xfrm>
              <a:off x="4452600" y="4981489"/>
              <a:ext cx="596880" cy="6508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D8CDC456-004B-4FA6-B543-AD8E222D49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34600" y="4963849"/>
                <a:ext cx="63252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997E56B7-DCB7-467A-A444-C54D2738629A}"/>
                  </a:ext>
                </a:extLst>
              </p14:cNvPr>
              <p14:cNvContentPartPr/>
              <p14:nvPr/>
            </p14:nvContentPartPr>
            <p14:xfrm>
              <a:off x="7001040" y="4847929"/>
              <a:ext cx="295920" cy="2444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997E56B7-DCB7-467A-A444-C54D2738629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83400" y="4829929"/>
                <a:ext cx="33156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763291-DFD9-4FB8-B9C6-EFDF319AFDED}"/>
              </a:ext>
            </a:extLst>
          </p:cNvPr>
          <p:cNvGrpSpPr/>
          <p:nvPr/>
        </p:nvGrpSpPr>
        <p:grpSpPr>
          <a:xfrm>
            <a:off x="8339880" y="4464169"/>
            <a:ext cx="903600" cy="468360"/>
            <a:chOff x="8339880" y="4464169"/>
            <a:chExt cx="90360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D3BE492-8295-4898-9E04-B0E5DE7464A8}"/>
                    </a:ext>
                  </a:extLst>
                </p14:cNvPr>
                <p14:cNvContentPartPr/>
                <p14:nvPr/>
              </p14:nvContentPartPr>
              <p14:xfrm>
                <a:off x="8498640" y="4589809"/>
                <a:ext cx="360" cy="3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D3BE492-8295-4898-9E04-B0E5DE7464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80640" y="45718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C9CA16F-D067-4B22-8F33-9C3BB9158AE3}"/>
                    </a:ext>
                  </a:extLst>
                </p14:cNvPr>
                <p14:cNvContentPartPr/>
                <p14:nvPr/>
              </p14:nvContentPartPr>
              <p14:xfrm>
                <a:off x="8339880" y="4560289"/>
                <a:ext cx="202320" cy="3283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C9CA16F-D067-4B22-8F33-9C3BB9158A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21880" y="4542289"/>
                  <a:ext cx="2379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15A1E56-40AD-4274-90CA-2E3C489E764A}"/>
                    </a:ext>
                  </a:extLst>
                </p14:cNvPr>
                <p14:cNvContentPartPr/>
                <p14:nvPr/>
              </p14:nvContentPartPr>
              <p14:xfrm>
                <a:off x="8649120" y="4540489"/>
                <a:ext cx="205200" cy="3920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15A1E56-40AD-4274-90CA-2E3C489E76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31480" y="4522489"/>
                  <a:ext cx="2408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F43C23A-408F-4FAD-BAD0-E118BAD996E4}"/>
                    </a:ext>
                  </a:extLst>
                </p14:cNvPr>
                <p14:cNvContentPartPr/>
                <p14:nvPr/>
              </p14:nvContentPartPr>
              <p14:xfrm>
                <a:off x="8844960" y="4550929"/>
                <a:ext cx="156600" cy="2232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F43C23A-408F-4FAD-BAD0-E118BAD996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27320" y="4532929"/>
                  <a:ext cx="192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FB89BB9-F803-493C-BDFA-AFA21F8F5C96}"/>
                    </a:ext>
                  </a:extLst>
                </p14:cNvPr>
                <p14:cNvContentPartPr/>
                <p14:nvPr/>
              </p14:nvContentPartPr>
              <p14:xfrm>
                <a:off x="9069240" y="4464169"/>
                <a:ext cx="174240" cy="3445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FB89BB9-F803-493C-BDFA-AFA21F8F5C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51600" y="4446169"/>
                  <a:ext cx="20988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A763EE5-EFD4-4EA1-9772-CC4FE96B22AB}"/>
              </a:ext>
            </a:extLst>
          </p:cNvPr>
          <p:cNvGrpSpPr/>
          <p:nvPr/>
        </p:nvGrpSpPr>
        <p:grpSpPr>
          <a:xfrm>
            <a:off x="9523200" y="4495129"/>
            <a:ext cx="529560" cy="446760"/>
            <a:chOff x="9523200" y="4495129"/>
            <a:chExt cx="52956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71753E9-C157-4FED-B98E-7CB9B6424E42}"/>
                    </a:ext>
                  </a:extLst>
                </p14:cNvPr>
                <p14:cNvContentPartPr/>
                <p14:nvPr/>
              </p14:nvContentPartPr>
              <p14:xfrm>
                <a:off x="9523200" y="4495129"/>
                <a:ext cx="38880" cy="4467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71753E9-C157-4FED-B98E-7CB9B6424E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05560" y="4477129"/>
                  <a:ext cx="745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E34A89B-469B-4F67-BAA8-65BF400558DA}"/>
                    </a:ext>
                  </a:extLst>
                </p14:cNvPr>
                <p14:cNvContentPartPr/>
                <p14:nvPr/>
              </p14:nvContentPartPr>
              <p14:xfrm>
                <a:off x="9636600" y="4662169"/>
                <a:ext cx="118080" cy="216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E34A89B-469B-4F67-BAA8-65BF400558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18600" y="4644169"/>
                  <a:ext cx="153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95E30C0-6DB0-460A-9B06-5C331589A936}"/>
                    </a:ext>
                  </a:extLst>
                </p14:cNvPr>
                <p14:cNvContentPartPr/>
                <p14:nvPr/>
              </p14:nvContentPartPr>
              <p14:xfrm>
                <a:off x="9648840" y="4746769"/>
                <a:ext cx="199800" cy="270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95E30C0-6DB0-460A-9B06-5C331589A9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31200" y="4728769"/>
                  <a:ext cx="235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6F88E7A-D503-4456-B2E2-58880B63AD96}"/>
                    </a:ext>
                  </a:extLst>
                </p14:cNvPr>
                <p14:cNvContentPartPr/>
                <p14:nvPr/>
              </p14:nvContentPartPr>
              <p14:xfrm>
                <a:off x="10028280" y="4514929"/>
                <a:ext cx="24480" cy="4086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6F88E7A-D503-4456-B2E2-58880B63AD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0280" y="4497289"/>
                  <a:ext cx="60120" cy="44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9484020-1B74-47B7-A347-032BB7A1782E}"/>
              </a:ext>
            </a:extLst>
          </p:cNvPr>
          <p:cNvGrpSpPr/>
          <p:nvPr/>
        </p:nvGrpSpPr>
        <p:grpSpPr>
          <a:xfrm>
            <a:off x="8371920" y="5111449"/>
            <a:ext cx="1787760" cy="525240"/>
            <a:chOff x="8371920" y="5111449"/>
            <a:chExt cx="1787760" cy="52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D408B09-A34C-48D7-98AC-3D9D4D87085D}"/>
                    </a:ext>
                  </a:extLst>
                </p14:cNvPr>
                <p14:cNvContentPartPr/>
                <p14:nvPr/>
              </p14:nvContentPartPr>
              <p14:xfrm>
                <a:off x="8371920" y="5266249"/>
                <a:ext cx="153360" cy="3459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D408B09-A34C-48D7-98AC-3D9D4D8708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53920" y="5248609"/>
                  <a:ext cx="189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A1E9DF63-9B27-455F-BE98-FB3598235137}"/>
                    </a:ext>
                  </a:extLst>
                </p14:cNvPr>
                <p14:cNvContentPartPr/>
                <p14:nvPr/>
              </p14:nvContentPartPr>
              <p14:xfrm>
                <a:off x="8622840" y="5240689"/>
                <a:ext cx="149040" cy="3960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A1E9DF63-9B27-455F-BE98-FB35982351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05200" y="5222689"/>
                  <a:ext cx="184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B183986-802B-483E-BCD1-319EDACB7D85}"/>
                    </a:ext>
                  </a:extLst>
                </p14:cNvPr>
                <p14:cNvContentPartPr/>
                <p14:nvPr/>
              </p14:nvContentPartPr>
              <p14:xfrm>
                <a:off x="8782680" y="5321329"/>
                <a:ext cx="103320" cy="1940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B183986-802B-483E-BCD1-319EDACB7D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65040" y="5303689"/>
                  <a:ext cx="138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8A326E3-D644-4F95-92A4-161A7A7A96BB}"/>
                    </a:ext>
                  </a:extLst>
                </p14:cNvPr>
                <p14:cNvContentPartPr/>
                <p14:nvPr/>
              </p14:nvContentPartPr>
              <p14:xfrm>
                <a:off x="8804280" y="5242849"/>
                <a:ext cx="180360" cy="126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8A326E3-D644-4F95-92A4-161A7A7A96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86640" y="5225209"/>
                  <a:ext cx="216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AF5DF31-82E5-44C2-895B-A6F7B410E943}"/>
                    </a:ext>
                  </a:extLst>
                </p14:cNvPr>
                <p14:cNvContentPartPr/>
                <p14:nvPr/>
              </p14:nvContentPartPr>
              <p14:xfrm>
                <a:off x="9125760" y="5146729"/>
                <a:ext cx="161280" cy="4244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AF5DF31-82E5-44C2-895B-A6F7B410E9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08120" y="5129089"/>
                  <a:ext cx="1969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3E5FEB16-AC95-434C-AF17-9943FADB5507}"/>
                    </a:ext>
                  </a:extLst>
                </p14:cNvPr>
                <p14:cNvContentPartPr/>
                <p14:nvPr/>
              </p14:nvContentPartPr>
              <p14:xfrm>
                <a:off x="9501240" y="5111449"/>
                <a:ext cx="219600" cy="4834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3E5FEB16-AC95-434C-AF17-9943FADB55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83240" y="5093809"/>
                  <a:ext cx="25524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E153563-F2D0-4D79-B346-FAC663823A84}"/>
                    </a:ext>
                  </a:extLst>
                </p14:cNvPr>
                <p14:cNvContentPartPr/>
                <p14:nvPr/>
              </p14:nvContentPartPr>
              <p14:xfrm>
                <a:off x="9762240" y="5354089"/>
                <a:ext cx="118080" cy="2592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E153563-F2D0-4D79-B346-FAC663823A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44240" y="5336089"/>
                  <a:ext cx="153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54AFA86A-3FE0-4C73-B2F7-172AD2D70CF7}"/>
                    </a:ext>
                  </a:extLst>
                </p14:cNvPr>
                <p14:cNvContentPartPr/>
                <p14:nvPr/>
              </p14:nvContentPartPr>
              <p14:xfrm>
                <a:off x="9734880" y="5441569"/>
                <a:ext cx="170280" cy="5220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54AFA86A-3FE0-4C73-B2F7-172AD2D70C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17240" y="5423929"/>
                  <a:ext cx="20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5274A34-9B1B-4409-9F0E-FEC84FF7C45B}"/>
                    </a:ext>
                  </a:extLst>
                </p14:cNvPr>
                <p14:cNvContentPartPr/>
                <p14:nvPr/>
              </p14:nvContentPartPr>
              <p14:xfrm>
                <a:off x="10054920" y="5223769"/>
                <a:ext cx="104760" cy="2898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5274A34-9B1B-4409-9F0E-FEC84FF7C4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37280" y="5206129"/>
                  <a:ext cx="140400" cy="3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D3C13541-5A81-4FD3-AA84-F1501CBBD686}"/>
                  </a:ext>
                </a:extLst>
              </p14:cNvPr>
              <p14:cNvContentPartPr/>
              <p14:nvPr/>
            </p14:nvContentPartPr>
            <p14:xfrm>
              <a:off x="6789000" y="4350769"/>
              <a:ext cx="1117800" cy="7956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D3C13541-5A81-4FD3-AA84-F1501CBBD6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71000" y="4332769"/>
                <a:ext cx="11534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E218A00A-F2DD-43D3-9A2B-CC9EC15CB1F4}"/>
                  </a:ext>
                </a:extLst>
              </p14:cNvPr>
              <p14:cNvContentPartPr/>
              <p14:nvPr/>
            </p14:nvContentPartPr>
            <p14:xfrm>
              <a:off x="3692640" y="4692769"/>
              <a:ext cx="1157400" cy="3924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E218A00A-F2DD-43D3-9A2B-CC9EC15CB1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74640" y="4674769"/>
                <a:ext cx="11930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ED0BEA64-20BB-4A07-ABB2-6098FEFDE0FB}"/>
                  </a:ext>
                </a:extLst>
              </p14:cNvPr>
              <p14:cNvContentPartPr/>
              <p14:nvPr/>
            </p14:nvContentPartPr>
            <p14:xfrm>
              <a:off x="1143120" y="5431849"/>
              <a:ext cx="516960" cy="46980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ED0BEA64-20BB-4A07-ABB2-6098FEFDE0F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25120" y="5413849"/>
                <a:ext cx="55260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35D31C9C-21C3-4DB1-94CD-3293752EA8A9}"/>
                  </a:ext>
                </a:extLst>
              </p14:cNvPr>
              <p14:cNvContentPartPr/>
              <p14:nvPr/>
            </p14:nvContentPartPr>
            <p14:xfrm>
              <a:off x="2566920" y="5709409"/>
              <a:ext cx="987840" cy="9396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35D31C9C-21C3-4DB1-94CD-3293752EA8A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49280" y="5691409"/>
                <a:ext cx="102348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그룹 67">
            <a:extLst>
              <a:ext uri="{FF2B5EF4-FFF2-40B4-BE49-F238E27FC236}">
                <a16:creationId xmlns:a16="http://schemas.microsoft.com/office/drawing/2014/main" id="{68C0A750-2B62-4F6C-BA11-86451834B8C4}"/>
              </a:ext>
            </a:extLst>
          </p:cNvPr>
          <p:cNvGrpSpPr/>
          <p:nvPr/>
        </p:nvGrpSpPr>
        <p:grpSpPr>
          <a:xfrm>
            <a:off x="3013680" y="217969"/>
            <a:ext cx="1100880" cy="394200"/>
            <a:chOff x="3013680" y="217969"/>
            <a:chExt cx="110088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83E466C-9136-4FE2-9372-336D806DD018}"/>
                    </a:ext>
                  </a:extLst>
                </p14:cNvPr>
                <p14:cNvContentPartPr/>
                <p14:nvPr/>
              </p14:nvContentPartPr>
              <p14:xfrm>
                <a:off x="3013680" y="262969"/>
                <a:ext cx="52560" cy="3492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83E466C-9136-4FE2-9372-336D806DD0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95680" y="244969"/>
                  <a:ext cx="882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2CC28D84-AF5B-4FB5-B6A2-ECC8BAC40CF1}"/>
                    </a:ext>
                  </a:extLst>
                </p14:cNvPr>
                <p14:cNvContentPartPr/>
                <p14:nvPr/>
              </p14:nvContentPartPr>
              <p14:xfrm>
                <a:off x="3290880" y="276289"/>
                <a:ext cx="274320" cy="432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2CC28D84-AF5B-4FB5-B6A2-ECC8BAC40C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73240" y="258289"/>
                  <a:ext cx="309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51FEE4D-27AC-44AB-9A5C-1090CF783316}"/>
                    </a:ext>
                  </a:extLst>
                </p14:cNvPr>
                <p14:cNvContentPartPr/>
                <p14:nvPr/>
              </p14:nvContentPartPr>
              <p14:xfrm>
                <a:off x="3536760" y="217969"/>
                <a:ext cx="112680" cy="2739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51FEE4D-27AC-44AB-9A5C-1090CF7833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19120" y="200329"/>
                  <a:ext cx="1483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33E2A31-4572-4126-A992-0FE84806CF1E}"/>
                    </a:ext>
                  </a:extLst>
                </p14:cNvPr>
                <p14:cNvContentPartPr/>
                <p14:nvPr/>
              </p14:nvContentPartPr>
              <p14:xfrm>
                <a:off x="3864720" y="226609"/>
                <a:ext cx="249840" cy="2840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33E2A31-4572-4126-A992-0FE84806CF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47080" y="208609"/>
                  <a:ext cx="28548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DB385C8-6465-44ED-B10D-D2F317E0976E}"/>
              </a:ext>
            </a:extLst>
          </p:cNvPr>
          <p:cNvGrpSpPr/>
          <p:nvPr/>
        </p:nvGrpSpPr>
        <p:grpSpPr>
          <a:xfrm>
            <a:off x="4857240" y="53089"/>
            <a:ext cx="1082880" cy="390600"/>
            <a:chOff x="4857240" y="53089"/>
            <a:chExt cx="108288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FB19FFA-EBE2-4F25-9130-B3213304CE9B}"/>
                    </a:ext>
                  </a:extLst>
                </p14:cNvPr>
                <p14:cNvContentPartPr/>
                <p14:nvPr/>
              </p14:nvContentPartPr>
              <p14:xfrm>
                <a:off x="4857240" y="240649"/>
                <a:ext cx="163080" cy="18828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FB19FFA-EBE2-4F25-9130-B3213304CE9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39240" y="223009"/>
                  <a:ext cx="198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58A620F-0B03-4650-AACF-CF344AD8D095}"/>
                    </a:ext>
                  </a:extLst>
                </p14:cNvPr>
                <p14:cNvContentPartPr/>
                <p14:nvPr/>
              </p14:nvContentPartPr>
              <p14:xfrm>
                <a:off x="5174040" y="239569"/>
                <a:ext cx="200520" cy="586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58A620F-0B03-4650-AACF-CF344AD8D09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56400" y="221569"/>
                  <a:ext cx="23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F40ED5E-A172-432F-BE6E-7DFA697EDB22}"/>
                    </a:ext>
                  </a:extLst>
                </p14:cNvPr>
                <p14:cNvContentPartPr/>
                <p14:nvPr/>
              </p14:nvContentPartPr>
              <p14:xfrm>
                <a:off x="5338560" y="163249"/>
                <a:ext cx="125640" cy="2635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F40ED5E-A172-432F-BE6E-7DFA697EDB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20560" y="145249"/>
                  <a:ext cx="161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1D56316-5C73-4B21-A741-872A0762F526}"/>
                    </a:ext>
                  </a:extLst>
                </p14:cNvPr>
                <p14:cNvContentPartPr/>
                <p14:nvPr/>
              </p14:nvContentPartPr>
              <p14:xfrm>
                <a:off x="5684880" y="95929"/>
                <a:ext cx="217800" cy="3477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1D56316-5C73-4B21-A741-872A0762F5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66880" y="77929"/>
                  <a:ext cx="253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74A411D8-38B1-4FD5-BB9C-8FBF2CE2D8BD}"/>
                    </a:ext>
                  </a:extLst>
                </p14:cNvPr>
                <p14:cNvContentPartPr/>
                <p14:nvPr/>
              </p14:nvContentPartPr>
              <p14:xfrm>
                <a:off x="5661120" y="53089"/>
                <a:ext cx="279000" cy="3546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74A411D8-38B1-4FD5-BB9C-8FBF2CE2D8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43120" y="35089"/>
                  <a:ext cx="314640" cy="39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ADF7069E-BDED-49FE-AAD8-721DFA3DB742}"/>
                  </a:ext>
                </a:extLst>
              </p14:cNvPr>
              <p14:cNvContentPartPr/>
              <p14:nvPr/>
            </p14:nvContentPartPr>
            <p14:xfrm>
              <a:off x="2439480" y="5351929"/>
              <a:ext cx="1316880" cy="441720"/>
            </p14:xfrm>
          </p:contentPart>
        </mc:Choice>
        <mc:Fallback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ADF7069E-BDED-49FE-AAD8-721DFA3DB7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21840" y="5334289"/>
                <a:ext cx="1352520" cy="47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그룹 86">
            <a:extLst>
              <a:ext uri="{FF2B5EF4-FFF2-40B4-BE49-F238E27FC236}">
                <a16:creationId xmlns:a16="http://schemas.microsoft.com/office/drawing/2014/main" id="{EF03BF2E-1B61-4BE4-9634-1AAD69071F6B}"/>
              </a:ext>
            </a:extLst>
          </p:cNvPr>
          <p:cNvGrpSpPr/>
          <p:nvPr/>
        </p:nvGrpSpPr>
        <p:grpSpPr>
          <a:xfrm>
            <a:off x="4811160" y="5459569"/>
            <a:ext cx="2909880" cy="1314360"/>
            <a:chOff x="4811160" y="5459569"/>
            <a:chExt cx="2909880" cy="13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2D69271-CC2F-40F3-93AF-8F66E018CEE1}"/>
                    </a:ext>
                  </a:extLst>
                </p14:cNvPr>
                <p14:cNvContentPartPr/>
                <p14:nvPr/>
              </p14:nvContentPartPr>
              <p14:xfrm>
                <a:off x="6884040" y="5459569"/>
                <a:ext cx="271800" cy="2984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2D69271-CC2F-40F3-93AF-8F66E018CE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66400" y="5441929"/>
                  <a:ext cx="307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FE18AB0-FA41-47CC-B65A-C82ACEE13D75}"/>
                    </a:ext>
                  </a:extLst>
                </p14:cNvPr>
                <p14:cNvContentPartPr/>
                <p14:nvPr/>
              </p14:nvContentPartPr>
              <p14:xfrm>
                <a:off x="7223880" y="5520769"/>
                <a:ext cx="181800" cy="2196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FE18AB0-FA41-47CC-B65A-C82ACEE13D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06240" y="5502769"/>
                  <a:ext cx="217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B6EB596-5D11-412B-8A4B-17B6F5D79070}"/>
                    </a:ext>
                  </a:extLst>
                </p14:cNvPr>
                <p14:cNvContentPartPr/>
                <p14:nvPr/>
              </p14:nvContentPartPr>
              <p14:xfrm>
                <a:off x="7440600" y="5522209"/>
                <a:ext cx="280440" cy="3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B6EB596-5D11-412B-8A4B-17B6F5D790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22600" y="5504209"/>
                  <a:ext cx="316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C88A553-F5D0-4CF6-AE1E-B3D0597BFAC1}"/>
                    </a:ext>
                  </a:extLst>
                </p14:cNvPr>
                <p14:cNvContentPartPr/>
                <p14:nvPr/>
              </p14:nvContentPartPr>
              <p14:xfrm>
                <a:off x="7599720" y="5521849"/>
                <a:ext cx="29160" cy="2772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C88A553-F5D0-4CF6-AE1E-B3D0597BFAC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82080" y="5504209"/>
                  <a:ext cx="648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63BE16F-02A0-448E-91AC-9D61944AD27D}"/>
                    </a:ext>
                  </a:extLst>
                </p14:cNvPr>
                <p14:cNvContentPartPr/>
                <p14:nvPr/>
              </p14:nvContentPartPr>
              <p14:xfrm>
                <a:off x="5088720" y="5850529"/>
                <a:ext cx="210960" cy="3787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63BE16F-02A0-448E-91AC-9D61944AD2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71080" y="5832889"/>
                  <a:ext cx="2466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7CB6625D-C6B9-4D18-8DB2-AFF7C59C227D}"/>
                    </a:ext>
                  </a:extLst>
                </p14:cNvPr>
                <p14:cNvContentPartPr/>
                <p14:nvPr/>
              </p14:nvContentPartPr>
              <p14:xfrm>
                <a:off x="5280600" y="5971489"/>
                <a:ext cx="143640" cy="982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7CB6625D-C6B9-4D18-8DB2-AFF7C59C227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2960" y="5953849"/>
                  <a:ext cx="179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111D3F13-8E31-4848-B2E3-B7500587F045}"/>
                    </a:ext>
                  </a:extLst>
                </p14:cNvPr>
                <p14:cNvContentPartPr/>
                <p14:nvPr/>
              </p14:nvContentPartPr>
              <p14:xfrm>
                <a:off x="5271960" y="5967169"/>
                <a:ext cx="190800" cy="14328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111D3F13-8E31-4848-B2E3-B7500587F0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53960" y="5949169"/>
                  <a:ext cx="226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A5072F71-54E1-4DCD-87CD-2D5205F0BED9}"/>
                    </a:ext>
                  </a:extLst>
                </p14:cNvPr>
                <p14:cNvContentPartPr/>
                <p14:nvPr/>
              </p14:nvContentPartPr>
              <p14:xfrm>
                <a:off x="4811160" y="6219169"/>
                <a:ext cx="217080" cy="35316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A5072F71-54E1-4DCD-87CD-2D5205F0BED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93520" y="6201529"/>
                  <a:ext cx="2527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9446F896-2FED-4007-BED5-FA0FF0BE88F7}"/>
                    </a:ext>
                  </a:extLst>
                </p14:cNvPr>
                <p14:cNvContentPartPr/>
                <p14:nvPr/>
              </p14:nvContentPartPr>
              <p14:xfrm>
                <a:off x="4997640" y="6321049"/>
                <a:ext cx="104400" cy="22248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9446F896-2FED-4007-BED5-FA0FF0BE88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79640" y="6303409"/>
                  <a:ext cx="140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53C4EB0-D6F2-4313-8263-7E449BC37ED7}"/>
                    </a:ext>
                  </a:extLst>
                </p14:cNvPr>
                <p14:cNvContentPartPr/>
                <p14:nvPr/>
              </p14:nvContentPartPr>
              <p14:xfrm>
                <a:off x="5194560" y="6472969"/>
                <a:ext cx="5040" cy="7992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53C4EB0-D6F2-4313-8263-7E449BC37ED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76560" y="6454969"/>
                  <a:ext cx="4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C319AA7-84AA-4F68-8E25-E17AD7114172}"/>
                    </a:ext>
                  </a:extLst>
                </p14:cNvPr>
                <p14:cNvContentPartPr/>
                <p14:nvPr/>
              </p14:nvContentPartPr>
              <p14:xfrm>
                <a:off x="5243160" y="6317449"/>
                <a:ext cx="302760" cy="21492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C319AA7-84AA-4F68-8E25-E17AD71141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25520" y="6299809"/>
                  <a:ext cx="338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1D5E5373-5490-4053-B1A1-7C72103927AE}"/>
                    </a:ext>
                  </a:extLst>
                </p14:cNvPr>
                <p14:cNvContentPartPr/>
                <p14:nvPr/>
              </p14:nvContentPartPr>
              <p14:xfrm>
                <a:off x="5576160" y="6222769"/>
                <a:ext cx="285840" cy="28944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1D5E5373-5490-4053-B1A1-7C72103927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58160" y="6204769"/>
                  <a:ext cx="321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61DA727B-ECB8-4309-9690-99085EB16C5E}"/>
                    </a:ext>
                  </a:extLst>
                </p14:cNvPr>
                <p14:cNvContentPartPr/>
                <p14:nvPr/>
              </p14:nvContentPartPr>
              <p14:xfrm>
                <a:off x="5899440" y="6273169"/>
                <a:ext cx="192240" cy="1494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61DA727B-ECB8-4309-9690-99085EB16C5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81800" y="6255529"/>
                  <a:ext cx="227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E1424CC5-A8CA-4CDC-AD39-E033370CA785}"/>
                    </a:ext>
                  </a:extLst>
                </p14:cNvPr>
                <p14:cNvContentPartPr/>
                <p14:nvPr/>
              </p14:nvContentPartPr>
              <p14:xfrm>
                <a:off x="5949840" y="6302689"/>
                <a:ext cx="215640" cy="2642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E1424CC5-A8CA-4CDC-AD39-E033370CA78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31840" y="6285049"/>
                  <a:ext cx="251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0C355A0A-4789-40DA-A689-26CD00D7F70E}"/>
                    </a:ext>
                  </a:extLst>
                </p14:cNvPr>
                <p14:cNvContentPartPr/>
                <p14:nvPr/>
              </p14:nvContentPartPr>
              <p14:xfrm>
                <a:off x="6129840" y="6264169"/>
                <a:ext cx="124920" cy="25020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0C355A0A-4789-40DA-A689-26CD00D7F70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11840" y="6246169"/>
                  <a:ext cx="1605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000282A-10DC-4DF1-8B29-61B56C182157}"/>
                    </a:ext>
                  </a:extLst>
                </p14:cNvPr>
                <p14:cNvContentPartPr/>
                <p14:nvPr/>
              </p14:nvContentPartPr>
              <p14:xfrm>
                <a:off x="6396960" y="6325369"/>
                <a:ext cx="319680" cy="644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000282A-10DC-4DF1-8B29-61B56C1821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79320" y="6307369"/>
                  <a:ext cx="355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155230D2-ECAA-464F-8B56-70222104860D}"/>
                    </a:ext>
                  </a:extLst>
                </p14:cNvPr>
                <p14:cNvContentPartPr/>
                <p14:nvPr/>
              </p14:nvContentPartPr>
              <p14:xfrm>
                <a:off x="6811320" y="6201529"/>
                <a:ext cx="156600" cy="2055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155230D2-ECAA-464F-8B56-7022210486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93680" y="6183889"/>
                  <a:ext cx="192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39E696D3-4211-42C0-83BC-A699FEEC6F50}"/>
                    </a:ext>
                  </a:extLst>
                </p14:cNvPr>
                <p14:cNvContentPartPr/>
                <p14:nvPr/>
              </p14:nvContentPartPr>
              <p14:xfrm>
                <a:off x="6967200" y="6183529"/>
                <a:ext cx="158040" cy="11952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39E696D3-4211-42C0-83BC-A699FEEC6F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49560" y="6165889"/>
                  <a:ext cx="193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BD07DF48-2086-4ADB-A9FA-EEB1C3EEE234}"/>
                    </a:ext>
                  </a:extLst>
                </p14:cNvPr>
                <p14:cNvContentPartPr/>
                <p14:nvPr/>
              </p14:nvContentPartPr>
              <p14:xfrm>
                <a:off x="7073040" y="6066889"/>
                <a:ext cx="285120" cy="36864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BD07DF48-2086-4ADB-A9FA-EEB1C3EEE23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55040" y="6048889"/>
                  <a:ext cx="3207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85A31426-426B-4764-892C-A9F6BFA3A612}"/>
                    </a:ext>
                  </a:extLst>
                </p14:cNvPr>
                <p14:cNvContentPartPr/>
                <p14:nvPr/>
              </p14:nvContentPartPr>
              <p14:xfrm>
                <a:off x="4852560" y="6478729"/>
                <a:ext cx="2399760" cy="2952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85A31426-426B-4764-892C-A9F6BFA3A61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34560" y="6461089"/>
                  <a:ext cx="2435400" cy="33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615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0B13EF-5458-4A5A-9EFC-A51B0160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코드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1008C-79A4-414F-8EB6-E78732A0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빠른 입력을 위해 </a:t>
            </a:r>
            <a:r>
              <a:rPr lang="en-US" altLang="ko-KR" sz="2200" dirty="0" err="1"/>
              <a:t>sys.stdin.readline</a:t>
            </a:r>
            <a:r>
              <a:rPr lang="ko-KR" altLang="en-US" sz="2200" dirty="0"/>
              <a:t>으로 받기</a:t>
            </a:r>
            <a:endParaRPr lang="en-US" altLang="ko-KR" sz="2200" dirty="0"/>
          </a:p>
          <a:p>
            <a:r>
              <a:rPr lang="ko-KR" altLang="en-US" sz="2200" dirty="0"/>
              <a:t>잘 보면 </a:t>
            </a:r>
            <a:r>
              <a:rPr lang="en-US" altLang="ko-KR" sz="2200" dirty="0"/>
              <a:t>append, pop </a:t>
            </a:r>
            <a:r>
              <a:rPr lang="ko-KR" altLang="en-US" sz="2200" dirty="0"/>
              <a:t>등의 명령 없이 단순히 주어진 인덱스에 해당하는 실제 수를 </a:t>
            </a:r>
            <a:r>
              <a:rPr lang="en-US" altLang="ko-KR" sz="2200" dirty="0"/>
              <a:t>1, 0</a:t>
            </a:r>
            <a:r>
              <a:rPr lang="ko-KR" altLang="en-US" sz="2200" dirty="0"/>
              <a:t>으로 바꾸는 것을 알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E813A2-A1B6-4833-8D45-DEB98C24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77" y="640080"/>
            <a:ext cx="4239157" cy="55778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F039BDE-8A2D-4163-970D-EDEE59CCCF68}"/>
                  </a:ext>
                </a:extLst>
              </p14:cNvPr>
              <p14:cNvContentPartPr/>
              <p14:nvPr/>
            </p14:nvContentPartPr>
            <p14:xfrm>
              <a:off x="5878920" y="1213009"/>
              <a:ext cx="1509840" cy="593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F039BDE-8A2D-4163-970D-EDEE59CCCF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0920" y="1195009"/>
                <a:ext cx="154548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F67513-F786-4183-9ADB-3CD6D94CACCD}"/>
              </a:ext>
            </a:extLst>
          </p:cNvPr>
          <p:cNvGrpSpPr/>
          <p:nvPr/>
        </p:nvGrpSpPr>
        <p:grpSpPr>
          <a:xfrm>
            <a:off x="8024520" y="1259089"/>
            <a:ext cx="1814040" cy="587880"/>
            <a:chOff x="8024520" y="1259089"/>
            <a:chExt cx="1814040" cy="5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A4463B0-2038-4E88-A09B-B151029DF527}"/>
                    </a:ext>
                  </a:extLst>
                </p14:cNvPr>
                <p14:cNvContentPartPr/>
                <p14:nvPr/>
              </p14:nvContentPartPr>
              <p14:xfrm>
                <a:off x="8024520" y="1431889"/>
                <a:ext cx="233280" cy="3387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A4463B0-2038-4E88-A09B-B151029DF5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06520" y="1413889"/>
                  <a:ext cx="268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11EBE0C-70BD-4F12-AD4B-020187ADB3B6}"/>
                    </a:ext>
                  </a:extLst>
                </p14:cNvPr>
                <p14:cNvContentPartPr/>
                <p14:nvPr/>
              </p14:nvContentPartPr>
              <p14:xfrm>
                <a:off x="8227560" y="1441969"/>
                <a:ext cx="171000" cy="2206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11EBE0C-70BD-4F12-AD4B-020187ADB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09560" y="1423969"/>
                  <a:ext cx="206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1101E4D-AA34-42D3-B26E-466ED63D1248}"/>
                    </a:ext>
                  </a:extLst>
                </p14:cNvPr>
                <p14:cNvContentPartPr/>
                <p14:nvPr/>
              </p14:nvContentPartPr>
              <p14:xfrm>
                <a:off x="8153760" y="1440529"/>
                <a:ext cx="248760" cy="2484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1101E4D-AA34-42D3-B26E-466ED63D124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36120" y="1422529"/>
                  <a:ext cx="2844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6C9DD7B-D6C8-45FA-8D93-7DBD86B26A9B}"/>
                    </a:ext>
                  </a:extLst>
                </p14:cNvPr>
                <p14:cNvContentPartPr/>
                <p14:nvPr/>
              </p14:nvContentPartPr>
              <p14:xfrm>
                <a:off x="8541840" y="1373569"/>
                <a:ext cx="169920" cy="3780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6C9DD7B-D6C8-45FA-8D93-7DBD86B26A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23840" y="1355929"/>
                  <a:ext cx="2055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AE0B8E4-D430-473F-BD21-A193A05BF9C2}"/>
                    </a:ext>
                  </a:extLst>
                </p14:cNvPr>
                <p14:cNvContentPartPr/>
                <p14:nvPr/>
              </p14:nvContentPartPr>
              <p14:xfrm>
                <a:off x="8755680" y="1368529"/>
                <a:ext cx="64800" cy="351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AE0B8E4-D430-473F-BD21-A193A05BF9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37680" y="1350889"/>
                  <a:ext cx="1004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23ECB3C-3355-4628-B5FF-9B67373F1009}"/>
                    </a:ext>
                  </a:extLst>
                </p14:cNvPr>
                <p14:cNvContentPartPr/>
                <p14:nvPr/>
              </p14:nvContentPartPr>
              <p14:xfrm>
                <a:off x="8904000" y="1416409"/>
                <a:ext cx="254160" cy="1522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23ECB3C-3355-4628-B5FF-9B67373F10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86000" y="1398769"/>
                  <a:ext cx="289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889E617-8D38-4FCE-BA64-D1B2B8AE7EE3}"/>
                    </a:ext>
                  </a:extLst>
                </p14:cNvPr>
                <p14:cNvContentPartPr/>
                <p14:nvPr/>
              </p14:nvContentPartPr>
              <p14:xfrm>
                <a:off x="9213960" y="1354489"/>
                <a:ext cx="235080" cy="2826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889E617-8D38-4FCE-BA64-D1B2B8AE7EE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95960" y="1336489"/>
                  <a:ext cx="2707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857D2E5-EBB2-4432-92EB-B8101517ECA0}"/>
                    </a:ext>
                  </a:extLst>
                </p14:cNvPr>
                <p14:cNvContentPartPr/>
                <p14:nvPr/>
              </p14:nvContentPartPr>
              <p14:xfrm>
                <a:off x="9442200" y="1377889"/>
                <a:ext cx="113760" cy="1526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857D2E5-EBB2-4432-92EB-B8101517EC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24200" y="1359889"/>
                  <a:ext cx="149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D519404-D9F3-4C17-AAD1-41584C396070}"/>
                    </a:ext>
                  </a:extLst>
                </p14:cNvPr>
                <p14:cNvContentPartPr/>
                <p14:nvPr/>
              </p14:nvContentPartPr>
              <p14:xfrm>
                <a:off x="9539040" y="1259089"/>
                <a:ext cx="210600" cy="3668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D519404-D9F3-4C17-AAD1-41584C3960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21400" y="1241089"/>
                  <a:ext cx="2462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AC74132-9F0D-4D87-8D54-32DFD3978345}"/>
                    </a:ext>
                  </a:extLst>
                </p14:cNvPr>
                <p14:cNvContentPartPr/>
                <p14:nvPr/>
              </p14:nvContentPartPr>
              <p14:xfrm>
                <a:off x="8555160" y="1742569"/>
                <a:ext cx="1283400" cy="1044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AC74132-9F0D-4D87-8D54-32DFD39783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37520" y="1724929"/>
                  <a:ext cx="131904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F0DC541-A4CF-4084-A0C4-D86E7E9599F2}"/>
                  </a:ext>
                </a:extLst>
              </p14:cNvPr>
              <p14:cNvContentPartPr/>
              <p14:nvPr/>
            </p14:nvContentPartPr>
            <p14:xfrm>
              <a:off x="7873680" y="2672089"/>
              <a:ext cx="604800" cy="8748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F0DC541-A4CF-4084-A0C4-D86E7E9599F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56040" y="2654089"/>
                <a:ext cx="6404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1772345-B3C1-47D5-AEF8-6550597E7932}"/>
                  </a:ext>
                </a:extLst>
              </p14:cNvPr>
              <p14:cNvContentPartPr/>
              <p14:nvPr/>
            </p14:nvContentPartPr>
            <p14:xfrm>
              <a:off x="8174640" y="3296689"/>
              <a:ext cx="671040" cy="252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1772345-B3C1-47D5-AEF8-6550597E793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57000" y="3278689"/>
                <a:ext cx="706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3F2610A-3FC6-452A-A93E-C138CC453192}"/>
                  </a:ext>
                </a:extLst>
              </p14:cNvPr>
              <p14:cNvContentPartPr/>
              <p14:nvPr/>
            </p14:nvContentPartPr>
            <p14:xfrm>
              <a:off x="7143240" y="2546809"/>
              <a:ext cx="407520" cy="2595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3F2610A-3FC6-452A-A93E-C138CC45319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25600" y="2529169"/>
                <a:ext cx="44316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AE5BB8-D0E2-44A6-8684-0B9689CDDD6C}"/>
              </a:ext>
            </a:extLst>
          </p:cNvPr>
          <p:cNvGrpSpPr/>
          <p:nvPr/>
        </p:nvGrpSpPr>
        <p:grpSpPr>
          <a:xfrm>
            <a:off x="3834120" y="662929"/>
            <a:ext cx="1765440" cy="1334880"/>
            <a:chOff x="3834120" y="662929"/>
            <a:chExt cx="1765440" cy="13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3C72CF8-10BF-4719-950F-7DF7F714E090}"/>
                    </a:ext>
                  </a:extLst>
                </p14:cNvPr>
                <p14:cNvContentPartPr/>
                <p14:nvPr/>
              </p14:nvContentPartPr>
              <p14:xfrm>
                <a:off x="3834120" y="1018969"/>
                <a:ext cx="231840" cy="2372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3C72CF8-10BF-4719-950F-7DF7F714E0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6480" y="1001329"/>
                  <a:ext cx="267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C23F100-B878-4371-81D7-55965B4ADE17}"/>
                    </a:ext>
                  </a:extLst>
                </p14:cNvPr>
                <p14:cNvContentPartPr/>
                <p14:nvPr/>
              </p14:nvContentPartPr>
              <p14:xfrm>
                <a:off x="4113840" y="779569"/>
                <a:ext cx="137880" cy="4370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C23F100-B878-4371-81D7-55965B4ADE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95840" y="761929"/>
                  <a:ext cx="1735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147641E-6E22-46EA-BD7C-21C98AA52432}"/>
                    </a:ext>
                  </a:extLst>
                </p14:cNvPr>
                <p14:cNvContentPartPr/>
                <p14:nvPr/>
              </p14:nvContentPartPr>
              <p14:xfrm>
                <a:off x="4347120" y="702169"/>
                <a:ext cx="176400" cy="3805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147641E-6E22-46EA-BD7C-21C98AA5243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29120" y="684169"/>
                  <a:ext cx="2120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316113A-B9CC-4DB4-9260-22FBAFD81D62}"/>
                    </a:ext>
                  </a:extLst>
                </p14:cNvPr>
                <p14:cNvContentPartPr/>
                <p14:nvPr/>
              </p14:nvContentPartPr>
              <p14:xfrm>
                <a:off x="4910880" y="663289"/>
                <a:ext cx="197640" cy="384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316113A-B9CC-4DB4-9260-22FBAFD81D6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93240" y="645649"/>
                  <a:ext cx="2332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1605953-94E8-4BFC-A288-AE00E925B9BA}"/>
                    </a:ext>
                  </a:extLst>
                </p14:cNvPr>
                <p14:cNvContentPartPr/>
                <p14:nvPr/>
              </p14:nvContentPartPr>
              <p14:xfrm>
                <a:off x="4823040" y="662929"/>
                <a:ext cx="325800" cy="590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1605953-94E8-4BFC-A288-AE00E925B9B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05400" y="644929"/>
                  <a:ext cx="3614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CA3A74C-EE89-4AFE-954B-F4794A1A292B}"/>
                    </a:ext>
                  </a:extLst>
                </p14:cNvPr>
                <p14:cNvContentPartPr/>
                <p14:nvPr/>
              </p14:nvContentPartPr>
              <p14:xfrm>
                <a:off x="4030680" y="1517209"/>
                <a:ext cx="224280" cy="3060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CA3A74C-EE89-4AFE-954B-F4794A1A292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13040" y="1499569"/>
                  <a:ext cx="259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5D34EC1-E647-4945-983F-ABCF436A225C}"/>
                    </a:ext>
                  </a:extLst>
                </p14:cNvPr>
                <p14:cNvContentPartPr/>
                <p14:nvPr/>
              </p14:nvContentPartPr>
              <p14:xfrm>
                <a:off x="4252800" y="1565089"/>
                <a:ext cx="222120" cy="2088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5D34EC1-E647-4945-983F-ABCF436A22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34800" y="1547449"/>
                  <a:ext cx="257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69025B9-ED42-49FA-8003-5D7DAE273835}"/>
                    </a:ext>
                  </a:extLst>
                </p14:cNvPr>
                <p14:cNvContentPartPr/>
                <p14:nvPr/>
              </p14:nvContentPartPr>
              <p14:xfrm>
                <a:off x="4434600" y="1612249"/>
                <a:ext cx="197280" cy="13716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69025B9-ED42-49FA-8003-5D7DAE27383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16960" y="1594249"/>
                  <a:ext cx="232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B0DD866-0C1E-4E80-8AA3-E35CBBD8E16D}"/>
                    </a:ext>
                  </a:extLst>
                </p14:cNvPr>
                <p14:cNvContentPartPr/>
                <p14:nvPr/>
              </p14:nvContentPartPr>
              <p14:xfrm>
                <a:off x="4694160" y="1414249"/>
                <a:ext cx="343080" cy="2775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B0DD866-0C1E-4E80-8AA3-E35CBBD8E16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76520" y="1396249"/>
                  <a:ext cx="3787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108DB75-A8E1-4DF9-B319-A50578E78900}"/>
                    </a:ext>
                  </a:extLst>
                </p14:cNvPr>
                <p14:cNvContentPartPr/>
                <p14:nvPr/>
              </p14:nvContentPartPr>
              <p14:xfrm>
                <a:off x="5255760" y="1251889"/>
                <a:ext cx="291600" cy="2268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108DB75-A8E1-4DF9-B319-A50578E789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38120" y="1233889"/>
                  <a:ext cx="327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5BC786E-30F8-41F4-A655-31488595DD13}"/>
                    </a:ext>
                  </a:extLst>
                </p14:cNvPr>
                <p14:cNvContentPartPr/>
                <p14:nvPr/>
              </p14:nvContentPartPr>
              <p14:xfrm>
                <a:off x="4140480" y="1582369"/>
                <a:ext cx="1459080" cy="4154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5BC786E-30F8-41F4-A655-31488595DD1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22480" y="1564729"/>
                  <a:ext cx="14947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4BB7FB2-0C25-42D9-914A-288E483E6BAE}"/>
                    </a:ext>
                  </a:extLst>
                </p14:cNvPr>
                <p14:cNvContentPartPr/>
                <p14:nvPr/>
              </p14:nvContentPartPr>
              <p14:xfrm>
                <a:off x="3930960" y="1074769"/>
                <a:ext cx="1266120" cy="44748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4BB7FB2-0C25-42D9-914A-288E483E6BA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12960" y="1057129"/>
                  <a:ext cx="1301760" cy="48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F17AD84-000B-497A-AC85-27C271046F14}"/>
              </a:ext>
            </a:extLst>
          </p:cNvPr>
          <p:cNvGrpSpPr/>
          <p:nvPr/>
        </p:nvGrpSpPr>
        <p:grpSpPr>
          <a:xfrm>
            <a:off x="9208560" y="2287609"/>
            <a:ext cx="389880" cy="429480"/>
            <a:chOff x="9208560" y="2287609"/>
            <a:chExt cx="3898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8589BC8-A24B-47D5-9074-C6A0F4A96C70}"/>
                    </a:ext>
                  </a:extLst>
                </p14:cNvPr>
                <p14:cNvContentPartPr/>
                <p14:nvPr/>
              </p14:nvContentPartPr>
              <p14:xfrm>
                <a:off x="9208560" y="2521249"/>
                <a:ext cx="235800" cy="1958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8589BC8-A24B-47D5-9074-C6A0F4A96C7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190920" y="2503249"/>
                  <a:ext cx="271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69E1DACB-BB13-4FF8-8E5A-54F3C65CFE7D}"/>
                    </a:ext>
                  </a:extLst>
                </p14:cNvPr>
                <p14:cNvContentPartPr/>
                <p14:nvPr/>
              </p14:nvContentPartPr>
              <p14:xfrm>
                <a:off x="9387480" y="2324329"/>
                <a:ext cx="106920" cy="2714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69E1DACB-BB13-4FF8-8E5A-54F3C65CFE7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69480" y="2306689"/>
                  <a:ext cx="142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7206A00-8A79-4333-A2F4-1EBC8FAB2335}"/>
                    </a:ext>
                  </a:extLst>
                </p14:cNvPr>
                <p14:cNvContentPartPr/>
                <p14:nvPr/>
              </p14:nvContentPartPr>
              <p14:xfrm>
                <a:off x="9479280" y="2287609"/>
                <a:ext cx="119160" cy="3844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7206A00-8A79-4333-A2F4-1EBC8FAB23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61280" y="2269969"/>
                  <a:ext cx="154800" cy="42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E58A42-CCD7-40C0-A68E-F11AF8A21B07}"/>
              </a:ext>
            </a:extLst>
          </p:cNvPr>
          <p:cNvGrpSpPr/>
          <p:nvPr/>
        </p:nvGrpSpPr>
        <p:grpSpPr>
          <a:xfrm>
            <a:off x="9289200" y="2870809"/>
            <a:ext cx="956880" cy="408960"/>
            <a:chOff x="9289200" y="2870809"/>
            <a:chExt cx="95688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F529A6EF-E9B5-40DF-9926-5509E6C21A28}"/>
                    </a:ext>
                  </a:extLst>
                </p14:cNvPr>
                <p14:cNvContentPartPr/>
                <p14:nvPr/>
              </p14:nvContentPartPr>
              <p14:xfrm>
                <a:off x="9289200" y="3034969"/>
                <a:ext cx="172440" cy="2152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F529A6EF-E9B5-40DF-9926-5509E6C21A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71200" y="3016969"/>
                  <a:ext cx="208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9F97E06-85C2-49B1-96CC-5F57877EB274}"/>
                    </a:ext>
                  </a:extLst>
                </p14:cNvPr>
                <p14:cNvContentPartPr/>
                <p14:nvPr/>
              </p14:nvContentPartPr>
              <p14:xfrm>
                <a:off x="9452280" y="3015169"/>
                <a:ext cx="181440" cy="13356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9F97E06-85C2-49B1-96CC-5F57877EB2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34280" y="2997529"/>
                  <a:ext cx="217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1FC0AB76-E6D4-493E-9601-DCA955DCDF2A}"/>
                    </a:ext>
                  </a:extLst>
                </p14:cNvPr>
                <p14:cNvContentPartPr/>
                <p14:nvPr/>
              </p14:nvContentPartPr>
              <p14:xfrm>
                <a:off x="9629760" y="2960449"/>
                <a:ext cx="166680" cy="3193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1FC0AB76-E6D4-493E-9601-DCA955DCDF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11760" y="2942449"/>
                  <a:ext cx="2023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0E76914-4DAA-4C03-AC86-F337F654258A}"/>
                    </a:ext>
                  </a:extLst>
                </p14:cNvPr>
                <p14:cNvContentPartPr/>
                <p14:nvPr/>
              </p14:nvContentPartPr>
              <p14:xfrm>
                <a:off x="9738480" y="2870809"/>
                <a:ext cx="197280" cy="1879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0E76914-4DAA-4C03-AC86-F337F654258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20480" y="2852809"/>
                  <a:ext cx="232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EB753C91-E60F-4356-B92F-FBF4E17358A0}"/>
                    </a:ext>
                  </a:extLst>
                </p14:cNvPr>
                <p14:cNvContentPartPr/>
                <p14:nvPr/>
              </p14:nvContentPartPr>
              <p14:xfrm>
                <a:off x="9935400" y="2937769"/>
                <a:ext cx="310680" cy="2336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EB753C91-E60F-4356-B92F-FBF4E17358A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17760" y="2920129"/>
                  <a:ext cx="34632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8DBBC763-7586-44D8-899D-83B55D0E5255}"/>
                  </a:ext>
                </a:extLst>
              </p14:cNvPr>
              <p14:cNvContentPartPr/>
              <p14:nvPr/>
            </p14:nvContentPartPr>
            <p14:xfrm>
              <a:off x="7183200" y="2584609"/>
              <a:ext cx="345600" cy="31104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8DBBC763-7586-44D8-899D-83B55D0E525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165560" y="2566609"/>
                <a:ext cx="3812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1262461B-86C1-4158-8BA1-FBF701CDD319}"/>
                  </a:ext>
                </a:extLst>
              </p14:cNvPr>
              <p14:cNvContentPartPr/>
              <p14:nvPr/>
            </p14:nvContentPartPr>
            <p14:xfrm>
              <a:off x="7737960" y="2768929"/>
              <a:ext cx="275400" cy="25020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1262461B-86C1-4158-8BA1-FBF701CDD31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719960" y="2750929"/>
                <a:ext cx="3110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1698034B-CEA7-4B9A-8810-D7B35C35FEA6}"/>
                  </a:ext>
                </a:extLst>
              </p14:cNvPr>
              <p14:cNvContentPartPr/>
              <p14:nvPr/>
            </p14:nvContentPartPr>
            <p14:xfrm>
              <a:off x="7714920" y="3321169"/>
              <a:ext cx="654120" cy="27540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1698034B-CEA7-4B9A-8810-D7B35C35FEA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697280" y="3303169"/>
                <a:ext cx="6897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E3B89C89-B362-4C2A-ADD6-4220CB1D30E1}"/>
                  </a:ext>
                </a:extLst>
              </p14:cNvPr>
              <p14:cNvContentPartPr/>
              <p14:nvPr/>
            </p14:nvContentPartPr>
            <p14:xfrm>
              <a:off x="6655080" y="4505569"/>
              <a:ext cx="763920" cy="381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E3B89C89-B362-4C2A-ADD6-4220CB1D30E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637440" y="4487929"/>
                <a:ext cx="7995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EE33C6AA-7E9B-42B9-BA0B-25126E25A68F}"/>
                  </a:ext>
                </a:extLst>
              </p14:cNvPr>
              <p14:cNvContentPartPr/>
              <p14:nvPr/>
            </p14:nvContentPartPr>
            <p14:xfrm>
              <a:off x="7200120" y="5023609"/>
              <a:ext cx="241200" cy="2304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EE33C6AA-7E9B-42B9-BA0B-25126E25A68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182480" y="5005609"/>
                <a:ext cx="2768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8AA216F5-2363-469D-944B-D67811FF110B}"/>
                  </a:ext>
                </a:extLst>
              </p14:cNvPr>
              <p14:cNvContentPartPr/>
              <p14:nvPr/>
            </p14:nvContentPartPr>
            <p14:xfrm>
              <a:off x="7156560" y="5562889"/>
              <a:ext cx="435240" cy="2952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8AA216F5-2363-469D-944B-D67811FF110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138560" y="5544889"/>
                <a:ext cx="47088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1B9A8D72-14DD-46F5-A7C8-77CADAD7E22E}"/>
              </a:ext>
            </a:extLst>
          </p:cNvPr>
          <p:cNvGrpSpPr/>
          <p:nvPr/>
        </p:nvGrpSpPr>
        <p:grpSpPr>
          <a:xfrm>
            <a:off x="7342320" y="5646409"/>
            <a:ext cx="1657440" cy="330120"/>
            <a:chOff x="7342320" y="5646409"/>
            <a:chExt cx="165744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A069424-5761-42C8-B027-90821ADCD53B}"/>
                    </a:ext>
                  </a:extLst>
                </p14:cNvPr>
                <p14:cNvContentPartPr/>
                <p14:nvPr/>
              </p14:nvContentPartPr>
              <p14:xfrm>
                <a:off x="7342320" y="5707609"/>
                <a:ext cx="554040" cy="1195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A069424-5761-42C8-B027-90821ADCD53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24680" y="5689969"/>
                  <a:ext cx="589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52BBF6B-5487-42C0-AA44-589E9984A0CC}"/>
                    </a:ext>
                  </a:extLst>
                </p14:cNvPr>
                <p14:cNvContentPartPr/>
                <p14:nvPr/>
              </p14:nvContentPartPr>
              <p14:xfrm>
                <a:off x="7978800" y="5725969"/>
                <a:ext cx="256320" cy="309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52BBF6B-5487-42C0-AA44-589E9984A0C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61160" y="5708329"/>
                  <a:ext cx="291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BABB1C8-157B-4038-80FD-7E6819F7AF66}"/>
                    </a:ext>
                  </a:extLst>
                </p14:cNvPr>
                <p14:cNvContentPartPr/>
                <p14:nvPr/>
              </p14:nvContentPartPr>
              <p14:xfrm>
                <a:off x="8050080" y="5646409"/>
                <a:ext cx="96480" cy="2185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BABB1C8-157B-4038-80FD-7E6819F7AF6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32440" y="5628769"/>
                  <a:ext cx="132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443F1795-5E15-40CD-A075-04530064600F}"/>
                    </a:ext>
                  </a:extLst>
                </p14:cNvPr>
                <p14:cNvContentPartPr/>
                <p14:nvPr/>
              </p14:nvContentPartPr>
              <p14:xfrm>
                <a:off x="8176800" y="5769889"/>
                <a:ext cx="113400" cy="1238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443F1795-5E15-40CD-A075-04530064600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58800" y="5751889"/>
                  <a:ext cx="149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D9E9C86-0020-49F9-B15A-541DEBB5EDF7}"/>
                    </a:ext>
                  </a:extLst>
                </p14:cNvPr>
                <p14:cNvContentPartPr/>
                <p14:nvPr/>
              </p14:nvContentPartPr>
              <p14:xfrm>
                <a:off x="8400360" y="5737129"/>
                <a:ext cx="122400" cy="2368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D9E9C86-0020-49F9-B15A-541DEBB5EDF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82720" y="5719489"/>
                  <a:ext cx="158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60F38943-A20A-4711-BF42-D06B9AA47CD2}"/>
                    </a:ext>
                  </a:extLst>
                </p14:cNvPr>
                <p14:cNvContentPartPr/>
                <p14:nvPr/>
              </p14:nvContentPartPr>
              <p14:xfrm>
                <a:off x="8538960" y="5652529"/>
                <a:ext cx="221400" cy="3240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60F38943-A20A-4711-BF42-D06B9AA47CD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21320" y="5634889"/>
                  <a:ext cx="2570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B78BA64-8EE5-4152-BD79-5DB4BFA0F0C9}"/>
                    </a:ext>
                  </a:extLst>
                </p14:cNvPr>
                <p14:cNvContentPartPr/>
                <p14:nvPr/>
              </p14:nvContentPartPr>
              <p14:xfrm>
                <a:off x="8792400" y="5732809"/>
                <a:ext cx="207360" cy="1940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B78BA64-8EE5-4152-BD79-5DB4BFA0F0C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774760" y="5714809"/>
                  <a:ext cx="24300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772B48A4-4529-4EA3-A0CF-F9968F3E3CBB}"/>
                  </a:ext>
                </a:extLst>
              </p14:cNvPr>
              <p14:cNvContentPartPr/>
              <p14:nvPr/>
            </p14:nvContentPartPr>
            <p14:xfrm>
              <a:off x="7054680" y="6123049"/>
              <a:ext cx="645120" cy="5472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772B48A4-4529-4EA3-A0CF-F9968F3E3CB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037040" y="6105409"/>
                <a:ext cx="68076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03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469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알고리즘 스터디 9주 문제</vt:lpstr>
      <vt:lpstr>P 42883:  큰 수 만들기</vt:lpstr>
      <vt:lpstr>알고리즘</vt:lpstr>
      <vt:lpstr>예시</vt:lpstr>
      <vt:lpstr>틀린 풀이</vt:lpstr>
      <vt:lpstr>완전탐색 : 비트마스크</vt:lpstr>
      <vt:lpstr>문제를 잘 읽어보자!</vt:lpstr>
      <vt:lpstr>비트마스크 풀이방법</vt:lpstr>
      <vt:lpstr>코드</vt:lpstr>
      <vt:lpstr>오늘 풀 문제</vt:lpstr>
      <vt:lpstr>9주 과제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2주 문제</dc:title>
  <dc:creator>KimDain</dc:creator>
  <cp:lastModifiedBy>KimDain</cp:lastModifiedBy>
  <cp:revision>37</cp:revision>
  <dcterms:created xsi:type="dcterms:W3CDTF">2021-10-06T00:34:50Z</dcterms:created>
  <dcterms:modified xsi:type="dcterms:W3CDTF">2021-12-15T09:08:31Z</dcterms:modified>
</cp:coreProperties>
</file>