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A8EC13E-2C2C-4AA5-A90F-8901A5AEBDBF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BDFCA05-ABC2-4418-BBA5-B6BAB3E8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13E-2C2C-4AA5-A90F-8901A5AEBDBF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CA05-ABC2-4418-BBA5-B6BAB3E8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13E-2C2C-4AA5-A90F-8901A5AEBDBF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CA05-ABC2-4418-BBA5-B6BAB3E8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8EC13E-2C2C-4AA5-A90F-8901A5AEBDBF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BDFCA05-ABC2-4418-BBA5-B6BAB3E835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8EC13E-2C2C-4AA5-A90F-8901A5AEBDBF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BDFCA05-ABC2-4418-BBA5-B6BAB3E8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13E-2C2C-4AA5-A90F-8901A5AEBDBF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CA05-ABC2-4418-BBA5-B6BAB3E835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13E-2C2C-4AA5-A90F-8901A5AEBDBF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CA05-ABC2-4418-BBA5-B6BAB3E835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8EC13E-2C2C-4AA5-A90F-8901A5AEBDBF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BDFCA05-ABC2-4418-BBA5-B6BAB3E835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13E-2C2C-4AA5-A90F-8901A5AEBDBF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CA05-ABC2-4418-BBA5-B6BAB3E8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8EC13E-2C2C-4AA5-A90F-8901A5AEBDBF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BDFCA05-ABC2-4418-BBA5-B6BAB3E835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8EC13E-2C2C-4AA5-A90F-8901A5AEBDBF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BDFCA05-ABC2-4418-BBA5-B6BAB3E835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A8EC13E-2C2C-4AA5-A90F-8901A5AEBDBF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BDFCA05-ABC2-4418-BBA5-B6BAB3E83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62000"/>
            <a:ext cx="6172200" cy="1894362"/>
          </a:xfrm>
        </p:spPr>
        <p:txBody>
          <a:bodyPr/>
          <a:lstStyle/>
          <a:p>
            <a:r>
              <a:rPr lang="en-US" dirty="0" smtClean="0"/>
              <a:t>HDR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28600"/>
            <a:ext cx="3200400" cy="838200"/>
          </a:xfrm>
        </p:spPr>
        <p:txBody>
          <a:bodyPr/>
          <a:lstStyle/>
          <a:p>
            <a:pPr algn="l"/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50113"/>
          <a:stretch>
            <a:fillRect/>
          </a:stretch>
        </p:blipFill>
        <p:spPr bwMode="auto">
          <a:xfrm>
            <a:off x="1905000" y="914400"/>
            <a:ext cx="663647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28600"/>
            <a:ext cx="3200400" cy="838200"/>
          </a:xfrm>
        </p:spPr>
        <p:txBody>
          <a:bodyPr/>
          <a:lstStyle/>
          <a:p>
            <a:pPr algn="l"/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49887"/>
          <a:stretch>
            <a:fillRect/>
          </a:stretch>
        </p:blipFill>
        <p:spPr bwMode="auto">
          <a:xfrm>
            <a:off x="2057400" y="838200"/>
            <a:ext cx="694663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28600"/>
            <a:ext cx="3200400" cy="838200"/>
          </a:xfrm>
        </p:spPr>
        <p:txBody>
          <a:bodyPr/>
          <a:lstStyle/>
          <a:p>
            <a:pPr algn="l"/>
            <a:r>
              <a:rPr lang="en-US" dirty="0" smtClean="0"/>
              <a:t>REPORTS CATEGORY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69429" t="40195" r="19077" b="45531"/>
          <a:stretch>
            <a:fillRect/>
          </a:stretch>
        </p:blipFill>
        <p:spPr bwMode="auto">
          <a:xfrm>
            <a:off x="2133600" y="990600"/>
            <a:ext cx="635408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59087" t="5721" r="10117"/>
          <a:stretch>
            <a:fillRect/>
          </a:stretch>
        </p:blipFill>
        <p:spPr bwMode="auto">
          <a:xfrm>
            <a:off x="2046476" y="152400"/>
            <a:ext cx="6352987" cy="546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59311" t="12280" r="9883"/>
          <a:stretch>
            <a:fillRect/>
          </a:stretch>
        </p:blipFill>
        <p:spPr bwMode="auto">
          <a:xfrm>
            <a:off x="1143000" y="152400"/>
            <a:ext cx="7541714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A3171E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128</TotalTime>
  <Words>7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HDR PORTAL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MLKP Branch Web Reports</dc:title>
  <dc:creator>pair11058583</dc:creator>
  <cp:lastModifiedBy>rota14080915</cp:lastModifiedBy>
  <cp:revision>10</cp:revision>
  <dcterms:created xsi:type="dcterms:W3CDTF">2017-08-07T06:37:13Z</dcterms:created>
  <dcterms:modified xsi:type="dcterms:W3CDTF">2017-08-25T02:16:08Z</dcterms:modified>
</cp:coreProperties>
</file>