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64" r:id="rId4"/>
    <p:sldId id="265" r:id="rId5"/>
    <p:sldId id="263" r:id="rId6"/>
    <p:sldId id="267" r:id="rId7"/>
    <p:sldId id="269" r:id="rId8"/>
    <p:sldId id="268" r:id="rId9"/>
    <p:sldId id="270" r:id="rId10"/>
    <p:sldId id="272" r:id="rId11"/>
    <p:sldId id="271" r:id="rId12"/>
    <p:sldId id="273" r:id="rId13"/>
    <p:sldId id="274" r:id="rId14"/>
    <p:sldId id="275" r:id="rId15"/>
    <p:sldId id="277" r:id="rId16"/>
    <p:sldId id="278" r:id="rId17"/>
    <p:sldId id="276" r:id="rId18"/>
    <p:sldId id="282" r:id="rId19"/>
    <p:sldId id="279" r:id="rId20"/>
    <p:sldId id="280" r:id="rId21"/>
    <p:sldId id="281" r:id="rId22"/>
    <p:sldId id="283" r:id="rId23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AlternatingHexagons" loCatId="list" qsTypeId="urn:microsoft.com/office/officeart/2005/8/quickstyle/simple3" qsCatId="simple" csTypeId="urn:microsoft.com/office/officeart/2005/8/colors/accent6_1" csCatId="accent6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 custT="1"/>
      <dgm:spPr/>
      <dgm:t>
        <a:bodyPr rtlCol="0"/>
        <a:lstStyle/>
        <a:p>
          <a:pPr rtl="0"/>
          <a:r>
            <a:rPr lang="en-US" sz="1400" dirty="0" smtClean="0"/>
            <a:t>Massage</a:t>
          </a:r>
          <a:endParaRPr lang="ru" sz="1400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 custT="1"/>
      <dgm:spPr/>
      <dgm:t>
        <a:bodyPr rtlCol="0"/>
        <a:lstStyle/>
        <a:p>
          <a:pPr rtl="0"/>
          <a:r>
            <a:rPr lang="en-US" sz="2000" dirty="0" err="1" smtClean="0">
              <a:solidFill>
                <a:srgbClr val="00B050"/>
              </a:solidFill>
            </a:rPr>
            <a:t>MyString</a:t>
          </a:r>
          <a:endParaRPr lang="en-US" sz="1600" dirty="0">
            <a:solidFill>
              <a:srgbClr val="00B050"/>
            </a:solidFill>
          </a:endParaRPr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ru-RU" dirty="0" smtClean="0">
              <a:solidFill>
                <a:srgbClr val="00B050"/>
              </a:solidFill>
            </a:rPr>
            <a:t>Имя мастера</a:t>
          </a:r>
          <a:endParaRPr lang="ru" dirty="0"/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 custT="1"/>
      <dgm:spPr/>
      <dgm:t>
        <a:bodyPr rtlCol="0"/>
        <a:lstStyle/>
        <a:p>
          <a:pPr rtl="0"/>
          <a:r>
            <a:rPr lang="en-US" sz="2000" dirty="0" smtClean="0">
              <a:solidFill>
                <a:srgbClr val="C00000"/>
              </a:solidFill>
            </a:rPr>
            <a:t>Date</a:t>
          </a:r>
          <a:endParaRPr lang="ru" sz="2000" dirty="0">
            <a:solidFill>
              <a:srgbClr val="C00000"/>
            </a:solidFill>
          </a:endParaRP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 custT="1"/>
      <dgm:spPr>
        <a:solidFill>
          <a:schemeClr val="bg1"/>
        </a:solidFill>
      </dgm:spPr>
      <dgm:t>
        <a:bodyPr rtlCol="0"/>
        <a:lstStyle/>
        <a:p>
          <a:pPr rtl="0"/>
          <a:r>
            <a:rPr lang="en-US" sz="1400" dirty="0" smtClean="0">
              <a:solidFill>
                <a:schemeClr val="tx1"/>
              </a:solidFill>
            </a:rPr>
            <a:t>Cosmetology</a:t>
          </a:r>
          <a:endParaRPr lang="en-US" sz="1400" dirty="0">
            <a:solidFill>
              <a:schemeClr val="tx1"/>
            </a:solidFill>
          </a:endParaRPr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ru-RU" dirty="0" smtClean="0">
              <a:solidFill>
                <a:srgbClr val="00B050"/>
              </a:solidFill>
            </a:rPr>
            <a:t>Имя мастера</a:t>
          </a:r>
        </a:p>
        <a:p>
          <a:pPr rtl="0"/>
          <a:r>
            <a:rPr lang="ru" dirty="0" smtClean="0">
              <a:solidFill>
                <a:srgbClr val="00B050"/>
              </a:solidFill>
            </a:rPr>
            <a:t>Тип услуги</a:t>
          </a:r>
        </a:p>
        <a:p>
          <a:pPr rtl="0"/>
          <a:r>
            <a:rPr lang="ru" dirty="0" smtClean="0">
              <a:solidFill>
                <a:srgbClr val="00B0F0"/>
              </a:solidFill>
            </a:rPr>
            <a:t>Цена услуги</a:t>
          </a:r>
          <a:endParaRPr lang="ru" dirty="0">
            <a:solidFill>
              <a:srgbClr val="00B0F0"/>
            </a:solidFill>
          </a:endParaRP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 custT="1"/>
      <dgm:spPr>
        <a:solidFill>
          <a:schemeClr val="bg2"/>
        </a:solidFill>
      </dgm:spPr>
      <dgm:t>
        <a:bodyPr rtlCol="0"/>
        <a:lstStyle/>
        <a:p>
          <a:pPr rtl="0"/>
          <a:r>
            <a:rPr lang="en-US" sz="1400" dirty="0" err="1" smtClean="0">
              <a:solidFill>
                <a:schemeClr val="tx1"/>
              </a:solidFill>
            </a:rPr>
            <a:t>NailsService</a:t>
          </a:r>
          <a:endParaRPr lang="ru" sz="1400" dirty="0">
            <a:solidFill>
              <a:schemeClr val="tx1"/>
            </a:solidFill>
          </a:endParaRP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 custT="1"/>
      <dgm:spPr>
        <a:solidFill>
          <a:schemeClr val="bg1"/>
        </a:solidFill>
      </dgm:spPr>
      <dgm:t>
        <a:bodyPr rtlCol="0"/>
        <a:lstStyle/>
        <a:p>
          <a:pPr rtl="0"/>
          <a:r>
            <a:rPr lang="en-US" sz="1400" dirty="0" err="1" smtClean="0">
              <a:solidFill>
                <a:schemeClr val="tx1"/>
              </a:solidFill>
            </a:rPr>
            <a:t>BarberShop</a:t>
          </a:r>
          <a:endParaRPr lang="en-US" sz="1400" dirty="0">
            <a:solidFill>
              <a:schemeClr val="tx1"/>
            </a:solidFill>
          </a:endParaRPr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ru" dirty="0" smtClean="0">
              <a:sym typeface="Wingdings" panose="05000000000000000000" pitchFamily="2" charset="2"/>
            </a:rPr>
            <a:t></a:t>
          </a:r>
          <a:endParaRPr lang="ru" dirty="0"/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39E5EC84-E9A1-469B-B19A-49CA98263610}">
      <dgm:prSet phldrT="[Text]" custT="1"/>
      <dgm:spPr/>
      <dgm:t>
        <a:bodyPr rtlCol="0"/>
        <a:lstStyle/>
        <a:p>
          <a:pPr rtl="0"/>
          <a:r>
            <a:rPr lang="en-US" sz="2000" dirty="0" smtClean="0">
              <a:solidFill>
                <a:srgbClr val="C00000"/>
              </a:solidFill>
            </a:rPr>
            <a:t>Libraries</a:t>
          </a:r>
          <a:endParaRPr lang="ru" sz="2000" dirty="0">
            <a:solidFill>
              <a:srgbClr val="C00000"/>
            </a:solidFill>
          </a:endParaRPr>
        </a:p>
      </dgm:t>
    </dgm:pt>
    <dgm:pt modelId="{BE80464F-F959-4592-BE44-C8CEB1946DE9}" type="parTrans" cxnId="{16933659-00E9-4FF3-8853-BA6A0E4B2091}">
      <dgm:prSet/>
      <dgm:spPr/>
      <dgm:t>
        <a:bodyPr/>
        <a:lstStyle/>
        <a:p>
          <a:endParaRPr lang="ru-RU"/>
        </a:p>
      </dgm:t>
    </dgm:pt>
    <dgm:pt modelId="{069B653D-33F1-4BE4-892B-B81F5BCF6CB3}" type="sibTrans" cxnId="{16933659-00E9-4FF3-8853-BA6A0E4B2091}">
      <dgm:prSet custT="1"/>
      <dgm:spPr>
        <a:solidFill>
          <a:schemeClr val="bg1"/>
        </a:solidFill>
      </dgm:spPr>
      <dgm:t>
        <a:bodyPr/>
        <a:lstStyle/>
        <a:p>
          <a:r>
            <a:rPr lang="en-US" sz="1400" dirty="0" err="1" smtClean="0">
              <a:solidFill>
                <a:schemeClr val="tx1"/>
              </a:solidFill>
            </a:rPr>
            <a:t>MakeUp</a:t>
          </a:r>
          <a:endParaRPr lang="ru-RU" sz="1400" dirty="0">
            <a:solidFill>
              <a:schemeClr val="tx1"/>
            </a:solidFill>
          </a:endParaRPr>
        </a:p>
      </dgm:t>
    </dgm:pt>
    <dgm:pt modelId="{A321B83D-6720-4BD3-9075-1188BC576A9C}">
      <dgm:prSet/>
      <dgm:spPr/>
      <dgm:t>
        <a:bodyPr/>
        <a:lstStyle/>
        <a:p>
          <a:pPr rtl="0"/>
          <a:r>
            <a:rPr lang="ru" dirty="0" smtClean="0">
              <a:solidFill>
                <a:srgbClr val="00B050"/>
              </a:solidFill>
            </a:rPr>
            <a:t>Тип услуги</a:t>
          </a:r>
          <a:endParaRPr lang="en-US" dirty="0" smtClean="0">
            <a:solidFill>
              <a:srgbClr val="00B050"/>
            </a:solidFill>
          </a:endParaRPr>
        </a:p>
        <a:p>
          <a:pPr rtl="0"/>
          <a:r>
            <a:rPr lang="ru-RU" dirty="0" smtClean="0">
              <a:solidFill>
                <a:srgbClr val="FFC000"/>
              </a:solidFill>
            </a:rPr>
            <a:t>Время услуги</a:t>
          </a:r>
          <a:endParaRPr lang="ru" dirty="0" smtClean="0">
            <a:solidFill>
              <a:srgbClr val="FFC000"/>
            </a:solidFill>
          </a:endParaRPr>
        </a:p>
      </dgm:t>
    </dgm:pt>
    <dgm:pt modelId="{00954A65-A34B-4FCB-83E9-768BC483E33E}" type="parTrans" cxnId="{058BEA4C-E6E0-471D-96FF-FC6E9041F095}">
      <dgm:prSet/>
      <dgm:spPr/>
      <dgm:t>
        <a:bodyPr/>
        <a:lstStyle/>
        <a:p>
          <a:endParaRPr lang="ru-RU"/>
        </a:p>
      </dgm:t>
    </dgm:pt>
    <dgm:pt modelId="{5D5C6930-FED3-4D27-B414-06A6B65F5AFB}" type="sibTrans" cxnId="{058BEA4C-E6E0-471D-96FF-FC6E9041F095}">
      <dgm:prSet/>
      <dgm:spPr/>
      <dgm:t>
        <a:bodyPr/>
        <a:lstStyle/>
        <a:p>
          <a:endParaRPr lang="ru-RU"/>
        </a:p>
      </dgm:t>
    </dgm:pt>
    <dgm:pt modelId="{92834BFF-8F39-4C3D-A6D3-46D7F54DD2E2}">
      <dgm:prSet/>
      <dgm:spPr/>
      <dgm:t>
        <a:bodyPr/>
        <a:lstStyle/>
        <a:p>
          <a:pPr rtl="0"/>
          <a:r>
            <a:rPr lang="ru" dirty="0" smtClean="0">
              <a:solidFill>
                <a:srgbClr val="00B0F0"/>
              </a:solidFill>
            </a:rPr>
            <a:t>Цена услуги</a:t>
          </a:r>
          <a:endParaRPr lang="en-US" dirty="0" smtClean="0">
            <a:solidFill>
              <a:srgbClr val="00B0F0"/>
            </a:solidFill>
          </a:endParaRPr>
        </a:p>
      </dgm:t>
    </dgm:pt>
    <dgm:pt modelId="{ADE92F84-EB7A-4A7C-8752-6B153E3B20C0}" type="parTrans" cxnId="{7B364B0C-E000-4CED-8F8C-99319AE5695C}">
      <dgm:prSet/>
      <dgm:spPr/>
      <dgm:t>
        <a:bodyPr/>
        <a:lstStyle/>
        <a:p>
          <a:endParaRPr lang="ru-RU"/>
        </a:p>
      </dgm:t>
    </dgm:pt>
    <dgm:pt modelId="{F805B205-488D-4C0F-AA38-60D080435EC1}" type="sibTrans" cxnId="{7B364B0C-E000-4CED-8F8C-99319AE5695C}">
      <dgm:prSet/>
      <dgm:spPr/>
      <dgm:t>
        <a:bodyPr/>
        <a:lstStyle/>
        <a:p>
          <a:endParaRPr lang="ru-RU"/>
        </a:p>
      </dgm:t>
    </dgm:pt>
    <dgm:pt modelId="{3C3AE95E-9183-4173-8D3A-ADA6A4335FE7}">
      <dgm:prSet/>
      <dgm:spPr/>
      <dgm:t>
        <a:bodyPr/>
        <a:lstStyle/>
        <a:p>
          <a:endParaRPr lang="ru-RU"/>
        </a:p>
      </dgm:t>
    </dgm:pt>
    <dgm:pt modelId="{364BE6BB-B311-4ED9-AC5D-49BA82977456}" type="sibTrans" cxnId="{976CD37C-D244-4A27-8E3B-4CA27CE458E7}">
      <dgm:prSet custT="1"/>
      <dgm:spPr>
        <a:solidFill>
          <a:schemeClr val="tx1"/>
        </a:solidFill>
      </dgm:spPr>
      <dgm:t>
        <a:bodyPr/>
        <a:lstStyle/>
        <a:p>
          <a:r>
            <a:rPr lang="en-US" sz="1800" dirty="0" smtClean="0">
              <a:solidFill>
                <a:srgbClr val="C00000"/>
              </a:solidFill>
            </a:rPr>
            <a:t>Administrators</a:t>
          </a:r>
          <a:endParaRPr lang="ru-RU" sz="1800" dirty="0">
            <a:solidFill>
              <a:srgbClr val="C00000"/>
            </a:solidFill>
          </a:endParaRPr>
        </a:p>
      </dgm:t>
    </dgm:pt>
    <dgm:pt modelId="{0FEFBC0E-DD94-49EA-826C-CE54BACBD556}" type="parTrans" cxnId="{976CD37C-D244-4A27-8E3B-4CA27CE458E7}">
      <dgm:prSet/>
      <dgm:spPr/>
      <dgm:t>
        <a:bodyPr/>
        <a:lstStyle/>
        <a:p>
          <a:endParaRPr lang="ru-RU"/>
        </a:p>
      </dgm:t>
    </dgm:pt>
    <dgm:pt modelId="{75DA59A7-480D-49F3-940F-2B8D20C9F12E}" type="pres">
      <dgm:prSet presAssocID="{3F442EA2-39BA-4C9A-AD59-755D4917D53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128CF98-853C-4C85-B6D8-3DCBCD21CF07}" type="pres">
      <dgm:prSet presAssocID="{4DF9FE7B-F642-4898-A360-D4E3814E1A3D}" presName="composite" presStyleCnt="0"/>
      <dgm:spPr/>
      <dgm:t>
        <a:bodyPr/>
        <a:lstStyle/>
        <a:p>
          <a:endParaRPr lang="ru-RU"/>
        </a:p>
      </dgm:t>
    </dgm:pt>
    <dgm:pt modelId="{65DED674-A95E-4F0D-9DED-83D3E24B81F1}" type="pres">
      <dgm:prSet presAssocID="{4DF9FE7B-F642-4898-A360-D4E3814E1A3D}" presName="Parent1" presStyleLbl="node1" presStyleIdx="0" presStyleCnt="10" custScaleX="114867" custScaleY="87031" custLinFactX="200000" custLinFactY="100000" custLinFactNeighborX="207529" custLinFactNeighborY="1287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E2476C-7498-4D7C-9C31-15DC3224892A}" type="pres">
      <dgm:prSet presAssocID="{4DF9FE7B-F642-4898-A360-D4E3814E1A3D}" presName="Childtext1" presStyleLbl="revTx" presStyleIdx="0" presStyleCnt="5" custScaleY="152044" custLinFactY="170169" custLinFactNeighborX="67573" custLinFactNeighborY="2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37AB35-F58B-4C9A-A033-F2EA222CF1A2}" type="pres">
      <dgm:prSet presAssocID="{4DF9FE7B-F642-4898-A360-D4E3814E1A3D}" presName="BalanceSpacing" presStyleCnt="0"/>
      <dgm:spPr/>
      <dgm:t>
        <a:bodyPr/>
        <a:lstStyle/>
        <a:p>
          <a:endParaRPr lang="ru-RU"/>
        </a:p>
      </dgm:t>
    </dgm:pt>
    <dgm:pt modelId="{BA97F74E-A2E1-4DD9-A88A-7649ABBBC8BA}" type="pres">
      <dgm:prSet presAssocID="{4DF9FE7B-F642-4898-A360-D4E3814E1A3D}" presName="BalanceSpacing1" presStyleCnt="0"/>
      <dgm:spPr/>
      <dgm:t>
        <a:bodyPr/>
        <a:lstStyle/>
        <a:p>
          <a:endParaRPr lang="ru-RU"/>
        </a:p>
      </dgm:t>
    </dgm:pt>
    <dgm:pt modelId="{CE63CA4E-1447-403C-B991-370D575E4C2D}" type="pres">
      <dgm:prSet presAssocID="{43C18EFF-81FC-4D70-8C6B-E95FF3730413}" presName="Accent1Text" presStyleLbl="node1" presStyleIdx="1" presStyleCnt="10" custScaleX="208666" custLinFactX="-8790" custLinFactNeighborX="-100000" custLinFactNeighborY="8593"/>
      <dgm:spPr/>
      <dgm:t>
        <a:bodyPr/>
        <a:lstStyle/>
        <a:p>
          <a:endParaRPr lang="ru-RU"/>
        </a:p>
      </dgm:t>
    </dgm:pt>
    <dgm:pt modelId="{B929F9CE-DB05-44AD-933B-B0D74FA5DF5F}" type="pres">
      <dgm:prSet presAssocID="{43C18EFF-81FC-4D70-8C6B-E95FF3730413}" presName="spaceBetweenRectangles" presStyleCnt="0"/>
      <dgm:spPr/>
      <dgm:t>
        <a:bodyPr/>
        <a:lstStyle/>
        <a:p>
          <a:endParaRPr lang="ru-RU"/>
        </a:p>
      </dgm:t>
    </dgm:pt>
    <dgm:pt modelId="{1FFAE586-C37C-4C0D-B65E-7A99BDF002FE}" type="pres">
      <dgm:prSet presAssocID="{3929B1E1-4BC4-4C73-ABE8-27CEF96A3652}" presName="composite" presStyleCnt="0"/>
      <dgm:spPr/>
      <dgm:t>
        <a:bodyPr/>
        <a:lstStyle/>
        <a:p>
          <a:endParaRPr lang="ru-RU"/>
        </a:p>
      </dgm:t>
    </dgm:pt>
    <dgm:pt modelId="{961AF329-5879-4DE7-A3EA-EFF9B5804053}" type="pres">
      <dgm:prSet presAssocID="{3929B1E1-4BC4-4C73-ABE8-27CEF96A3652}" presName="Parent1" presStyleLbl="node1" presStyleIdx="2" presStyleCnt="10" custScaleX="214087" custScaleY="101159" custLinFactX="-200000" custLinFactNeighborX="-238557" custLinFactNeighborY="-831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B82A8D-ABC1-4A71-A385-D639AA78E77F}" type="pres">
      <dgm:prSet presAssocID="{3929B1E1-4BC4-4C73-ABE8-27CEF96A3652}" presName="Childtext1" presStyleLbl="revTx" presStyleIdx="1" presStyleCnt="5" custScaleX="114627" custScaleY="191511" custLinFactY="34330" custLinFactNeighborX="-51607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34E5AB-77B4-4AC9-8086-296E83EABB9B}" type="pres">
      <dgm:prSet presAssocID="{3929B1E1-4BC4-4C73-ABE8-27CEF96A3652}" presName="BalanceSpacing" presStyleCnt="0"/>
      <dgm:spPr/>
      <dgm:t>
        <a:bodyPr/>
        <a:lstStyle/>
        <a:p>
          <a:endParaRPr lang="ru-RU"/>
        </a:p>
      </dgm:t>
    </dgm:pt>
    <dgm:pt modelId="{02FF868B-0C61-45B8-AABE-23117E29EC0B}" type="pres">
      <dgm:prSet presAssocID="{3929B1E1-4BC4-4C73-ABE8-27CEF96A3652}" presName="BalanceSpacing1" presStyleCnt="0"/>
      <dgm:spPr/>
      <dgm:t>
        <a:bodyPr/>
        <a:lstStyle/>
        <a:p>
          <a:endParaRPr lang="ru-RU"/>
        </a:p>
      </dgm:t>
    </dgm:pt>
    <dgm:pt modelId="{C083C926-90D8-4014-8FD8-665CF8D70ADA}" type="pres">
      <dgm:prSet presAssocID="{19BA0C22-38BB-4E9F-89D5-0FF5FF9F12CE}" presName="Accent1Text" presStyleLbl="node1" presStyleIdx="3" presStyleCnt="10" custScaleX="100253" custLinFactX="-149365" custLinFactY="86450" custLinFactNeighborX="-200000" custLinFactNeighborY="100000"/>
      <dgm:spPr/>
      <dgm:t>
        <a:bodyPr/>
        <a:lstStyle/>
        <a:p>
          <a:endParaRPr lang="ru-RU"/>
        </a:p>
      </dgm:t>
    </dgm:pt>
    <dgm:pt modelId="{EE8D7B4C-9094-4191-9A1D-587F3D9E9044}" type="pres">
      <dgm:prSet presAssocID="{19BA0C22-38BB-4E9F-89D5-0FF5FF9F12CE}" presName="spaceBetweenRectangles" presStyleCnt="0"/>
      <dgm:spPr/>
      <dgm:t>
        <a:bodyPr/>
        <a:lstStyle/>
        <a:p>
          <a:endParaRPr lang="ru-RU"/>
        </a:p>
      </dgm:t>
    </dgm:pt>
    <dgm:pt modelId="{AD1F56C9-0F1F-434A-A704-DF856651A7C4}" type="pres">
      <dgm:prSet presAssocID="{60CDF8D0-D4FC-4467-A51E-79C5A58B0B2C}" presName="composite" presStyleCnt="0"/>
      <dgm:spPr/>
      <dgm:t>
        <a:bodyPr/>
        <a:lstStyle/>
        <a:p>
          <a:endParaRPr lang="ru-RU"/>
        </a:p>
      </dgm:t>
    </dgm:pt>
    <dgm:pt modelId="{7C9BC682-C821-4871-ADA1-4E20294CB936}" type="pres">
      <dgm:prSet presAssocID="{60CDF8D0-D4FC-4467-A51E-79C5A58B0B2C}" presName="Parent1" presStyleLbl="node1" presStyleIdx="4" presStyleCnt="10" custScaleX="117836" custLinFactNeighborX="-61841" custLinFactNeighborY="-277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575877-2586-47DF-95DA-1FAF072B7442}" type="pres">
      <dgm:prSet presAssocID="{60CDF8D0-D4FC-4467-A51E-79C5A58B0B2C}" presName="Childtext1" presStyleLbl="revTx" presStyleIdx="2" presStyleCnt="5" custScaleX="35320" custScaleY="37289" custLinFactX="44571" custLinFactNeighborX="100000" custLinFactNeighborY="631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BCC2F0-10E4-42F1-AEEC-DEB4160F6915}" type="pres">
      <dgm:prSet presAssocID="{60CDF8D0-D4FC-4467-A51E-79C5A58B0B2C}" presName="BalanceSpacing" presStyleCnt="0"/>
      <dgm:spPr/>
      <dgm:t>
        <a:bodyPr/>
        <a:lstStyle/>
        <a:p>
          <a:endParaRPr lang="ru-RU"/>
        </a:p>
      </dgm:t>
    </dgm:pt>
    <dgm:pt modelId="{0BE75B81-56C3-4C25-BA44-CAD92680E5F4}" type="pres">
      <dgm:prSet presAssocID="{60CDF8D0-D4FC-4467-A51E-79C5A58B0B2C}" presName="BalanceSpacing1" presStyleCnt="0"/>
      <dgm:spPr/>
      <dgm:t>
        <a:bodyPr/>
        <a:lstStyle/>
        <a:p>
          <a:endParaRPr lang="ru-RU"/>
        </a:p>
      </dgm:t>
    </dgm:pt>
    <dgm:pt modelId="{36991EED-1A39-44AE-809F-B5AF34719A4B}" type="pres">
      <dgm:prSet presAssocID="{3F7FD59D-A716-4310-A89A-AB6F740D9FFF}" presName="Accent1Text" presStyleLbl="node1" presStyleIdx="5" presStyleCnt="10" custScaleX="131298" custLinFactX="-100000" custLinFactNeighborX="-137637" custLinFactNeighborY="-27799"/>
      <dgm:spPr/>
      <dgm:t>
        <a:bodyPr/>
        <a:lstStyle/>
        <a:p>
          <a:endParaRPr lang="ru-RU"/>
        </a:p>
      </dgm:t>
    </dgm:pt>
    <dgm:pt modelId="{95CD0F67-8CBB-4A8A-8342-DDA999F7564F}" type="pres">
      <dgm:prSet presAssocID="{3F7FD59D-A716-4310-A89A-AB6F740D9FFF}" presName="spaceBetweenRectangles" presStyleCnt="0"/>
      <dgm:spPr/>
    </dgm:pt>
    <dgm:pt modelId="{7D471336-A378-4108-BED2-FF735C429176}" type="pres">
      <dgm:prSet presAssocID="{39E5EC84-E9A1-469B-B19A-49CA98263610}" presName="composite" presStyleCnt="0"/>
      <dgm:spPr/>
    </dgm:pt>
    <dgm:pt modelId="{096C3D58-623F-4289-93EE-7ECEEA6DC08B}" type="pres">
      <dgm:prSet presAssocID="{39E5EC84-E9A1-469B-B19A-49CA98263610}" presName="Parent1" presStyleLbl="node1" presStyleIdx="6" presStyleCnt="10" custScaleX="202281" custScaleY="99039" custLinFactX="200000" custLinFactY="-100000" custLinFactNeighborX="205261" custLinFactNeighborY="-1614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FF1F55-FCB8-438E-B4F0-E5B1DA0C13E6}" type="pres">
      <dgm:prSet presAssocID="{39E5EC84-E9A1-469B-B19A-49CA98263610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90C3802-0B78-498C-A775-BA31E04F452D}" type="pres">
      <dgm:prSet presAssocID="{39E5EC84-E9A1-469B-B19A-49CA98263610}" presName="BalanceSpacing" presStyleCnt="0"/>
      <dgm:spPr/>
    </dgm:pt>
    <dgm:pt modelId="{6A144DC8-C9F8-42A1-BE2B-428D92645F06}" type="pres">
      <dgm:prSet presAssocID="{39E5EC84-E9A1-469B-B19A-49CA98263610}" presName="BalanceSpacing1" presStyleCnt="0"/>
      <dgm:spPr/>
    </dgm:pt>
    <dgm:pt modelId="{19DE8684-8D77-47C9-B112-510BDDB03156}" type="pres">
      <dgm:prSet presAssocID="{069B653D-33F1-4BE4-892B-B81F5BCF6CB3}" presName="Accent1Text" presStyleLbl="node1" presStyleIdx="7" presStyleCnt="10" custLinFactX="-74643" custLinFactNeighborX="-100000" custLinFactNeighborY="9237"/>
      <dgm:spPr/>
      <dgm:t>
        <a:bodyPr/>
        <a:lstStyle/>
        <a:p>
          <a:endParaRPr lang="ru-RU"/>
        </a:p>
      </dgm:t>
    </dgm:pt>
    <dgm:pt modelId="{4FFDFECD-0EB9-4AD9-9FE2-B4485A59408A}" type="pres">
      <dgm:prSet presAssocID="{069B653D-33F1-4BE4-892B-B81F5BCF6CB3}" presName="spaceBetweenRectangles" presStyleCnt="0"/>
      <dgm:spPr/>
    </dgm:pt>
    <dgm:pt modelId="{978170A9-D8B0-4200-88BF-B0736226629E}" type="pres">
      <dgm:prSet presAssocID="{3C3AE95E-9183-4173-8D3A-ADA6A4335FE7}" presName="composite" presStyleCnt="0"/>
      <dgm:spPr/>
    </dgm:pt>
    <dgm:pt modelId="{E29810C2-19F9-4A60-A5BB-526005B97FBD}" type="pres">
      <dgm:prSet presAssocID="{3C3AE95E-9183-4173-8D3A-ADA6A4335FE7}" presName="Parent1" presStyleLbl="node1" presStyleIdx="8" presStyleCnt="10" custScaleX="17083" custScaleY="27610" custLinFactY="-150798" custLinFactNeighborX="78128" custLinFactNeighborY="-2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A86D11-9447-4AA0-8D5D-B19439BE50B1}" type="pres">
      <dgm:prSet presAssocID="{3C3AE95E-9183-4173-8D3A-ADA6A4335FE7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DAD3226-A48E-4877-8F3A-E437EA0BF791}" type="pres">
      <dgm:prSet presAssocID="{3C3AE95E-9183-4173-8D3A-ADA6A4335FE7}" presName="BalanceSpacing" presStyleCnt="0"/>
      <dgm:spPr/>
    </dgm:pt>
    <dgm:pt modelId="{C5127643-BC67-4457-9719-F61D68AAEE67}" type="pres">
      <dgm:prSet presAssocID="{3C3AE95E-9183-4173-8D3A-ADA6A4335FE7}" presName="BalanceSpacing1" presStyleCnt="0"/>
      <dgm:spPr/>
    </dgm:pt>
    <dgm:pt modelId="{44BDEDBD-0598-42B9-9441-D6BDEDF8965E}" type="pres">
      <dgm:prSet presAssocID="{364BE6BB-B311-4ED9-AC5D-49BA82977456}" presName="Accent1Text" presStyleLbl="node1" presStyleIdx="9" presStyleCnt="10" custScaleX="219101" custScaleY="107266" custLinFactX="76937" custLinFactY="-145834" custLinFactNeighborX="100000" custLinFactNeighborY="-200000"/>
      <dgm:spPr/>
      <dgm:t>
        <a:bodyPr/>
        <a:lstStyle/>
        <a:p>
          <a:endParaRPr lang="ru-RU"/>
        </a:p>
      </dgm:t>
    </dgm:pt>
  </dgm:ptLst>
  <dgm:cxnLst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69530F3-F356-4D75-9C9C-C3B88FF8EEFB}" type="presOf" srcId="{19BA0C22-38BB-4E9F-89D5-0FF5FF9F12CE}" destId="{C083C926-90D8-4014-8FD8-665CF8D70ADA}" srcOrd="0" destOrd="0" presId="urn:microsoft.com/office/officeart/2008/layout/AlternatingHexagons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709DD5EB-BC6B-4CAB-AB11-8393AC24BEFA}" type="presOf" srcId="{3C3AE95E-9183-4173-8D3A-ADA6A4335FE7}" destId="{E29810C2-19F9-4A60-A5BB-526005B97FBD}" srcOrd="0" destOrd="0" presId="urn:microsoft.com/office/officeart/2008/layout/AlternatingHexagons"/>
    <dgm:cxn modelId="{058BEA4C-E6E0-471D-96FF-FC6E9041F095}" srcId="{4DF9FE7B-F642-4898-A360-D4E3814E1A3D}" destId="{A321B83D-6720-4BD3-9075-1188BC576A9C}" srcOrd="1" destOrd="0" parTransId="{00954A65-A34B-4FCB-83E9-768BC483E33E}" sibTransId="{5D5C6930-FED3-4D27-B414-06A6B65F5AFB}"/>
    <dgm:cxn modelId="{44584527-8B9E-41AC-9B7C-5BA08BA8F407}" type="presOf" srcId="{92834BFF-8F39-4C3D-A6D3-46D7F54DD2E2}" destId="{ECE2476C-7498-4D7C-9C31-15DC3224892A}" srcOrd="0" destOrd="2" presId="urn:microsoft.com/office/officeart/2008/layout/AlternatingHexagons"/>
    <dgm:cxn modelId="{C2FA350D-1D42-447E-B83A-DA232BCFCCAB}" type="presOf" srcId="{364BE6BB-B311-4ED9-AC5D-49BA82977456}" destId="{44BDEDBD-0598-42B9-9441-D6BDEDF8965E}" srcOrd="0" destOrd="0" presId="urn:microsoft.com/office/officeart/2008/layout/AlternatingHexagons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7B364B0C-E000-4CED-8F8C-99319AE5695C}" srcId="{4DF9FE7B-F642-4898-A360-D4E3814E1A3D}" destId="{92834BFF-8F39-4C3D-A6D3-46D7F54DD2E2}" srcOrd="2" destOrd="0" parTransId="{ADE92F84-EB7A-4A7C-8752-6B153E3B20C0}" sibTransId="{F805B205-488D-4C0F-AA38-60D080435EC1}"/>
    <dgm:cxn modelId="{88F98AF4-2B61-452E-9820-1DCE0765461D}" type="presOf" srcId="{43C18EFF-81FC-4D70-8C6B-E95FF3730413}" destId="{CE63CA4E-1447-403C-B991-370D575E4C2D}" srcOrd="0" destOrd="0" presId="urn:microsoft.com/office/officeart/2008/layout/AlternatingHexagons"/>
    <dgm:cxn modelId="{73A26CD6-589D-49ED-BCAD-50A80A4E6EC6}" type="presOf" srcId="{60CDF8D0-D4FC-4467-A51E-79C5A58B0B2C}" destId="{7C9BC682-C821-4871-ADA1-4E20294CB936}" srcOrd="0" destOrd="0" presId="urn:microsoft.com/office/officeart/2008/layout/AlternatingHexagons"/>
    <dgm:cxn modelId="{0F1C2F7F-AE5F-4373-9A38-69CDB32ED2FD}" type="presOf" srcId="{3929B1E1-4BC4-4C73-ABE8-27CEF96A3652}" destId="{961AF329-5879-4DE7-A3EA-EFF9B5804053}" srcOrd="0" destOrd="0" presId="urn:microsoft.com/office/officeart/2008/layout/AlternatingHexagons"/>
    <dgm:cxn modelId="{A281E5F0-4641-4D61-8C06-18360D26F348}" type="presOf" srcId="{4DF9FE7B-F642-4898-A360-D4E3814E1A3D}" destId="{65DED674-A95E-4F0D-9DED-83D3E24B81F1}" srcOrd="0" destOrd="0" presId="urn:microsoft.com/office/officeart/2008/layout/AlternatingHexagons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16933659-00E9-4FF3-8853-BA6A0E4B2091}" srcId="{3F442EA2-39BA-4C9A-AD59-755D4917D532}" destId="{39E5EC84-E9A1-469B-B19A-49CA98263610}" srcOrd="3" destOrd="0" parTransId="{BE80464F-F959-4592-BE44-C8CEB1946DE9}" sibTransId="{069B653D-33F1-4BE4-892B-B81F5BCF6CB3}"/>
    <dgm:cxn modelId="{B4F4A28F-AE65-4A7F-A76E-098535A70C49}" type="presOf" srcId="{EFF2750D-B4B3-474C-8B62-8B638DC31F7E}" destId="{ECE2476C-7498-4D7C-9C31-15DC3224892A}" srcOrd="0" destOrd="0" presId="urn:microsoft.com/office/officeart/2008/layout/AlternatingHexagons"/>
    <dgm:cxn modelId="{976CD37C-D244-4A27-8E3B-4CA27CE458E7}" srcId="{3F442EA2-39BA-4C9A-AD59-755D4917D532}" destId="{3C3AE95E-9183-4173-8D3A-ADA6A4335FE7}" srcOrd="4" destOrd="0" parTransId="{0FEFBC0E-DD94-49EA-826C-CE54BACBD556}" sibTransId="{364BE6BB-B311-4ED9-AC5D-49BA82977456}"/>
    <dgm:cxn modelId="{B70BAD08-CBDA-4DE8-9D6F-4AFC4D8AC134}" type="presOf" srcId="{39E5EC84-E9A1-469B-B19A-49CA98263610}" destId="{096C3D58-623F-4289-93EE-7ECEEA6DC08B}" srcOrd="0" destOrd="0" presId="urn:microsoft.com/office/officeart/2008/layout/AlternatingHexagons"/>
    <dgm:cxn modelId="{CD656B88-0E0A-4D4C-822B-EB896CAC57BE}" type="presOf" srcId="{50629C12-7464-4473-ADEF-1A284F8A9957}" destId="{9F575877-2586-47DF-95DA-1FAF072B7442}" srcOrd="0" destOrd="0" presId="urn:microsoft.com/office/officeart/2008/layout/AlternatingHexagons"/>
    <dgm:cxn modelId="{857600B2-1DB6-4F73-8051-6E33331DEEC0}" type="presOf" srcId="{A321B83D-6720-4BD3-9075-1188BC576A9C}" destId="{ECE2476C-7498-4D7C-9C31-15DC3224892A}" srcOrd="0" destOrd="1" presId="urn:microsoft.com/office/officeart/2008/layout/AlternatingHexagons"/>
    <dgm:cxn modelId="{66AACCE1-80DC-4F75-8CE2-8973F295CC7D}" type="presOf" srcId="{3F7FD59D-A716-4310-A89A-AB6F740D9FFF}" destId="{36991EED-1A39-44AE-809F-B5AF34719A4B}" srcOrd="0" destOrd="0" presId="urn:microsoft.com/office/officeart/2008/layout/AlternatingHexagons"/>
    <dgm:cxn modelId="{CD210CBE-7A32-44B4-83F1-A62A4E7ADC51}" type="presOf" srcId="{3F442EA2-39BA-4C9A-AD59-755D4917D532}" destId="{75DA59A7-480D-49F3-940F-2B8D20C9F12E}" srcOrd="0" destOrd="0" presId="urn:microsoft.com/office/officeart/2008/layout/AlternatingHexagons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181EC35D-6F7B-4AE4-B40F-63EFDA52D249}" type="presOf" srcId="{069B653D-33F1-4BE4-892B-B81F5BCF6CB3}" destId="{19DE8684-8D77-47C9-B112-510BDDB03156}" srcOrd="0" destOrd="0" presId="urn:microsoft.com/office/officeart/2008/layout/AlternatingHexagons"/>
    <dgm:cxn modelId="{305133C8-AF0E-40C4-9557-A4A02E79AF16}" type="presOf" srcId="{99E0600D-9954-43F4-8926-13B8777FAAA1}" destId="{5FB82A8D-ABC1-4A71-A385-D639AA78E77F}" srcOrd="0" destOrd="0" presId="urn:microsoft.com/office/officeart/2008/layout/AlternatingHexagons"/>
    <dgm:cxn modelId="{032D6B13-8492-47CC-A0D3-ABBF87FC063B}" type="presParOf" srcId="{75DA59A7-480D-49F3-940F-2B8D20C9F12E}" destId="{F128CF98-853C-4C85-B6D8-3DCBCD21CF07}" srcOrd="0" destOrd="0" presId="urn:microsoft.com/office/officeart/2008/layout/AlternatingHexagons"/>
    <dgm:cxn modelId="{FCE09625-8B0E-4CFD-82E5-55835DB4B2AA}" type="presParOf" srcId="{F128CF98-853C-4C85-B6D8-3DCBCD21CF07}" destId="{65DED674-A95E-4F0D-9DED-83D3E24B81F1}" srcOrd="0" destOrd="0" presId="urn:microsoft.com/office/officeart/2008/layout/AlternatingHexagons"/>
    <dgm:cxn modelId="{E3DD4D03-40D8-4AC7-A8AF-57959FBFD81B}" type="presParOf" srcId="{F128CF98-853C-4C85-B6D8-3DCBCD21CF07}" destId="{ECE2476C-7498-4D7C-9C31-15DC3224892A}" srcOrd="1" destOrd="0" presId="urn:microsoft.com/office/officeart/2008/layout/AlternatingHexagons"/>
    <dgm:cxn modelId="{8DE09BCB-6578-4F66-8EC5-24F18686E231}" type="presParOf" srcId="{F128CF98-853C-4C85-B6D8-3DCBCD21CF07}" destId="{7F37AB35-F58B-4C9A-A033-F2EA222CF1A2}" srcOrd="2" destOrd="0" presId="urn:microsoft.com/office/officeart/2008/layout/AlternatingHexagons"/>
    <dgm:cxn modelId="{8A1FA3DB-6C01-4428-B750-9069D903AB83}" type="presParOf" srcId="{F128CF98-853C-4C85-B6D8-3DCBCD21CF07}" destId="{BA97F74E-A2E1-4DD9-A88A-7649ABBBC8BA}" srcOrd="3" destOrd="0" presId="urn:microsoft.com/office/officeart/2008/layout/AlternatingHexagons"/>
    <dgm:cxn modelId="{A5B6DBD5-7765-4115-A375-EFE43562D1BC}" type="presParOf" srcId="{F128CF98-853C-4C85-B6D8-3DCBCD21CF07}" destId="{CE63CA4E-1447-403C-B991-370D575E4C2D}" srcOrd="4" destOrd="0" presId="urn:microsoft.com/office/officeart/2008/layout/AlternatingHexagons"/>
    <dgm:cxn modelId="{2CE831B9-7863-4ADF-8529-32B9876E51D7}" type="presParOf" srcId="{75DA59A7-480D-49F3-940F-2B8D20C9F12E}" destId="{B929F9CE-DB05-44AD-933B-B0D74FA5DF5F}" srcOrd="1" destOrd="0" presId="urn:microsoft.com/office/officeart/2008/layout/AlternatingHexagons"/>
    <dgm:cxn modelId="{08C43904-2D03-4864-BCEC-628E0264AE58}" type="presParOf" srcId="{75DA59A7-480D-49F3-940F-2B8D20C9F12E}" destId="{1FFAE586-C37C-4C0D-B65E-7A99BDF002FE}" srcOrd="2" destOrd="0" presId="urn:microsoft.com/office/officeart/2008/layout/AlternatingHexagons"/>
    <dgm:cxn modelId="{1893F715-26A4-4E0B-8848-FDF42336E758}" type="presParOf" srcId="{1FFAE586-C37C-4C0D-B65E-7A99BDF002FE}" destId="{961AF329-5879-4DE7-A3EA-EFF9B5804053}" srcOrd="0" destOrd="0" presId="urn:microsoft.com/office/officeart/2008/layout/AlternatingHexagons"/>
    <dgm:cxn modelId="{D61BF4E0-E548-48C4-8CE4-3BE8AACD4566}" type="presParOf" srcId="{1FFAE586-C37C-4C0D-B65E-7A99BDF002FE}" destId="{5FB82A8D-ABC1-4A71-A385-D639AA78E77F}" srcOrd="1" destOrd="0" presId="urn:microsoft.com/office/officeart/2008/layout/AlternatingHexagons"/>
    <dgm:cxn modelId="{2F41F3BB-D992-4359-B704-23965D142695}" type="presParOf" srcId="{1FFAE586-C37C-4C0D-B65E-7A99BDF002FE}" destId="{5834E5AB-77B4-4AC9-8086-296E83EABB9B}" srcOrd="2" destOrd="0" presId="urn:microsoft.com/office/officeart/2008/layout/AlternatingHexagons"/>
    <dgm:cxn modelId="{DD51B205-540B-4FC0-9A3C-1D8736B233C2}" type="presParOf" srcId="{1FFAE586-C37C-4C0D-B65E-7A99BDF002FE}" destId="{02FF868B-0C61-45B8-AABE-23117E29EC0B}" srcOrd="3" destOrd="0" presId="urn:microsoft.com/office/officeart/2008/layout/AlternatingHexagons"/>
    <dgm:cxn modelId="{55449A8A-D885-4485-89B2-B6ED05BC4633}" type="presParOf" srcId="{1FFAE586-C37C-4C0D-B65E-7A99BDF002FE}" destId="{C083C926-90D8-4014-8FD8-665CF8D70ADA}" srcOrd="4" destOrd="0" presId="urn:microsoft.com/office/officeart/2008/layout/AlternatingHexagons"/>
    <dgm:cxn modelId="{5D23D5D9-6C0B-4FBF-90DF-EB864D93CC1C}" type="presParOf" srcId="{75DA59A7-480D-49F3-940F-2B8D20C9F12E}" destId="{EE8D7B4C-9094-4191-9A1D-587F3D9E9044}" srcOrd="3" destOrd="0" presId="urn:microsoft.com/office/officeart/2008/layout/AlternatingHexagons"/>
    <dgm:cxn modelId="{913F32AF-961B-4088-A751-EB4B0FE25FAA}" type="presParOf" srcId="{75DA59A7-480D-49F3-940F-2B8D20C9F12E}" destId="{AD1F56C9-0F1F-434A-A704-DF856651A7C4}" srcOrd="4" destOrd="0" presId="urn:microsoft.com/office/officeart/2008/layout/AlternatingHexagons"/>
    <dgm:cxn modelId="{4F5D50E9-D494-4683-A025-A795F64367F4}" type="presParOf" srcId="{AD1F56C9-0F1F-434A-A704-DF856651A7C4}" destId="{7C9BC682-C821-4871-ADA1-4E20294CB936}" srcOrd="0" destOrd="0" presId="urn:microsoft.com/office/officeart/2008/layout/AlternatingHexagons"/>
    <dgm:cxn modelId="{3B7EF5C5-208B-47E4-B057-015DDE2E4882}" type="presParOf" srcId="{AD1F56C9-0F1F-434A-A704-DF856651A7C4}" destId="{9F575877-2586-47DF-95DA-1FAF072B7442}" srcOrd="1" destOrd="0" presId="urn:microsoft.com/office/officeart/2008/layout/AlternatingHexagons"/>
    <dgm:cxn modelId="{B8D38A03-58AA-4683-8B13-7F08801743F3}" type="presParOf" srcId="{AD1F56C9-0F1F-434A-A704-DF856651A7C4}" destId="{64BCC2F0-10E4-42F1-AEEC-DEB4160F6915}" srcOrd="2" destOrd="0" presId="urn:microsoft.com/office/officeart/2008/layout/AlternatingHexagons"/>
    <dgm:cxn modelId="{FF26C9E9-14A5-45EF-BA12-197B255A299D}" type="presParOf" srcId="{AD1F56C9-0F1F-434A-A704-DF856651A7C4}" destId="{0BE75B81-56C3-4C25-BA44-CAD92680E5F4}" srcOrd="3" destOrd="0" presId="urn:microsoft.com/office/officeart/2008/layout/AlternatingHexagons"/>
    <dgm:cxn modelId="{40808B17-EA27-4534-888E-BC030DFCAC74}" type="presParOf" srcId="{AD1F56C9-0F1F-434A-A704-DF856651A7C4}" destId="{36991EED-1A39-44AE-809F-B5AF34719A4B}" srcOrd="4" destOrd="0" presId="urn:microsoft.com/office/officeart/2008/layout/AlternatingHexagons"/>
    <dgm:cxn modelId="{63654A0C-E702-4441-A12C-2CD6EEB0B920}" type="presParOf" srcId="{75DA59A7-480D-49F3-940F-2B8D20C9F12E}" destId="{95CD0F67-8CBB-4A8A-8342-DDA999F7564F}" srcOrd="5" destOrd="0" presId="urn:microsoft.com/office/officeart/2008/layout/AlternatingHexagons"/>
    <dgm:cxn modelId="{9B11C389-FC24-411C-86FC-DDA2930F2776}" type="presParOf" srcId="{75DA59A7-480D-49F3-940F-2B8D20C9F12E}" destId="{7D471336-A378-4108-BED2-FF735C429176}" srcOrd="6" destOrd="0" presId="urn:microsoft.com/office/officeart/2008/layout/AlternatingHexagons"/>
    <dgm:cxn modelId="{E28789DC-A99F-4C86-A3D6-2BBC8B735916}" type="presParOf" srcId="{7D471336-A378-4108-BED2-FF735C429176}" destId="{096C3D58-623F-4289-93EE-7ECEEA6DC08B}" srcOrd="0" destOrd="0" presId="urn:microsoft.com/office/officeart/2008/layout/AlternatingHexagons"/>
    <dgm:cxn modelId="{F5C8B6C4-69E3-4514-BA8C-2B9475686F9A}" type="presParOf" srcId="{7D471336-A378-4108-BED2-FF735C429176}" destId="{D8FF1F55-FCB8-438E-B4F0-E5B1DA0C13E6}" srcOrd="1" destOrd="0" presId="urn:microsoft.com/office/officeart/2008/layout/AlternatingHexagons"/>
    <dgm:cxn modelId="{8588F9D8-7908-4974-85AD-EF396C3FEA4B}" type="presParOf" srcId="{7D471336-A378-4108-BED2-FF735C429176}" destId="{390C3802-0B78-498C-A775-BA31E04F452D}" srcOrd="2" destOrd="0" presId="urn:microsoft.com/office/officeart/2008/layout/AlternatingHexagons"/>
    <dgm:cxn modelId="{7A73F648-01C0-4654-AD5E-8C493C14E5FA}" type="presParOf" srcId="{7D471336-A378-4108-BED2-FF735C429176}" destId="{6A144DC8-C9F8-42A1-BE2B-428D92645F06}" srcOrd="3" destOrd="0" presId="urn:microsoft.com/office/officeart/2008/layout/AlternatingHexagons"/>
    <dgm:cxn modelId="{525EC4EE-B30D-4BF3-8022-42F07724E1FD}" type="presParOf" srcId="{7D471336-A378-4108-BED2-FF735C429176}" destId="{19DE8684-8D77-47C9-B112-510BDDB03156}" srcOrd="4" destOrd="0" presId="urn:microsoft.com/office/officeart/2008/layout/AlternatingHexagons"/>
    <dgm:cxn modelId="{EBD4E5C3-FD14-4CC6-B037-834E1CE2B924}" type="presParOf" srcId="{75DA59A7-480D-49F3-940F-2B8D20C9F12E}" destId="{4FFDFECD-0EB9-4AD9-9FE2-B4485A59408A}" srcOrd="7" destOrd="0" presId="urn:microsoft.com/office/officeart/2008/layout/AlternatingHexagons"/>
    <dgm:cxn modelId="{2BD4FFE9-C261-41A9-9EFC-BCB886773C9A}" type="presParOf" srcId="{75DA59A7-480D-49F3-940F-2B8D20C9F12E}" destId="{978170A9-D8B0-4200-88BF-B0736226629E}" srcOrd="8" destOrd="0" presId="urn:microsoft.com/office/officeart/2008/layout/AlternatingHexagons"/>
    <dgm:cxn modelId="{4F6D1927-6423-4CA9-989A-796252557853}" type="presParOf" srcId="{978170A9-D8B0-4200-88BF-B0736226629E}" destId="{E29810C2-19F9-4A60-A5BB-526005B97FBD}" srcOrd="0" destOrd="0" presId="urn:microsoft.com/office/officeart/2008/layout/AlternatingHexagons"/>
    <dgm:cxn modelId="{F84B82BC-FFC8-483D-900F-6B3D02D2DAB2}" type="presParOf" srcId="{978170A9-D8B0-4200-88BF-B0736226629E}" destId="{C8A86D11-9447-4AA0-8D5D-B19439BE50B1}" srcOrd="1" destOrd="0" presId="urn:microsoft.com/office/officeart/2008/layout/AlternatingHexagons"/>
    <dgm:cxn modelId="{D450B056-55CD-4FEA-AEC5-F5B43CE82215}" type="presParOf" srcId="{978170A9-D8B0-4200-88BF-B0736226629E}" destId="{CDAD3226-A48E-4877-8F3A-E437EA0BF791}" srcOrd="2" destOrd="0" presId="urn:microsoft.com/office/officeart/2008/layout/AlternatingHexagons"/>
    <dgm:cxn modelId="{13432129-2F4B-4CB0-A9D1-E2E422693C03}" type="presParOf" srcId="{978170A9-D8B0-4200-88BF-B0736226629E}" destId="{C5127643-BC67-4457-9719-F61D68AAEE67}" srcOrd="3" destOrd="0" presId="urn:microsoft.com/office/officeart/2008/layout/AlternatingHexagons"/>
    <dgm:cxn modelId="{1E5198B0-F60C-4DD4-94BA-8E0DD568BDFF}" type="presParOf" srcId="{978170A9-D8B0-4200-88BF-B0736226629E}" destId="{44BDEDBD-0598-42B9-9441-D6BDEDF8965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44146E-E50B-4FE3-859E-050007DE0E6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FF8AC6F-93B9-4EE2-8CA2-501F46E78DD4}">
      <dgm:prSet phldrT="[Текст]" custT="1"/>
      <dgm:spPr>
        <a:solidFill>
          <a:schemeClr val="tx1"/>
        </a:solidFill>
      </dgm:spPr>
      <dgm:t>
        <a:bodyPr/>
        <a:lstStyle/>
        <a:p>
          <a:r>
            <a:rPr lang="ru-RU" sz="2400" dirty="0" smtClean="0"/>
            <a:t>Администратор Татьяна</a:t>
          </a:r>
          <a:endParaRPr lang="ru-RU" sz="2400" dirty="0"/>
        </a:p>
      </dgm:t>
    </dgm:pt>
    <dgm:pt modelId="{2CEC96AD-6D65-4B65-BADD-54D4AE647E70}" type="parTrans" cxnId="{64003940-C86C-4945-BC3C-3D07E342158C}">
      <dgm:prSet/>
      <dgm:spPr/>
      <dgm:t>
        <a:bodyPr/>
        <a:lstStyle/>
        <a:p>
          <a:endParaRPr lang="ru-RU"/>
        </a:p>
      </dgm:t>
    </dgm:pt>
    <dgm:pt modelId="{41ECF528-37CA-4204-ADE5-2D38F9012E60}" type="sibTrans" cxnId="{64003940-C86C-4945-BC3C-3D07E342158C}">
      <dgm:prSet/>
      <dgm:spPr/>
      <dgm:t>
        <a:bodyPr/>
        <a:lstStyle/>
        <a:p>
          <a:endParaRPr lang="ru-RU"/>
        </a:p>
      </dgm:t>
    </dgm:pt>
    <dgm:pt modelId="{C7FE8793-50AC-48F2-94DF-8F36934F5EA2}">
      <dgm:prSet phldrT="[Текст]" custT="1"/>
      <dgm:spPr/>
      <dgm:t>
        <a:bodyPr/>
        <a:lstStyle/>
        <a:p>
          <a:r>
            <a:rPr lang="ru-RU" sz="1800" dirty="0" smtClean="0"/>
            <a:t>Выполняет работу с клиентами</a:t>
          </a:r>
          <a:endParaRPr lang="ru-RU" sz="1800" dirty="0"/>
        </a:p>
      </dgm:t>
    </dgm:pt>
    <dgm:pt modelId="{7D2F3F2A-9288-4D6F-8060-AB8FBB3C0301}" type="parTrans" cxnId="{69716F96-9A9F-4F65-833E-6A9F4B8C84D5}">
      <dgm:prSet/>
      <dgm:spPr/>
      <dgm:t>
        <a:bodyPr/>
        <a:lstStyle/>
        <a:p>
          <a:endParaRPr lang="ru-RU"/>
        </a:p>
      </dgm:t>
    </dgm:pt>
    <dgm:pt modelId="{DA0A30F5-84C5-46F8-BACF-4289F5419A4B}" type="sibTrans" cxnId="{69716F96-9A9F-4F65-833E-6A9F4B8C84D5}">
      <dgm:prSet/>
      <dgm:spPr/>
      <dgm:t>
        <a:bodyPr/>
        <a:lstStyle/>
        <a:p>
          <a:endParaRPr lang="ru-RU"/>
        </a:p>
      </dgm:t>
    </dgm:pt>
    <dgm:pt modelId="{72CBF678-15BC-41BF-AF50-909C66053554}">
      <dgm:prSet phldrT="[Текст]" custT="1"/>
      <dgm:spPr>
        <a:solidFill>
          <a:schemeClr val="tx1"/>
        </a:solidFill>
      </dgm:spPr>
      <dgm:t>
        <a:bodyPr/>
        <a:lstStyle/>
        <a:p>
          <a:r>
            <a:rPr lang="ru-RU" sz="2400" dirty="0" smtClean="0"/>
            <a:t>Администратор Эвелин</a:t>
          </a:r>
          <a:endParaRPr lang="ru-RU" sz="2400" dirty="0"/>
        </a:p>
      </dgm:t>
    </dgm:pt>
    <dgm:pt modelId="{F00BD83E-4911-407F-8390-AD8820113477}" type="parTrans" cxnId="{380AD75D-4DBB-4472-AC1D-13C71E8DE920}">
      <dgm:prSet/>
      <dgm:spPr/>
      <dgm:t>
        <a:bodyPr/>
        <a:lstStyle/>
        <a:p>
          <a:endParaRPr lang="ru-RU"/>
        </a:p>
      </dgm:t>
    </dgm:pt>
    <dgm:pt modelId="{B406DE24-8048-498B-9E3F-827BCC70E8E5}" type="sibTrans" cxnId="{380AD75D-4DBB-4472-AC1D-13C71E8DE920}">
      <dgm:prSet/>
      <dgm:spPr/>
      <dgm:t>
        <a:bodyPr/>
        <a:lstStyle/>
        <a:p>
          <a:endParaRPr lang="ru-RU"/>
        </a:p>
      </dgm:t>
    </dgm:pt>
    <dgm:pt modelId="{DACFC1B9-E6F6-46C1-9510-88A83816D5C5}">
      <dgm:prSet phldrT="[Текст]" custT="1"/>
      <dgm:spPr/>
      <dgm:t>
        <a:bodyPr/>
        <a:lstStyle/>
        <a:p>
          <a:r>
            <a:rPr lang="ru-RU" sz="1800" dirty="0" smtClean="0"/>
            <a:t>Выполняет работу с клиентами</a:t>
          </a:r>
          <a:endParaRPr lang="ru-RU" sz="1800" dirty="0"/>
        </a:p>
      </dgm:t>
    </dgm:pt>
    <dgm:pt modelId="{5B1E929D-AA76-4168-A1EF-73A77AAE74A7}" type="parTrans" cxnId="{365A4B84-AD1C-4BB3-BDFF-03E238356DBE}">
      <dgm:prSet/>
      <dgm:spPr/>
      <dgm:t>
        <a:bodyPr/>
        <a:lstStyle/>
        <a:p>
          <a:endParaRPr lang="ru-RU"/>
        </a:p>
      </dgm:t>
    </dgm:pt>
    <dgm:pt modelId="{D12BA80B-81DA-4F6A-816F-DBB572D129E0}" type="sibTrans" cxnId="{365A4B84-AD1C-4BB3-BDFF-03E238356DBE}">
      <dgm:prSet/>
      <dgm:spPr/>
      <dgm:t>
        <a:bodyPr/>
        <a:lstStyle/>
        <a:p>
          <a:endParaRPr lang="ru-RU"/>
        </a:p>
      </dgm:t>
    </dgm:pt>
    <dgm:pt modelId="{BCDADB50-0FFC-420D-8E9B-64CD4D1E4BB1}">
      <dgm:prSet phldrT="[Текст]" custT="1"/>
      <dgm:spPr>
        <a:solidFill>
          <a:schemeClr val="tx1"/>
        </a:solidFill>
      </dgm:spPr>
      <dgm:t>
        <a:bodyPr/>
        <a:lstStyle/>
        <a:p>
          <a:r>
            <a:rPr lang="ru-RU" sz="2400" dirty="0" smtClean="0"/>
            <a:t>Менеджер</a:t>
          </a:r>
          <a:r>
            <a:rPr lang="ru-RU" sz="3600" dirty="0" smtClean="0"/>
            <a:t> </a:t>
          </a:r>
          <a:r>
            <a:rPr lang="ru-RU" sz="2400" dirty="0" smtClean="0"/>
            <a:t>Мария</a:t>
          </a:r>
          <a:endParaRPr lang="ru-RU" sz="2400" dirty="0"/>
        </a:p>
      </dgm:t>
    </dgm:pt>
    <dgm:pt modelId="{ABC13F00-0284-4DAA-A667-ACA4221B1BD2}" type="parTrans" cxnId="{882A2135-342D-4E6F-B74D-94F328BCEE54}">
      <dgm:prSet/>
      <dgm:spPr/>
      <dgm:t>
        <a:bodyPr/>
        <a:lstStyle/>
        <a:p>
          <a:endParaRPr lang="ru-RU"/>
        </a:p>
      </dgm:t>
    </dgm:pt>
    <dgm:pt modelId="{7C66EB88-9D23-4E6B-8D84-26B2DA778C43}" type="sibTrans" cxnId="{882A2135-342D-4E6F-B74D-94F328BCEE54}">
      <dgm:prSet/>
      <dgm:spPr/>
      <dgm:t>
        <a:bodyPr/>
        <a:lstStyle/>
        <a:p>
          <a:endParaRPr lang="ru-RU"/>
        </a:p>
      </dgm:t>
    </dgm:pt>
    <dgm:pt modelId="{2FACDD0B-BBDB-464B-A577-B7111645B641}" type="pres">
      <dgm:prSet presAssocID="{3544146E-E50B-4FE3-859E-050007DE0E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2F22E7-FB1A-4F0F-856B-790DA145C709}" type="pres">
      <dgm:prSet presAssocID="{DFF8AC6F-93B9-4EE2-8CA2-501F46E78DD4}" presName="parentText" presStyleLbl="node1" presStyleIdx="0" presStyleCnt="3" custLinFactNeighborX="883" custLinFactNeighborY="312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6720CF-59DC-48EC-AFC3-69F523724B5A}" type="pres">
      <dgm:prSet presAssocID="{DFF8AC6F-93B9-4EE2-8CA2-501F46E78DD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528B04-38B3-4D92-AF9D-1E3EE9F89A2C}" type="pres">
      <dgm:prSet presAssocID="{72CBF678-15BC-41BF-AF50-909C6605355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ABD50-DBCD-48D4-9DB2-7FCFBD593D96}" type="pres">
      <dgm:prSet presAssocID="{72CBF678-15BC-41BF-AF50-909C6605355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8AF4DD-D499-4921-8A77-942961A7CFB2}" type="pres">
      <dgm:prSet presAssocID="{BCDADB50-0FFC-420D-8E9B-64CD4D1E4BB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2A2135-342D-4E6F-B74D-94F328BCEE54}" srcId="{3544146E-E50B-4FE3-859E-050007DE0E66}" destId="{BCDADB50-0FFC-420D-8E9B-64CD4D1E4BB1}" srcOrd="2" destOrd="0" parTransId="{ABC13F00-0284-4DAA-A667-ACA4221B1BD2}" sibTransId="{7C66EB88-9D23-4E6B-8D84-26B2DA778C43}"/>
    <dgm:cxn modelId="{864107CD-C001-4057-BD20-28DD84AC3B35}" type="presOf" srcId="{BCDADB50-0FFC-420D-8E9B-64CD4D1E4BB1}" destId="{A98AF4DD-D499-4921-8A77-942961A7CFB2}" srcOrd="0" destOrd="0" presId="urn:microsoft.com/office/officeart/2005/8/layout/vList2"/>
    <dgm:cxn modelId="{64003940-C86C-4945-BC3C-3D07E342158C}" srcId="{3544146E-E50B-4FE3-859E-050007DE0E66}" destId="{DFF8AC6F-93B9-4EE2-8CA2-501F46E78DD4}" srcOrd="0" destOrd="0" parTransId="{2CEC96AD-6D65-4B65-BADD-54D4AE647E70}" sibTransId="{41ECF528-37CA-4204-ADE5-2D38F9012E60}"/>
    <dgm:cxn modelId="{129FE854-FF91-47C9-AB81-629D8E3E9C56}" type="presOf" srcId="{3544146E-E50B-4FE3-859E-050007DE0E66}" destId="{2FACDD0B-BBDB-464B-A577-B7111645B641}" srcOrd="0" destOrd="0" presId="urn:microsoft.com/office/officeart/2005/8/layout/vList2"/>
    <dgm:cxn modelId="{380AD75D-4DBB-4472-AC1D-13C71E8DE920}" srcId="{3544146E-E50B-4FE3-859E-050007DE0E66}" destId="{72CBF678-15BC-41BF-AF50-909C66053554}" srcOrd="1" destOrd="0" parTransId="{F00BD83E-4911-407F-8390-AD8820113477}" sibTransId="{B406DE24-8048-498B-9E3F-827BCC70E8E5}"/>
    <dgm:cxn modelId="{B051424B-427D-413D-9E67-93FA07D3521C}" type="presOf" srcId="{C7FE8793-50AC-48F2-94DF-8F36934F5EA2}" destId="{EE6720CF-59DC-48EC-AFC3-69F523724B5A}" srcOrd="0" destOrd="0" presId="urn:microsoft.com/office/officeart/2005/8/layout/vList2"/>
    <dgm:cxn modelId="{365A4B84-AD1C-4BB3-BDFF-03E238356DBE}" srcId="{72CBF678-15BC-41BF-AF50-909C66053554}" destId="{DACFC1B9-E6F6-46C1-9510-88A83816D5C5}" srcOrd="0" destOrd="0" parTransId="{5B1E929D-AA76-4168-A1EF-73A77AAE74A7}" sibTransId="{D12BA80B-81DA-4F6A-816F-DBB572D129E0}"/>
    <dgm:cxn modelId="{28B68DF4-98F4-4A7D-917A-00B932BB6195}" type="presOf" srcId="{DFF8AC6F-93B9-4EE2-8CA2-501F46E78DD4}" destId="{482F22E7-FB1A-4F0F-856B-790DA145C709}" srcOrd="0" destOrd="0" presId="urn:microsoft.com/office/officeart/2005/8/layout/vList2"/>
    <dgm:cxn modelId="{0BB905BC-BA37-4BD9-ABDC-9CF5E2B64D94}" type="presOf" srcId="{72CBF678-15BC-41BF-AF50-909C66053554}" destId="{24528B04-38B3-4D92-AF9D-1E3EE9F89A2C}" srcOrd="0" destOrd="0" presId="urn:microsoft.com/office/officeart/2005/8/layout/vList2"/>
    <dgm:cxn modelId="{69716F96-9A9F-4F65-833E-6A9F4B8C84D5}" srcId="{DFF8AC6F-93B9-4EE2-8CA2-501F46E78DD4}" destId="{C7FE8793-50AC-48F2-94DF-8F36934F5EA2}" srcOrd="0" destOrd="0" parTransId="{7D2F3F2A-9288-4D6F-8060-AB8FBB3C0301}" sibTransId="{DA0A30F5-84C5-46F8-BACF-4289F5419A4B}"/>
    <dgm:cxn modelId="{BCFA33BE-57EE-407A-B956-1248A13A5FDE}" type="presOf" srcId="{DACFC1B9-E6F6-46C1-9510-88A83816D5C5}" destId="{1F2ABD50-DBCD-48D4-9DB2-7FCFBD593D96}" srcOrd="0" destOrd="0" presId="urn:microsoft.com/office/officeart/2005/8/layout/vList2"/>
    <dgm:cxn modelId="{4FBA3DDF-C289-4FE7-A657-7F3A5C0B2745}" type="presParOf" srcId="{2FACDD0B-BBDB-464B-A577-B7111645B641}" destId="{482F22E7-FB1A-4F0F-856B-790DA145C709}" srcOrd="0" destOrd="0" presId="urn:microsoft.com/office/officeart/2005/8/layout/vList2"/>
    <dgm:cxn modelId="{FA054C57-C075-4D0A-8433-E76FA50C71AD}" type="presParOf" srcId="{2FACDD0B-BBDB-464B-A577-B7111645B641}" destId="{EE6720CF-59DC-48EC-AFC3-69F523724B5A}" srcOrd="1" destOrd="0" presId="urn:microsoft.com/office/officeart/2005/8/layout/vList2"/>
    <dgm:cxn modelId="{04C82E6D-235D-40DB-8420-AE247B9F0E01}" type="presParOf" srcId="{2FACDD0B-BBDB-464B-A577-B7111645B641}" destId="{24528B04-38B3-4D92-AF9D-1E3EE9F89A2C}" srcOrd="2" destOrd="0" presId="urn:microsoft.com/office/officeart/2005/8/layout/vList2"/>
    <dgm:cxn modelId="{65FCF81B-9516-4DD1-BC2D-9F003796ADE0}" type="presParOf" srcId="{2FACDD0B-BBDB-464B-A577-B7111645B641}" destId="{1F2ABD50-DBCD-48D4-9DB2-7FCFBD593D96}" srcOrd="3" destOrd="0" presId="urn:microsoft.com/office/officeart/2005/8/layout/vList2"/>
    <dgm:cxn modelId="{44D66457-A073-43BE-9734-BD40A78A98D2}" type="presParOf" srcId="{2FACDD0B-BBDB-464B-A577-B7111645B641}" destId="{A98AF4DD-D499-4921-8A77-942961A7CF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ED674-A95E-4F0D-9DED-83D3E24B81F1}">
      <dsp:nvSpPr>
        <dsp:cNvPr id="0" name=""/>
        <dsp:cNvSpPr/>
      </dsp:nvSpPr>
      <dsp:spPr>
        <a:xfrm rot="5400000">
          <a:off x="6966068" y="1890916"/>
          <a:ext cx="719029" cy="82563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Massage</a:t>
          </a:r>
          <a:endParaRPr lang="ru" sz="1400" kern="1200" dirty="0"/>
        </a:p>
      </dsp:txBody>
      <dsp:txXfrm rot="-5400000">
        <a:off x="7050372" y="2064055"/>
        <a:ext cx="550422" cy="479353"/>
      </dsp:txXfrm>
    </dsp:sp>
    <dsp:sp modelId="{ECE2476C-7498-4D7C-9C31-15DC3224892A}">
      <dsp:nvSpPr>
        <dsp:cNvPr id="0" name=""/>
        <dsp:cNvSpPr/>
      </dsp:nvSpPr>
      <dsp:spPr>
        <a:xfrm>
          <a:off x="5400603" y="1872206"/>
          <a:ext cx="922012" cy="7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dirty="0" smtClean="0">
              <a:solidFill>
                <a:srgbClr val="00B050"/>
              </a:solidFill>
            </a:rPr>
            <a:t>Имя мастера</a:t>
          </a:r>
          <a:endParaRPr lang="ru" sz="700" kern="1200" dirty="0"/>
        </a:p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700" kern="1200" dirty="0" smtClean="0">
              <a:solidFill>
                <a:srgbClr val="00B050"/>
              </a:solidFill>
            </a:rPr>
            <a:t>Тип услуги</a:t>
          </a:r>
          <a:endParaRPr lang="en-US" sz="700" kern="1200" dirty="0" smtClean="0">
            <a:solidFill>
              <a:srgbClr val="00B050"/>
            </a:solidFill>
          </a:endParaRPr>
        </a:p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dirty="0" smtClean="0">
              <a:solidFill>
                <a:srgbClr val="FFC000"/>
              </a:solidFill>
            </a:rPr>
            <a:t>Время услуги</a:t>
          </a:r>
          <a:endParaRPr lang="ru" sz="700" kern="1200" dirty="0" smtClean="0">
            <a:solidFill>
              <a:srgbClr val="FFC000"/>
            </a:solidFill>
          </a:endParaRPr>
        </a:p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700" kern="1200" dirty="0" smtClean="0">
              <a:solidFill>
                <a:srgbClr val="00B0F0"/>
              </a:solidFill>
            </a:rPr>
            <a:t>Цена услуги</a:t>
          </a:r>
          <a:endParaRPr lang="en-US" sz="700" kern="1200" dirty="0" smtClean="0">
            <a:solidFill>
              <a:srgbClr val="00B0F0"/>
            </a:solidFill>
          </a:endParaRPr>
        </a:p>
      </dsp:txBody>
      <dsp:txXfrm>
        <a:off x="5400603" y="1872206"/>
        <a:ext cx="922012" cy="753690"/>
      </dsp:txXfrm>
    </dsp:sp>
    <dsp:sp modelId="{CE63CA4E-1447-403C-B991-370D575E4C2D}">
      <dsp:nvSpPr>
        <dsp:cNvPr id="0" name=""/>
        <dsp:cNvSpPr/>
      </dsp:nvSpPr>
      <dsp:spPr>
        <a:xfrm rot="5400000">
          <a:off x="2425059" y="-264820"/>
          <a:ext cx="826175" cy="14998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B050"/>
              </a:solidFill>
            </a:rPr>
            <a:t>MyString</a:t>
          </a:r>
          <a:endParaRPr lang="en-US" sz="1600" kern="1200" dirty="0">
            <a:solidFill>
              <a:srgbClr val="00B050"/>
            </a:solidFill>
          </a:endParaRPr>
        </a:p>
      </dsp:txBody>
      <dsp:txXfrm rot="-5400000">
        <a:off x="2338202" y="209705"/>
        <a:ext cx="999890" cy="550783"/>
      </dsp:txXfrm>
    </dsp:sp>
    <dsp:sp modelId="{961AF329-5879-4DE7-A3EA-EFF9B5804053}">
      <dsp:nvSpPr>
        <dsp:cNvPr id="0" name=""/>
        <dsp:cNvSpPr/>
      </dsp:nvSpPr>
      <dsp:spPr>
        <a:xfrm rot="5400000">
          <a:off x="469273" y="-279516"/>
          <a:ext cx="835751" cy="153879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</a:rPr>
            <a:t>Date</a:t>
          </a:r>
          <a:endParaRPr lang="ru" sz="2000" kern="1200" dirty="0">
            <a:solidFill>
              <a:srgbClr val="C00000"/>
            </a:solidFill>
          </a:endParaRPr>
        </a:p>
      </dsp:txBody>
      <dsp:txXfrm rot="-5400000">
        <a:off x="374216" y="211299"/>
        <a:ext cx="1025866" cy="557167"/>
      </dsp:txXfrm>
    </dsp:sp>
    <dsp:sp modelId="{5FB82A8D-ABC1-4A71-A385-D639AA78E77F}">
      <dsp:nvSpPr>
        <dsp:cNvPr id="0" name=""/>
        <dsp:cNvSpPr/>
      </dsp:nvSpPr>
      <dsp:spPr>
        <a:xfrm>
          <a:off x="2232249" y="1368154"/>
          <a:ext cx="1022782" cy="949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dirty="0" smtClean="0">
              <a:solidFill>
                <a:srgbClr val="00B050"/>
              </a:solidFill>
            </a:rPr>
            <a:t>Имя мастера</a:t>
          </a:r>
        </a:p>
        <a:p>
          <a:pPr lvl="0" algn="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700" kern="1200" dirty="0" smtClean="0">
              <a:solidFill>
                <a:srgbClr val="00B050"/>
              </a:solidFill>
            </a:rPr>
            <a:t>Тип услуги</a:t>
          </a:r>
        </a:p>
        <a:p>
          <a:pPr lvl="0" algn="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700" kern="1200" dirty="0" smtClean="0">
              <a:solidFill>
                <a:srgbClr val="00B0F0"/>
              </a:solidFill>
            </a:rPr>
            <a:t>Цена услуги</a:t>
          </a:r>
          <a:endParaRPr lang="ru" sz="700" kern="1200" dirty="0">
            <a:solidFill>
              <a:srgbClr val="00B0F0"/>
            </a:solidFill>
          </a:endParaRPr>
        </a:p>
      </dsp:txBody>
      <dsp:txXfrm>
        <a:off x="2232249" y="1368154"/>
        <a:ext cx="1022782" cy="949330"/>
      </dsp:txXfrm>
    </dsp:sp>
    <dsp:sp modelId="{C083C926-90D8-4014-8FD8-665CF8D70ADA}">
      <dsp:nvSpPr>
        <dsp:cNvPr id="0" name=""/>
        <dsp:cNvSpPr/>
      </dsp:nvSpPr>
      <dsp:spPr>
        <a:xfrm rot="5400000">
          <a:off x="1891424" y="2357048"/>
          <a:ext cx="826175" cy="720591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Cosmetology</a:t>
          </a:r>
          <a:endParaRPr lang="en-US" sz="1400" kern="1200" dirty="0">
            <a:solidFill>
              <a:schemeClr val="tx1"/>
            </a:solidFill>
          </a:endParaRPr>
        </a:p>
      </dsp:txBody>
      <dsp:txXfrm rot="-5400000">
        <a:off x="2056640" y="2433153"/>
        <a:ext cx="495743" cy="568381"/>
      </dsp:txXfrm>
    </dsp:sp>
    <dsp:sp modelId="{7C9BC682-C821-4871-ADA1-4E20294CB936}">
      <dsp:nvSpPr>
        <dsp:cNvPr id="0" name=""/>
        <dsp:cNvSpPr/>
      </dsp:nvSpPr>
      <dsp:spPr>
        <a:xfrm rot="5400000">
          <a:off x="3538790" y="1286619"/>
          <a:ext cx="826175" cy="846973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NailsService</a:t>
          </a:r>
          <a:endParaRPr lang="ru" sz="1400" kern="1200" dirty="0">
            <a:solidFill>
              <a:schemeClr val="tx1"/>
            </a:solidFill>
          </a:endParaRPr>
        </a:p>
      </dsp:txBody>
      <dsp:txXfrm rot="-5400000">
        <a:off x="3669553" y="1434714"/>
        <a:ext cx="564649" cy="550783"/>
      </dsp:txXfrm>
    </dsp:sp>
    <dsp:sp modelId="{9F575877-2586-47DF-95DA-1FAF072B7442}">
      <dsp:nvSpPr>
        <dsp:cNvPr id="0" name=""/>
        <dsp:cNvSpPr/>
      </dsp:nvSpPr>
      <dsp:spPr>
        <a:xfrm>
          <a:off x="6408713" y="2160241"/>
          <a:ext cx="325654" cy="1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l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700" kern="1200" dirty="0" smtClean="0">
              <a:sym typeface="Wingdings" panose="05000000000000000000" pitchFamily="2" charset="2"/>
            </a:rPr>
            <a:t></a:t>
          </a:r>
          <a:endParaRPr lang="ru" sz="700" kern="1200" dirty="0"/>
        </a:p>
      </dsp:txBody>
      <dsp:txXfrm>
        <a:off x="6408713" y="2160241"/>
        <a:ext cx="325654" cy="184843"/>
      </dsp:txXfrm>
    </dsp:sp>
    <dsp:sp modelId="{36991EED-1A39-44AE-809F-B5AF34719A4B}">
      <dsp:nvSpPr>
        <dsp:cNvPr id="0" name=""/>
        <dsp:cNvSpPr/>
      </dsp:nvSpPr>
      <dsp:spPr>
        <a:xfrm rot="5400000">
          <a:off x="1498941" y="1238238"/>
          <a:ext cx="826175" cy="943734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BarberShop</a:t>
          </a:r>
          <a:endParaRPr lang="en-US" sz="1400" kern="1200" dirty="0">
            <a:solidFill>
              <a:schemeClr val="tx1"/>
            </a:solidFill>
          </a:endParaRPr>
        </a:p>
      </dsp:txBody>
      <dsp:txXfrm rot="-5400000">
        <a:off x="1597451" y="1434713"/>
        <a:ext cx="629156" cy="550783"/>
      </dsp:txXfrm>
    </dsp:sp>
    <dsp:sp modelId="{096C3D58-623F-4289-93EE-7ECEEA6DC08B}">
      <dsp:nvSpPr>
        <dsp:cNvPr id="0" name=""/>
        <dsp:cNvSpPr/>
      </dsp:nvSpPr>
      <dsp:spPr>
        <a:xfrm rot="5400000">
          <a:off x="6510538" y="-245842"/>
          <a:ext cx="818236" cy="145394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</a:rPr>
            <a:t>Libraries</a:t>
          </a:r>
          <a:endParaRPr lang="ru" sz="2000" kern="1200" dirty="0">
            <a:solidFill>
              <a:srgbClr val="C00000"/>
            </a:solidFill>
          </a:endParaRPr>
        </a:p>
      </dsp:txBody>
      <dsp:txXfrm rot="-5400000">
        <a:off x="6435009" y="208383"/>
        <a:ext cx="969294" cy="545490"/>
      </dsp:txXfrm>
    </dsp:sp>
    <dsp:sp modelId="{D8FF1F55-FCB8-438E-B4F0-E5B1DA0C13E6}">
      <dsp:nvSpPr>
        <dsp:cNvPr id="0" name=""/>
        <dsp:cNvSpPr/>
      </dsp:nvSpPr>
      <dsp:spPr>
        <a:xfrm>
          <a:off x="2725351" y="2393179"/>
          <a:ext cx="892269" cy="495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E8684-8D77-47C9-B112-510BDDB03156}">
      <dsp:nvSpPr>
        <dsp:cNvPr id="0" name=""/>
        <dsp:cNvSpPr/>
      </dsp:nvSpPr>
      <dsp:spPr>
        <a:xfrm rot="5400000">
          <a:off x="3114650" y="2357959"/>
          <a:ext cx="826175" cy="718772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MakeUp</a:t>
          </a:r>
          <a:endParaRPr lang="ru-RU" sz="1400" kern="1200" dirty="0">
            <a:solidFill>
              <a:schemeClr val="tx1"/>
            </a:solidFill>
          </a:endParaRPr>
        </a:p>
      </dsp:txBody>
      <dsp:txXfrm rot="-5400000">
        <a:off x="3280360" y="2433004"/>
        <a:ext cx="494754" cy="568683"/>
      </dsp:txXfrm>
    </dsp:sp>
    <dsp:sp modelId="{E29810C2-19F9-4A60-A5BB-526005B97FBD}">
      <dsp:nvSpPr>
        <dsp:cNvPr id="0" name=""/>
        <dsp:cNvSpPr/>
      </dsp:nvSpPr>
      <dsp:spPr>
        <a:xfrm rot="5400000">
          <a:off x="4843884" y="412703"/>
          <a:ext cx="228107" cy="12278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 rot="-5400000">
        <a:off x="4912284" y="389284"/>
        <a:ext cx="91307" cy="169625"/>
      </dsp:txXfrm>
    </dsp:sp>
    <dsp:sp modelId="{C8A86D11-9447-4AA0-8D5D-B19439BE50B1}">
      <dsp:nvSpPr>
        <dsp:cNvPr id="0" name=""/>
        <dsp:cNvSpPr/>
      </dsp:nvSpPr>
      <dsp:spPr>
        <a:xfrm>
          <a:off x="4777572" y="3124452"/>
          <a:ext cx="922012" cy="495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DEDBD-0598-42B9-9441-D6BDEDF8965E}">
      <dsp:nvSpPr>
        <dsp:cNvPr id="0" name=""/>
        <dsp:cNvSpPr/>
      </dsp:nvSpPr>
      <dsp:spPr>
        <a:xfrm rot="5400000">
          <a:off x="4448772" y="-272310"/>
          <a:ext cx="886205" cy="1574838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Administrators</a:t>
          </a:r>
          <a:endParaRPr lang="ru-RU" sz="1800" kern="1200" dirty="0">
            <a:solidFill>
              <a:srgbClr val="C00000"/>
            </a:solidFill>
          </a:endParaRPr>
        </a:p>
      </dsp:txBody>
      <dsp:txXfrm rot="-5400000">
        <a:off x="4366929" y="219707"/>
        <a:ext cx="1049892" cy="59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F22E7-FB1A-4F0F-856B-790DA145C709}">
      <dsp:nvSpPr>
        <dsp:cNvPr id="0" name=""/>
        <dsp:cNvSpPr/>
      </dsp:nvSpPr>
      <dsp:spPr>
        <a:xfrm>
          <a:off x="0" y="26448"/>
          <a:ext cx="6480720" cy="778050"/>
        </a:xfrm>
        <a:prstGeom prst="round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Администратор Татьяна</a:t>
          </a:r>
          <a:endParaRPr lang="ru-RU" sz="2400" kern="1200" dirty="0"/>
        </a:p>
      </dsp:txBody>
      <dsp:txXfrm>
        <a:off x="37981" y="64429"/>
        <a:ext cx="6404758" cy="702088"/>
      </dsp:txXfrm>
    </dsp:sp>
    <dsp:sp modelId="{EE6720CF-59DC-48EC-AFC3-69F523724B5A}">
      <dsp:nvSpPr>
        <dsp:cNvPr id="0" name=""/>
        <dsp:cNvSpPr/>
      </dsp:nvSpPr>
      <dsp:spPr>
        <a:xfrm>
          <a:off x="0" y="784859"/>
          <a:ext cx="648072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6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Выполняет работу с клиентами</a:t>
          </a:r>
          <a:endParaRPr lang="ru-RU" sz="1800" kern="1200" dirty="0"/>
        </a:p>
      </dsp:txBody>
      <dsp:txXfrm>
        <a:off x="0" y="784859"/>
        <a:ext cx="6480720" cy="629280"/>
      </dsp:txXfrm>
    </dsp:sp>
    <dsp:sp modelId="{24528B04-38B3-4D92-AF9D-1E3EE9F89A2C}">
      <dsp:nvSpPr>
        <dsp:cNvPr id="0" name=""/>
        <dsp:cNvSpPr/>
      </dsp:nvSpPr>
      <dsp:spPr>
        <a:xfrm>
          <a:off x="0" y="1414139"/>
          <a:ext cx="6480720" cy="778050"/>
        </a:xfrm>
        <a:prstGeom prst="round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Администратор Эвелин</a:t>
          </a:r>
          <a:endParaRPr lang="ru-RU" sz="2400" kern="1200" dirty="0"/>
        </a:p>
      </dsp:txBody>
      <dsp:txXfrm>
        <a:off x="37981" y="1452120"/>
        <a:ext cx="6404758" cy="702088"/>
      </dsp:txXfrm>
    </dsp:sp>
    <dsp:sp modelId="{1F2ABD50-DBCD-48D4-9DB2-7FCFBD593D96}">
      <dsp:nvSpPr>
        <dsp:cNvPr id="0" name=""/>
        <dsp:cNvSpPr/>
      </dsp:nvSpPr>
      <dsp:spPr>
        <a:xfrm>
          <a:off x="0" y="2192189"/>
          <a:ext cx="648072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6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Выполняет работу с клиентами</a:t>
          </a:r>
          <a:endParaRPr lang="ru-RU" sz="1800" kern="1200" dirty="0"/>
        </a:p>
      </dsp:txBody>
      <dsp:txXfrm>
        <a:off x="0" y="2192189"/>
        <a:ext cx="6480720" cy="629280"/>
      </dsp:txXfrm>
    </dsp:sp>
    <dsp:sp modelId="{A98AF4DD-D499-4921-8A77-942961A7CFB2}">
      <dsp:nvSpPr>
        <dsp:cNvPr id="0" name=""/>
        <dsp:cNvSpPr/>
      </dsp:nvSpPr>
      <dsp:spPr>
        <a:xfrm>
          <a:off x="0" y="2821469"/>
          <a:ext cx="6480720" cy="778050"/>
        </a:xfrm>
        <a:prstGeom prst="round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Менеджер</a:t>
          </a:r>
          <a:r>
            <a:rPr lang="ru-RU" sz="3600" kern="1200" dirty="0" smtClean="0"/>
            <a:t> </a:t>
          </a:r>
          <a:r>
            <a:rPr lang="ru-RU" sz="2400" kern="1200" dirty="0" smtClean="0"/>
            <a:t>Мария</a:t>
          </a:r>
          <a:endParaRPr lang="ru-RU" sz="2400" kern="1200" dirty="0"/>
        </a:p>
      </dsp:txBody>
      <dsp:txXfrm>
        <a:off x="37981" y="2859450"/>
        <a:ext cx="6404758" cy="70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01.09.2016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01.09.2016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Заполнитель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rtlCol="0" anchor="ctr">
            <a:normAutofit/>
          </a:bodyPr>
          <a:lstStyle>
            <a:lvl1pPr algn="ctr" rtl="0">
              <a:defRPr sz="4400" cap="all" normalizeH="0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Альтернатив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sz="240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2669581" algn="l" rtl="0">
              <a:defRPr baseline="0"/>
            </a:lvl6pPr>
            <a:lvl7pPr marL="2669581" algn="l" rtl="0">
              <a:defRPr baseline="0"/>
            </a:lvl7pPr>
            <a:lvl8pPr marL="2669581" algn="l" rtl="0">
              <a:defRPr baseline="0"/>
            </a:lvl8pPr>
            <a:lvl9pPr marL="2669581"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rtlCol="0" anchor="b" anchorCtr="0">
            <a:noAutofit/>
          </a:bodyPr>
          <a:lstStyle>
            <a:lvl1pPr algn="ctr" rtl="0">
              <a:defRPr sz="4400" b="0" cap="all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rtlCol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 baseline="0"/>
            </a:lvl6pPr>
            <a:lvl7pPr marL="2669581" algn="l" rtl="0">
              <a:defRPr sz="1400" baseline="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2" indent="0" algn="l" rtl="0">
              <a:buNone/>
              <a:defRPr sz="2100" b="1"/>
            </a:lvl5pPr>
            <a:lvl6pPr marL="3047466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0" name="Прямоугольник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sz="24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rtlCol="0" anchor="b" anchorCtr="0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sz="240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2" indent="0" algn="l" rtl="0">
              <a:buNone/>
              <a:defRPr sz="2700"/>
            </a:lvl5pPr>
            <a:lvl6pPr marL="3047466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2" indent="0" algn="l" rtl="0">
              <a:buNone/>
              <a:defRPr sz="1200"/>
            </a:lvl5pPr>
            <a:lvl6pPr marL="3047466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smtClean="0"/>
              <a:t>01.09.2016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26261" y="116632"/>
            <a:ext cx="7462564" cy="2664296"/>
          </a:xfrm>
        </p:spPr>
        <p:txBody>
          <a:bodyPr rtlCol="0">
            <a:normAutofit fontScale="90000"/>
          </a:bodyPr>
          <a:lstStyle/>
          <a:p>
            <a:r>
              <a:rPr lang="ru-RU" sz="6000" dirty="0"/>
              <a:t>Итоговый проект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 курсу Процедурное программирование на С</a:t>
            </a:r>
            <a:br>
              <a:rPr lang="ru-RU" dirty="0"/>
            </a:br>
            <a:r>
              <a:rPr lang="ru-RU" dirty="0"/>
              <a:t>на тему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/>
              <a:t>Салон Красоты»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42292" y="3304639"/>
            <a:ext cx="4575749" cy="3528392"/>
          </a:xfrm>
        </p:spPr>
        <p:txBody>
          <a:bodyPr rtlCol="0"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Выполнили:  </a:t>
            </a:r>
          </a:p>
          <a:p>
            <a:r>
              <a:rPr lang="ru-RU" dirty="0">
                <a:solidFill>
                  <a:schemeClr val="bg1"/>
                </a:solidFill>
              </a:rPr>
              <a:t>студенты группы </a:t>
            </a:r>
            <a:r>
              <a:rPr lang="ru-RU" dirty="0" smtClean="0">
                <a:solidFill>
                  <a:schemeClr val="bg1"/>
                </a:solidFill>
              </a:rPr>
              <a:t>02ПР33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ru-RU" sz="3800" dirty="0" smtClean="0">
                <a:solidFill>
                  <a:schemeClr val="tx1">
                    <a:lumMod val="95000"/>
                  </a:schemeClr>
                </a:solidFill>
              </a:rPr>
              <a:t>Савченко </a:t>
            </a:r>
            <a:r>
              <a:rPr lang="ru-RU" sz="3800" dirty="0">
                <a:solidFill>
                  <a:schemeClr val="tx1">
                    <a:lumMod val="95000"/>
                  </a:schemeClr>
                </a:solidFill>
              </a:rPr>
              <a:t>Денис </a:t>
            </a:r>
            <a:r>
              <a:rPr lang="ru-RU" sz="3800" dirty="0" smtClean="0">
                <a:solidFill>
                  <a:schemeClr val="tx1">
                    <a:lumMod val="95000"/>
                  </a:schemeClr>
                </a:solidFill>
              </a:rPr>
              <a:t>Андреевич</a:t>
            </a:r>
          </a:p>
          <a:p>
            <a:pPr marL="457200" indent="-457200">
              <a:buFontTx/>
              <a:buChar char="-"/>
            </a:pPr>
            <a:endParaRPr lang="ru-RU" sz="3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ru-RU" sz="3800" dirty="0" err="1" smtClean="0">
                <a:solidFill>
                  <a:schemeClr val="tx1">
                    <a:lumMod val="95000"/>
                  </a:schemeClr>
                </a:solidFill>
              </a:rPr>
              <a:t>Логвинов</a:t>
            </a:r>
            <a:r>
              <a:rPr lang="ru-RU" sz="38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z="3800" dirty="0">
                <a:solidFill>
                  <a:schemeClr val="tx1">
                    <a:lumMod val="95000"/>
                  </a:schemeClr>
                </a:solidFill>
              </a:rPr>
              <a:t>Дмитрий </a:t>
            </a:r>
            <a:r>
              <a:rPr lang="ru-RU" sz="3800" dirty="0" smtClean="0">
                <a:solidFill>
                  <a:schemeClr val="tx1">
                    <a:lumMod val="95000"/>
                  </a:schemeClr>
                </a:solidFill>
              </a:rPr>
              <a:t>Андреевич</a:t>
            </a:r>
          </a:p>
          <a:p>
            <a:pPr marL="457200" indent="-457200">
              <a:buFontTx/>
              <a:buChar char="-"/>
            </a:pPr>
            <a:endParaRPr lang="ru-RU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ru-RU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ru-RU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ru-RU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ru-RU" sz="1600" b="1" dirty="0">
                <a:effectLst>
                  <a:outerShdw dist="38100" dir="2700000" algn="bl">
                    <a:schemeClr val="accent5"/>
                  </a:outerShdw>
                </a:effectLst>
              </a:rPr>
              <a:t>Компьютерная академия </a:t>
            </a:r>
            <a:r>
              <a:rPr lang="ru-RU" sz="1600" b="1" dirty="0" smtClean="0">
                <a:effectLst>
                  <a:outerShdw dist="38100" dir="2700000" algn="bl">
                    <a:schemeClr val="accent5"/>
                  </a:outerShdw>
                </a:effectLst>
              </a:rPr>
              <a:t>шаг</a:t>
            </a:r>
            <a:endParaRPr lang="ru-RU" sz="1600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ru-RU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ru-RU" dirty="0">
              <a:solidFill>
                <a:srgbClr val="C00000"/>
              </a:solidFill>
            </a:endParaRP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09836" y="1844824"/>
            <a:ext cx="10360501" cy="2520280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/>
              <a:t>Меню </a:t>
            </a:r>
            <a:br>
              <a:rPr lang="ru-RU" sz="6600" dirty="0" smtClean="0"/>
            </a:br>
            <a:r>
              <a:rPr lang="ru-RU" sz="6600" dirty="0" smtClean="0"/>
              <a:t>Администратора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92712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услуг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2204864"/>
            <a:ext cx="5677692" cy="3248478"/>
          </a:xfrm>
        </p:spPr>
      </p:pic>
    </p:spTree>
    <p:extLst>
      <p:ext uri="{BB962C8B-B14F-4D97-AF65-F5344CB8AC3E}">
        <p14:creationId xmlns:p14="http://schemas.microsoft.com/office/powerpoint/2010/main" val="19566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764" y="548680"/>
            <a:ext cx="7196473" cy="1219200"/>
          </a:xfrm>
        </p:spPr>
        <p:txBody>
          <a:bodyPr/>
          <a:lstStyle/>
          <a:p>
            <a:r>
              <a:rPr lang="ru-RU" dirty="0" smtClean="0"/>
              <a:t>Меню принятия заказа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2636912"/>
            <a:ext cx="5725324" cy="3277057"/>
          </a:xfrm>
        </p:spPr>
      </p:pic>
    </p:spTree>
    <p:extLst>
      <p:ext uri="{BB962C8B-B14F-4D97-AF65-F5344CB8AC3E}">
        <p14:creationId xmlns:p14="http://schemas.microsoft.com/office/powerpoint/2010/main" val="3060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764" y="836712"/>
            <a:ext cx="7916553" cy="1081112"/>
          </a:xfrm>
        </p:spPr>
        <p:txBody>
          <a:bodyPr/>
          <a:lstStyle/>
          <a:p>
            <a:r>
              <a:rPr lang="ru-RU" dirty="0" smtClean="0"/>
              <a:t>Ввод данных для чека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2492896"/>
            <a:ext cx="5696745" cy="3258005"/>
          </a:xfrm>
        </p:spPr>
      </p:pic>
    </p:spTree>
    <p:extLst>
      <p:ext uri="{BB962C8B-B14F-4D97-AF65-F5344CB8AC3E}">
        <p14:creationId xmlns:p14="http://schemas.microsoft.com/office/powerpoint/2010/main" val="363373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780" y="404664"/>
            <a:ext cx="5468281" cy="1219200"/>
          </a:xfrm>
        </p:spPr>
        <p:txBody>
          <a:bodyPr/>
          <a:lstStyle/>
          <a:p>
            <a:r>
              <a:rPr lang="ru-RU" dirty="0" smtClean="0"/>
              <a:t>Распечатка чека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2420888"/>
            <a:ext cx="5725324" cy="3267531"/>
          </a:xfrm>
        </p:spPr>
      </p:pic>
    </p:spTree>
    <p:extLst>
      <p:ext uri="{BB962C8B-B14F-4D97-AF65-F5344CB8AC3E}">
        <p14:creationId xmlns:p14="http://schemas.microsoft.com/office/powerpoint/2010/main" val="24688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756" y="620688"/>
            <a:ext cx="5540289" cy="1219200"/>
          </a:xfrm>
        </p:spPr>
        <p:txBody>
          <a:bodyPr/>
          <a:lstStyle/>
          <a:p>
            <a:r>
              <a:rPr lang="ru-RU" dirty="0" smtClean="0"/>
              <a:t>Вывод прайс-листа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2952779"/>
            <a:ext cx="4976813" cy="2836783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2924944"/>
            <a:ext cx="4976812" cy="2852256"/>
          </a:xfrm>
        </p:spPr>
      </p:pic>
    </p:spTree>
    <p:extLst>
      <p:ext uri="{BB962C8B-B14F-4D97-AF65-F5344CB8AC3E}">
        <p14:creationId xmlns:p14="http://schemas.microsoft.com/office/powerpoint/2010/main" val="1727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8" y="692696"/>
            <a:ext cx="8708641" cy="1225128"/>
          </a:xfrm>
        </p:spPr>
        <p:txBody>
          <a:bodyPr/>
          <a:lstStyle/>
          <a:p>
            <a:r>
              <a:rPr lang="ru-RU" dirty="0" smtClean="0"/>
              <a:t>Вывод отсортированного прайс-листа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924944"/>
            <a:ext cx="4976813" cy="2839121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2852936"/>
            <a:ext cx="4976812" cy="2828487"/>
          </a:xfrm>
        </p:spPr>
      </p:pic>
    </p:spTree>
    <p:extLst>
      <p:ext uri="{BB962C8B-B14F-4D97-AF65-F5344CB8AC3E}">
        <p14:creationId xmlns:p14="http://schemas.microsoft.com/office/powerpoint/2010/main" val="37977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932" y="1700808"/>
            <a:ext cx="8564628" cy="2664296"/>
          </a:xfrm>
        </p:spPr>
        <p:txBody>
          <a:bodyPr>
            <a:noAutofit/>
          </a:bodyPr>
          <a:lstStyle/>
          <a:p>
            <a:pPr algn="ctr"/>
            <a:r>
              <a:rPr lang="ru-RU" sz="8000" dirty="0" smtClean="0"/>
              <a:t>Меню Менеджера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7365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2487" y="620688"/>
            <a:ext cx="6189998" cy="1219200"/>
          </a:xfrm>
        </p:spPr>
        <p:txBody>
          <a:bodyPr/>
          <a:lstStyle/>
          <a:p>
            <a:r>
              <a:rPr lang="ru-RU" dirty="0" smtClean="0"/>
              <a:t>Меню Менеджера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2780928"/>
            <a:ext cx="5725324" cy="3267531"/>
          </a:xfrm>
        </p:spPr>
      </p:pic>
    </p:spTree>
    <p:extLst>
      <p:ext uri="{BB962C8B-B14F-4D97-AF65-F5344CB8AC3E}">
        <p14:creationId xmlns:p14="http://schemas.microsoft.com/office/powerpoint/2010/main" val="8858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4163" y="482600"/>
            <a:ext cx="5612297" cy="1219200"/>
          </a:xfrm>
        </p:spPr>
        <p:txBody>
          <a:bodyPr/>
          <a:lstStyle/>
          <a:p>
            <a:r>
              <a:rPr lang="ru-RU" dirty="0" smtClean="0"/>
              <a:t>Меню Удаления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770859"/>
            <a:ext cx="4976813" cy="2848624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99" y="2776041"/>
            <a:ext cx="4976812" cy="2828487"/>
          </a:xfrm>
        </p:spPr>
      </p:pic>
    </p:spTree>
    <p:extLst>
      <p:ext uri="{BB962C8B-B14F-4D97-AF65-F5344CB8AC3E}">
        <p14:creationId xmlns:p14="http://schemas.microsoft.com/office/powerpoint/2010/main" val="40442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-11727" y="404664"/>
            <a:ext cx="9340027" cy="1800200"/>
          </a:xfrm>
        </p:spPr>
        <p:txBody>
          <a:bodyPr rtlCol="0"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техническое задание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часть 1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</a:p>
        </p:txBody>
      </p:sp>
      <p:sp>
        <p:nvSpPr>
          <p:cNvPr id="14" name="Объект 13"/>
          <p:cNvSpPr>
            <a:spLocks noGrp="1"/>
          </p:cNvSpPr>
          <p:nvPr>
            <p:ph type="body" idx="1"/>
          </p:nvPr>
        </p:nvSpPr>
        <p:spPr>
          <a:xfrm>
            <a:off x="1171601" y="2708920"/>
            <a:ext cx="11017224" cy="3737503"/>
          </a:xfrm>
        </p:spPr>
        <p:txBody>
          <a:bodyPr rtlCol="0"/>
          <a:lstStyle/>
          <a:p>
            <a:r>
              <a:rPr lang="ru-RU" sz="2000" dirty="0"/>
              <a:t> Требуется создать программную систему, предназначенную для работников салона </a:t>
            </a:r>
            <a:r>
              <a:rPr lang="ru-RU" sz="2000" dirty="0" smtClean="0"/>
              <a:t>красоты. Такая </a:t>
            </a:r>
            <a:r>
              <a:rPr lang="ru-RU" sz="2000" dirty="0"/>
              <a:t>система должна хранить сведений о каждом из видов услуги, который предоставляет салон, таких как: парикмахерская, массаж, маникюр и педикюр, косметология и визаж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         Функциональность данной программной системы заключается в том, </a:t>
            </a:r>
            <a:r>
              <a:rPr lang="ru-RU" sz="2000" dirty="0" smtClean="0"/>
              <a:t>чтобы </a:t>
            </a:r>
            <a:r>
              <a:rPr lang="ru-RU" sz="2000" dirty="0"/>
              <a:t>принимать заказы клиентов и после всех процедур выводить чек с полным перечнем использованных услуг и суммарной </a:t>
            </a:r>
            <a:r>
              <a:rPr lang="ru-RU" sz="2000" dirty="0" smtClean="0"/>
              <a:t>стоимостью. </a:t>
            </a:r>
            <a:r>
              <a:rPr lang="ru-RU" sz="2000" dirty="0"/>
              <a:t>Также, администраторы салона могут распечатывать прайс-лист по каждому виду услуг, и сортировать каждый вид услуг по цене с последующим выводом на </a:t>
            </a:r>
            <a:r>
              <a:rPr lang="ru-RU" sz="2000" dirty="0" smtClean="0"/>
              <a:t>экран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добавления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852936"/>
            <a:ext cx="4976813" cy="2852257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2780928"/>
            <a:ext cx="4976812" cy="2845077"/>
          </a:xfrm>
        </p:spPr>
      </p:pic>
    </p:spTree>
    <p:extLst>
      <p:ext uri="{BB962C8B-B14F-4D97-AF65-F5344CB8AC3E}">
        <p14:creationId xmlns:p14="http://schemas.microsoft.com/office/powerpoint/2010/main" val="26145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изменения цены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852936"/>
            <a:ext cx="4976813" cy="283436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785405"/>
            <a:ext cx="4976812" cy="2848624"/>
          </a:xfrm>
        </p:spPr>
      </p:pic>
    </p:spTree>
    <p:extLst>
      <p:ext uri="{BB962C8B-B14F-4D97-AF65-F5344CB8AC3E}">
        <p14:creationId xmlns:p14="http://schemas.microsoft.com/office/powerpoint/2010/main" val="23143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6033" y="1268760"/>
            <a:ext cx="6476393" cy="12192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br>
              <a:rPr lang="ru-RU" dirty="0" smtClean="0"/>
            </a:br>
            <a:r>
              <a:rPr lang="ru-RU" dirty="0" smtClean="0"/>
              <a:t>        </a:t>
            </a:r>
            <a:r>
              <a:rPr lang="ru-RU" dirty="0" smtClean="0">
                <a:sym typeface="Wingdings" panose="05000000000000000000" pitchFamily="2" charset="2"/>
              </a:rPr>
              <a:t>                    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2" y="3068960"/>
            <a:ext cx="5744377" cy="3286584"/>
          </a:xfrm>
        </p:spPr>
      </p:pic>
    </p:spTree>
    <p:extLst>
      <p:ext uri="{BB962C8B-B14F-4D97-AF65-F5344CB8AC3E}">
        <p14:creationId xmlns:p14="http://schemas.microsoft.com/office/powerpoint/2010/main" val="49625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14300" y="116632"/>
            <a:ext cx="9751060" cy="1527759"/>
          </a:xfrm>
        </p:spPr>
        <p:txBody>
          <a:bodyPr/>
          <a:lstStyle/>
          <a:p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техническое задание </a:t>
            </a:r>
            <a:br>
              <a:rPr lang="ru-RU" dirty="0"/>
            </a:br>
            <a:r>
              <a:rPr lang="ru-RU" dirty="0"/>
              <a:t>часть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49996" y="2564904"/>
            <a:ext cx="9751060" cy="4104456"/>
          </a:xfrm>
        </p:spPr>
        <p:txBody>
          <a:bodyPr/>
          <a:lstStyle/>
          <a:p>
            <a:r>
              <a:rPr lang="ru-RU" dirty="0"/>
              <a:t> </a:t>
            </a:r>
            <a:br>
              <a:rPr lang="ru-RU" dirty="0"/>
            </a:br>
            <a:r>
              <a:rPr lang="ru-RU" sz="2000" dirty="0"/>
              <a:t>В программном обеспечении, также, есть учётная запись менеджера салона, который может добавлять новый подвид услуги к уже ранее добавленным видам и записью его в файл. Удаления видов услуг также присутствует в меню менеджера. </a:t>
            </a: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Поскольку </a:t>
            </a:r>
            <a:r>
              <a:rPr lang="ru-RU" sz="2000" dirty="0"/>
              <a:t>мы живём в очень нестабильной стране, то у менеджера есть право менять цены за выбранную им услугу.</a:t>
            </a:r>
          </a:p>
          <a:p>
            <a:r>
              <a:rPr lang="ru-RU" sz="2000" dirty="0"/>
              <a:t>          Программное обеспечение даёт возможность выбора языка (русский и английский), поскольку в салоне работают иностранцы. Также внизу меню вам будет всегда предоставлена текущая дата и время.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1703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7021" y="260648"/>
            <a:ext cx="4590926" cy="1219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Задачи проекта </a:t>
            </a:r>
            <a:br>
              <a:rPr lang="ru-RU" dirty="0" smtClean="0"/>
            </a:b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9756" y="1268760"/>
            <a:ext cx="4977104" cy="2232248"/>
          </a:xfrm>
        </p:spPr>
        <p:txBody>
          <a:bodyPr/>
          <a:lstStyle/>
          <a:p>
            <a:r>
              <a:rPr lang="ru-RU" sz="2400" dirty="0" smtClean="0"/>
              <a:t>Проект был разработан для салона </a:t>
            </a:r>
            <a:r>
              <a:rPr lang="ru-RU" dirty="0" smtClean="0"/>
              <a:t>красоты</a:t>
            </a:r>
            <a:r>
              <a:rPr lang="ru-RU" sz="2400" dirty="0" smtClean="0"/>
              <a:t>  </a:t>
            </a:r>
            <a:r>
              <a:rPr lang="en-US" sz="2400" dirty="0" smtClean="0"/>
              <a:t>“</a:t>
            </a:r>
            <a:r>
              <a:rPr lang="ru-RU" sz="2400" dirty="0" smtClean="0"/>
              <a:t>Татьяна</a:t>
            </a:r>
            <a:r>
              <a:rPr lang="en-US" sz="2400" dirty="0" smtClean="0"/>
              <a:t>”</a:t>
            </a:r>
            <a:r>
              <a:rPr lang="ru-RU" sz="2400" dirty="0" smtClean="0"/>
              <a:t>, для того чтобы в будущем радовать жителей около ст.</a:t>
            </a:r>
            <a:r>
              <a:rPr lang="en-US" sz="2400" dirty="0" smtClean="0"/>
              <a:t> </a:t>
            </a:r>
            <a:r>
              <a:rPr lang="ru-RU" sz="2400" dirty="0" smtClean="0"/>
              <a:t>метро </a:t>
            </a:r>
            <a:r>
              <a:rPr lang="en-US" sz="2400" dirty="0" smtClean="0"/>
              <a:t>&lt;</a:t>
            </a:r>
            <a:r>
              <a:rPr lang="ru-RU" sz="2400" dirty="0" smtClean="0"/>
              <a:t>Студенческая</a:t>
            </a:r>
            <a:r>
              <a:rPr lang="en-US" sz="2400" dirty="0" smtClean="0"/>
              <a:t>&gt;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814492" y="2852936"/>
            <a:ext cx="4977104" cy="1847056"/>
          </a:xfrm>
        </p:spPr>
        <p:txBody>
          <a:bodyPr/>
          <a:lstStyle/>
          <a:p>
            <a:r>
              <a:rPr lang="ru-RU" sz="2400" dirty="0" smtClean="0"/>
              <a:t>Этот программное обеспечение было создано для ежедневного пользования работников вышесказанного салона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2061964" y="4581128"/>
            <a:ext cx="4320480" cy="21967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ПО было разработано на языке программирования </a:t>
            </a:r>
            <a:r>
              <a:rPr lang="en-US" dirty="0" smtClean="0"/>
              <a:t>“</a:t>
            </a:r>
            <a:r>
              <a:rPr lang="ru-RU" dirty="0" smtClean="0"/>
              <a:t>С</a:t>
            </a:r>
            <a:r>
              <a:rPr lang="en-US" dirty="0" smtClean="0"/>
              <a:t>”.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C</a:t>
            </a:r>
            <a:r>
              <a:rPr lang="ru-RU" dirty="0" err="1" smtClean="0"/>
              <a:t>редствами</a:t>
            </a:r>
            <a:r>
              <a:rPr lang="ru-RU" dirty="0" smtClean="0"/>
              <a:t> </a:t>
            </a:r>
            <a:r>
              <a:rPr lang="en-US" dirty="0" smtClean="0"/>
              <a:t>Microsoft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ru-RU" dirty="0" smtClean="0"/>
              <a:t>  </a:t>
            </a:r>
            <a:r>
              <a:rPr lang="en-US" dirty="0" smtClean="0"/>
              <a:t>(Microsoft Visual Studio)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748" y="116632"/>
            <a:ext cx="3574132" cy="1872208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 err="1" smtClean="0"/>
              <a:t>архитектурА</a:t>
            </a:r>
            <a:r>
              <a:rPr lang="ru-RU" dirty="0" smtClean="0"/>
              <a:t> </a:t>
            </a:r>
            <a:r>
              <a:rPr lang="ru-RU" dirty="0"/>
              <a:t>проекта </a:t>
            </a:r>
            <a:br>
              <a:rPr lang="ru-RU" dirty="0"/>
            </a:br>
            <a:r>
              <a:rPr lang="ru-RU" dirty="0"/>
              <a:t>	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5503" y="4725144"/>
            <a:ext cx="6480720" cy="1764196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ru" sz="2000" dirty="0" smtClean="0"/>
              <a:t>Поля помеченые </a:t>
            </a:r>
            <a:r>
              <a:rPr lang="ru-RU" sz="2000" dirty="0" smtClean="0">
                <a:solidFill>
                  <a:srgbClr val="00B050"/>
                </a:solidFill>
              </a:rPr>
              <a:t>зелёным</a:t>
            </a:r>
            <a:r>
              <a:rPr lang="ru" sz="2000" dirty="0" smtClean="0"/>
              <a:t> цветом взаимодействуют со структурой </a:t>
            </a:r>
            <a:r>
              <a:rPr lang="en-US" sz="2000" dirty="0" smtClean="0"/>
              <a:t>&lt;</a:t>
            </a:r>
            <a:r>
              <a:rPr lang="en-US" sz="2000" dirty="0" err="1" smtClean="0"/>
              <a:t>MyString</a:t>
            </a:r>
            <a:r>
              <a:rPr lang="en-US" sz="2000" dirty="0" smtClean="0"/>
              <a:t>&gt;</a:t>
            </a:r>
            <a:r>
              <a:rPr lang="en-US" sz="2000" dirty="0"/>
              <a:t>;</a:t>
            </a:r>
            <a:endParaRPr lang="ru-RU" sz="2000" dirty="0" smtClean="0"/>
          </a:p>
          <a:p>
            <a:pPr rtl="0"/>
            <a:r>
              <a:rPr lang="ru-RU" sz="2000" dirty="0" smtClean="0"/>
              <a:t>Поля </a:t>
            </a:r>
            <a:r>
              <a:rPr lang="ru-RU" sz="2000" dirty="0" smtClean="0"/>
              <a:t>помечен</a:t>
            </a:r>
            <a:r>
              <a:rPr lang="ru-RU" sz="2000" dirty="0"/>
              <a:t>н</a:t>
            </a:r>
            <a:r>
              <a:rPr lang="ru-RU" sz="2000" dirty="0" smtClean="0"/>
              <a:t>ые </a:t>
            </a:r>
            <a:r>
              <a:rPr lang="ru-RU" sz="2000" dirty="0" smtClean="0">
                <a:solidFill>
                  <a:srgbClr val="FFFF00"/>
                </a:solidFill>
              </a:rPr>
              <a:t>жёлтым</a:t>
            </a:r>
            <a:r>
              <a:rPr lang="ru-RU" sz="2000" dirty="0" smtClean="0"/>
              <a:t> цветом имеют тип данных </a:t>
            </a:r>
            <a:r>
              <a:rPr lang="en-US" sz="2000" dirty="0" smtClean="0"/>
              <a:t>&lt;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&gt;, </a:t>
            </a:r>
            <a:r>
              <a:rPr lang="ru-RU" sz="2000" dirty="0" smtClean="0">
                <a:solidFill>
                  <a:srgbClr val="00B0F0"/>
                </a:solidFill>
              </a:rPr>
              <a:t>синим</a:t>
            </a:r>
            <a:r>
              <a:rPr lang="ru-RU" sz="2000" dirty="0" smtClean="0"/>
              <a:t> цветом </a:t>
            </a:r>
            <a:r>
              <a:rPr lang="en-US" sz="2000" dirty="0" smtClean="0"/>
              <a:t>&lt;float&gt;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rtl="0"/>
            <a:r>
              <a:rPr lang="ru-RU" sz="2000" dirty="0" smtClean="0"/>
              <a:t>Структура </a:t>
            </a:r>
            <a:r>
              <a:rPr lang="en-US" sz="2000" dirty="0" smtClean="0"/>
              <a:t>&lt;Massage&gt;</a:t>
            </a:r>
            <a:r>
              <a:rPr lang="ru-RU" sz="2000" dirty="0"/>
              <a:t> </a:t>
            </a:r>
            <a:r>
              <a:rPr lang="ru-RU" sz="2000" dirty="0" smtClean="0"/>
              <a:t>отличается от </a:t>
            </a:r>
            <a:r>
              <a:rPr lang="ru-RU" sz="2000" dirty="0" smtClean="0"/>
              <a:t>остальных</a:t>
            </a:r>
            <a:r>
              <a:rPr lang="en-US" sz="2000" dirty="0" smtClean="0"/>
              <a:t>;</a:t>
            </a:r>
          </a:p>
          <a:p>
            <a:pPr rtl="0"/>
            <a:r>
              <a:rPr lang="ru-RU" sz="2000" dirty="0" smtClean="0"/>
              <a:t>В структур</a:t>
            </a:r>
            <a:r>
              <a:rPr lang="ru-RU" sz="2000" dirty="0" smtClean="0"/>
              <a:t>е </a:t>
            </a:r>
            <a:r>
              <a:rPr lang="en-US" sz="2000" dirty="0" smtClean="0"/>
              <a:t>&lt;</a:t>
            </a:r>
            <a:r>
              <a:rPr lang="en-US" sz="2000" dirty="0" smtClean="0"/>
              <a:t>Date</a:t>
            </a:r>
            <a:r>
              <a:rPr lang="en-US" sz="2000" dirty="0" smtClean="0"/>
              <a:t>&gt;</a:t>
            </a:r>
            <a:r>
              <a:rPr lang="ru-RU" sz="2000" dirty="0" smtClean="0"/>
              <a:t> поля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FFC000"/>
                </a:solidFill>
              </a:rPr>
              <a:t>год</a:t>
            </a:r>
            <a:r>
              <a:rPr lang="ru-RU" sz="2000" dirty="0" smtClean="0"/>
              <a:t>, </a:t>
            </a:r>
            <a:r>
              <a:rPr lang="ru-RU" sz="2000" dirty="0" smtClean="0">
                <a:solidFill>
                  <a:srgbClr val="FFC000"/>
                </a:solidFill>
              </a:rPr>
              <a:t>месяц</a:t>
            </a:r>
            <a:r>
              <a:rPr lang="ru-RU" sz="2000" dirty="0" smtClean="0"/>
              <a:t>, </a:t>
            </a:r>
            <a:r>
              <a:rPr lang="ru-RU" sz="2000" dirty="0" smtClean="0">
                <a:solidFill>
                  <a:srgbClr val="FFC000"/>
                </a:solidFill>
              </a:rPr>
              <a:t>день</a:t>
            </a:r>
            <a:r>
              <a:rPr lang="ru-RU" sz="2000" dirty="0" smtClean="0"/>
              <a:t>, </a:t>
            </a:r>
            <a:r>
              <a:rPr lang="ru-RU" sz="2000" dirty="0" smtClean="0">
                <a:solidFill>
                  <a:srgbClr val="FFC000"/>
                </a:solidFill>
              </a:rPr>
              <a:t>часы</a:t>
            </a:r>
            <a:r>
              <a:rPr lang="ru-RU" sz="2000" dirty="0" smtClean="0"/>
              <a:t> и </a:t>
            </a:r>
            <a:r>
              <a:rPr lang="ru-RU" sz="2000" dirty="0" smtClean="0">
                <a:solidFill>
                  <a:srgbClr val="FFC000"/>
                </a:solidFill>
              </a:rPr>
              <a:t>минуты</a:t>
            </a:r>
            <a:r>
              <a:rPr lang="en-US" sz="2000" dirty="0" smtClean="0">
                <a:solidFill>
                  <a:srgbClr val="FFC000"/>
                </a:solidFill>
              </a:rPr>
              <a:t>;</a:t>
            </a:r>
            <a:endParaRPr lang="ru-RU" sz="2000" dirty="0" smtClean="0">
              <a:solidFill>
                <a:srgbClr val="FFC000"/>
              </a:solidFill>
            </a:endParaRPr>
          </a:p>
          <a:p>
            <a:pPr rtl="0"/>
            <a:r>
              <a:rPr lang="ru-RU" sz="2000" dirty="0" smtClean="0"/>
              <a:t>В структуре </a:t>
            </a:r>
            <a:r>
              <a:rPr lang="en-US" sz="2000" dirty="0" smtClean="0"/>
              <a:t>&lt;Administrators&gt; </a:t>
            </a:r>
            <a:r>
              <a:rPr lang="ru-RU" sz="2000" dirty="0" smtClean="0"/>
              <a:t>поля</a:t>
            </a:r>
            <a:r>
              <a:rPr lang="en-US" sz="2000" dirty="0" smtClean="0"/>
              <a:t>: </a:t>
            </a:r>
            <a:r>
              <a:rPr lang="ru-RU" sz="2000" dirty="0" smtClean="0">
                <a:solidFill>
                  <a:srgbClr val="00B050"/>
                </a:solidFill>
              </a:rPr>
              <a:t>имя</a:t>
            </a:r>
            <a:r>
              <a:rPr lang="ru-RU" sz="2000" dirty="0" smtClean="0"/>
              <a:t> и </a:t>
            </a:r>
            <a:r>
              <a:rPr lang="ru-RU" sz="2000" dirty="0" smtClean="0">
                <a:solidFill>
                  <a:srgbClr val="00B050"/>
                </a:solidFill>
              </a:rPr>
              <a:t>пароль</a:t>
            </a:r>
            <a:r>
              <a:rPr lang="en-US" sz="2000" dirty="0" smtClean="0"/>
              <a:t> </a:t>
            </a:r>
            <a:r>
              <a:rPr lang="en-US" sz="2000" dirty="0" smtClean="0"/>
              <a:t> ;</a:t>
            </a:r>
          </a:p>
          <a:p>
            <a:pPr rtl="0"/>
            <a:endParaRPr lang="en-US" sz="2000" dirty="0" smtClean="0"/>
          </a:p>
          <a:p>
            <a:pPr rtl="0"/>
            <a:endParaRPr lang="ru" sz="2000" dirty="0"/>
          </a:p>
        </p:txBody>
      </p:sp>
      <p:graphicFrame>
        <p:nvGraphicFramePr>
          <p:cNvPr id="9" name="Объект 8" descr="Чередующиеся шестиугольники, представляющие три группы с описанием задач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5363837"/>
              </p:ext>
            </p:extLst>
          </p:nvPr>
        </p:nvGraphicFramePr>
        <p:xfrm>
          <a:off x="3574132" y="1196752"/>
          <a:ext cx="842493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616" y="570584"/>
            <a:ext cx="6260369" cy="1434232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Пользователи проекта </a:t>
            </a:r>
            <a:br>
              <a:rPr lang="ru-RU" dirty="0"/>
            </a:br>
            <a:r>
              <a:rPr lang="ru-RU" dirty="0"/>
              <a:t>	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55408896"/>
              </p:ext>
            </p:extLst>
          </p:nvPr>
        </p:nvGraphicFramePr>
        <p:xfrm>
          <a:off x="3790156" y="2004816"/>
          <a:ext cx="6480720" cy="3606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038689" y="5517232"/>
            <a:ext cx="5328592" cy="698376"/>
          </a:xfrm>
        </p:spPr>
        <p:txBody>
          <a:bodyPr/>
          <a:lstStyle/>
          <a:p>
            <a:r>
              <a:rPr lang="ru-RU" sz="2000" dirty="0" smtClean="0"/>
              <a:t>Настраивает виды сервиса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9260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2" y="1988840"/>
            <a:ext cx="10360501" cy="27363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sz="7300" dirty="0"/>
              <a:t>Функциональные возможности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90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780" y="836712"/>
            <a:ext cx="5756313" cy="937096"/>
          </a:xfrm>
        </p:spPr>
        <p:txBody>
          <a:bodyPr>
            <a:noAutofit/>
          </a:bodyPr>
          <a:lstStyle/>
          <a:p>
            <a:r>
              <a:rPr lang="ru-RU" sz="4800" dirty="0" smtClean="0"/>
              <a:t>Выбор языка</a:t>
            </a:r>
            <a:endParaRPr lang="ru-RU" sz="4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2348880"/>
            <a:ext cx="5814990" cy="3405193"/>
          </a:xfrm>
        </p:spPr>
      </p:pic>
    </p:spTree>
    <p:extLst>
      <p:ext uri="{BB962C8B-B14F-4D97-AF65-F5344CB8AC3E}">
        <p14:creationId xmlns:p14="http://schemas.microsoft.com/office/powerpoint/2010/main" val="2489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788" y="1052736"/>
            <a:ext cx="5108241" cy="1219200"/>
          </a:xfrm>
        </p:spPr>
        <p:txBody>
          <a:bodyPr/>
          <a:lstStyle/>
          <a:p>
            <a:r>
              <a:rPr lang="ru-RU" dirty="0" smtClean="0"/>
              <a:t>Выбор аккаунта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sz="1200" dirty="0" smtClean="0"/>
              <a:t>с вводом пароля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2852936"/>
            <a:ext cx="5687219" cy="3248478"/>
          </a:xfrm>
        </p:spPr>
      </p:pic>
    </p:spTree>
    <p:extLst>
      <p:ext uri="{BB962C8B-B14F-4D97-AF65-F5344CB8AC3E}">
        <p14:creationId xmlns:p14="http://schemas.microsoft.com/office/powerpoint/2010/main" val="21701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оформления с алым фоном в альбомной ориентации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Тема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алыми тонами в альбомной ориентации</Template>
  <TotalTime>231</TotalTime>
  <Words>306</Words>
  <Application>Microsoft Office PowerPoint</Application>
  <PresentationFormat>Произвольный</PresentationFormat>
  <Paragraphs>78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Cambria</vt:lpstr>
      <vt:lpstr>Century Gothic</vt:lpstr>
      <vt:lpstr>Wingdings</vt:lpstr>
      <vt:lpstr>Шаблон оформления с алым фоном в альбомной ориентации</vt:lpstr>
      <vt:lpstr>Итоговый проект по курсу Процедурное программирование на С на тему  «Салон Красоты»</vt:lpstr>
      <vt:lpstr>    техническое задание  часть 1  </vt:lpstr>
      <vt:lpstr>  техническое задание  часть 2</vt:lpstr>
      <vt:lpstr>    Задачи проекта   </vt:lpstr>
      <vt:lpstr>    архитектурА проекта   </vt:lpstr>
      <vt:lpstr>    Пользователи проекта    </vt:lpstr>
      <vt:lpstr>    Функциональные возможности    </vt:lpstr>
      <vt:lpstr>Выбор языка</vt:lpstr>
      <vt:lpstr>Выбор аккаунта  с вводом пароля</vt:lpstr>
      <vt:lpstr>Меню  Администратора</vt:lpstr>
      <vt:lpstr>Выбор услуг</vt:lpstr>
      <vt:lpstr>Меню принятия заказа</vt:lpstr>
      <vt:lpstr>Ввод данных для чека</vt:lpstr>
      <vt:lpstr>Распечатка чека</vt:lpstr>
      <vt:lpstr>Вывод прайс-листа</vt:lpstr>
      <vt:lpstr>Вывод отсортированного прайс-листа</vt:lpstr>
      <vt:lpstr>Меню Менеджера</vt:lpstr>
      <vt:lpstr>Меню Менеджера</vt:lpstr>
      <vt:lpstr>Меню Удаления</vt:lpstr>
      <vt:lpstr>Меню добавления</vt:lpstr>
      <vt:lpstr>Меню изменения цены</vt:lpstr>
      <vt:lpstr>Спасибо за внимание                             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курсу Процедурное программирование на С на тему «Салон Красоты»</dc:title>
  <dc:creator>Савченко Денис</dc:creator>
  <cp:lastModifiedBy>Савченко Денис</cp:lastModifiedBy>
  <cp:revision>20</cp:revision>
  <dcterms:created xsi:type="dcterms:W3CDTF">2018-05-29T14:42:04Z</dcterms:created>
  <dcterms:modified xsi:type="dcterms:W3CDTF">2018-05-29T19:14:41Z</dcterms:modified>
</cp:coreProperties>
</file>