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2147477925" r:id="rId5"/>
    <p:sldId id="2147477937" r:id="rId6"/>
    <p:sldId id="2147477938" r:id="rId7"/>
    <p:sldId id="2147477939" r:id="rId8"/>
    <p:sldId id="2147477940" r:id="rId9"/>
    <p:sldId id="2147477941" r:id="rId10"/>
    <p:sldId id="2147477942" r:id="rId11"/>
    <p:sldId id="214747794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[CIAM] TO_SAI" id="{D07C5925-9492-4386-A792-9DFB0E0AB388}">
          <p14:sldIdLst>
            <p14:sldId id="2147477925"/>
            <p14:sldId id="2147477937"/>
            <p14:sldId id="2147477938"/>
            <p14:sldId id="2147477939"/>
          </p14:sldIdLst>
        </p14:section>
        <p14:section name="[CIAM] TO_CIAM" id="{DC3418E4-550E-4D0C-BEF9-D0BA3C900403}">
          <p14:sldIdLst>
            <p14:sldId id="2147477940"/>
            <p14:sldId id="2147477941"/>
          </p14:sldIdLst>
        </p14:section>
        <p14:section name="[CMDM] TO_SAI" id="{9D2EA4F7-B762-48FD-8B87-CAD0817868EA}">
          <p14:sldIdLst>
            <p14:sldId id="2147477942"/>
            <p14:sldId id="2147477943"/>
          </p14:sldIdLst>
        </p14:section>
        <p14:section name="[CMDM] TO_CMDM" id="{CD1226C4-9244-4FA7-80B4-4F3B6602CA9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5C"/>
    <a:srgbClr val="F77F00"/>
    <a:srgbClr val="B2C1D1"/>
    <a:srgbClr val="6685A3"/>
    <a:srgbClr val="4472C4"/>
    <a:srgbClr val="D9D9D9"/>
    <a:srgbClr val="BFBFBF"/>
    <a:srgbClr val="7F7F7F"/>
    <a:srgbClr val="B2B2B2"/>
    <a:srgbClr val="0B2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8" autoAdjust="0"/>
    <p:restoredTop sz="94660"/>
  </p:normalViewPr>
  <p:slideViewPr>
    <p:cSldViewPr snapToGrid="0">
      <p:cViewPr>
        <p:scale>
          <a:sx n="70" d="100"/>
          <a:sy n="70" d="100"/>
        </p:scale>
        <p:origin x="38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FC313-1CEC-40D3-A9DA-B0CF88B29DA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5A10E-C2A1-46D8-98E0-3B9A1359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5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83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2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/>
              <a:t>클릭하여 마스터 부제목 스타일 편집</a:t>
            </a: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94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0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7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6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50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6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1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5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#1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9" y="966847"/>
            <a:ext cx="7844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CIAM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에서 지원하는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SSO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적용 방식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SAML,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OIDC,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그 외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(JWT)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중 개발 방식 문의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6775564" cy="23038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1. CIAM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적용방식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CAA0B9-0269-F99B-954D-1D7E5414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4" y="1442803"/>
            <a:ext cx="9650172" cy="1686160"/>
          </a:xfrm>
          <a:prstGeom prst="rect">
            <a:avLst/>
          </a:prstGeom>
        </p:spPr>
      </p:pic>
      <p:pic>
        <p:nvPicPr>
          <p:cNvPr id="14" name="그림 13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78F9579E-AE4B-78AF-4B57-873E9182A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4" y="3904956"/>
            <a:ext cx="7441956" cy="1986197"/>
          </a:xfrm>
          <a:prstGeom prst="rect">
            <a:avLst/>
          </a:prstGeom>
        </p:spPr>
      </p:pic>
      <p:sp>
        <p:nvSpPr>
          <p:cNvPr id="16" name="Rectangle 235">
            <a:extLst>
              <a:ext uri="{FF2B5EF4-FFF2-40B4-BE49-F238E27FC236}">
                <a16:creationId xmlns:a16="http://schemas.microsoft.com/office/drawing/2014/main" id="{D9306CAF-DDC9-5B78-EBEB-012F40F68845}"/>
              </a:ext>
            </a:extLst>
          </p:cNvPr>
          <p:cNvSpPr/>
          <p:nvPr/>
        </p:nvSpPr>
        <p:spPr bwMode="auto">
          <a:xfrm>
            <a:off x="8676640" y="3365413"/>
            <a:ext cx="3005486" cy="28583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Q1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CIAM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에서 지원하는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SSO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방식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(Protocol)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중 어느 방식을 사용할지 문의 드립니다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ko-KR" altLang="en-US" sz="1600" b="1" dirty="0">
                <a:solidFill>
                  <a:schemeClr val="tx1"/>
                </a:solidFill>
              </a:rPr>
              <a:t>지원 </a:t>
            </a:r>
            <a:r>
              <a:rPr lang="en-US" altLang="ko-KR" sz="1600" b="1" dirty="0">
                <a:solidFill>
                  <a:schemeClr val="tx1"/>
                </a:solidFill>
              </a:rPr>
              <a:t>SSO </a:t>
            </a:r>
            <a:r>
              <a:rPr lang="ko-KR" altLang="en-US" sz="1600" b="1" dirty="0">
                <a:solidFill>
                  <a:schemeClr val="tx1"/>
                </a:solidFill>
              </a:rPr>
              <a:t>방식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fontAlgn="base" latinLnBrk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914400" algn="l"/>
                <a:tab pos="7315200" algn="r"/>
              </a:tabLst>
            </a:pPr>
            <a:r>
              <a:rPr lang="en-US" altLang="ko-KR" sz="1600" b="1" dirty="0"/>
              <a:t>SAML</a:t>
            </a:r>
          </a:p>
          <a:p>
            <a:pPr marL="171450" indent="-171450" fontAlgn="base" latinLnBrk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914400" algn="l"/>
                <a:tab pos="7315200" algn="r"/>
              </a:tabLst>
            </a:pPr>
            <a:r>
              <a:rPr lang="en-US" altLang="ko-KR" sz="1600" b="1" dirty="0">
                <a:solidFill>
                  <a:schemeClr val="tx1"/>
                </a:solidFill>
              </a:rPr>
              <a:t>OIDC(Open ID)</a:t>
            </a:r>
            <a:endParaRPr lang="ko-KR" altLang="en-US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Rectangle 169">
            <a:extLst>
              <a:ext uri="{FF2B5EF4-FFF2-40B4-BE49-F238E27FC236}">
                <a16:creationId xmlns:a16="http://schemas.microsoft.com/office/drawing/2014/main" id="{6D49E06B-9477-E2C0-5B88-3B3DB5087C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04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#2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8" y="966847"/>
            <a:ext cx="980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CIAM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의 공통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User Profile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중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Country, Language, Time Zone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정보 취득에 관한 문의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8392160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2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.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CIAM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User Profile 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에 대한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F20332-8C04-78FF-AC92-D6EF4CDE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1563553"/>
            <a:ext cx="5069842" cy="5026998"/>
          </a:xfrm>
          <a:prstGeom prst="rect">
            <a:avLst/>
          </a:prstGeom>
        </p:spPr>
      </p:pic>
      <p:sp>
        <p:nvSpPr>
          <p:cNvPr id="10" name="Rectangle 235">
            <a:extLst>
              <a:ext uri="{FF2B5EF4-FFF2-40B4-BE49-F238E27FC236}">
                <a16:creationId xmlns:a16="http://schemas.microsoft.com/office/drawing/2014/main" id="{706C773C-C20D-6985-3131-35DACBDC4DA6}"/>
              </a:ext>
            </a:extLst>
          </p:cNvPr>
          <p:cNvSpPr/>
          <p:nvPr/>
        </p:nvSpPr>
        <p:spPr bwMode="auto">
          <a:xfrm>
            <a:off x="1510302" y="3951481"/>
            <a:ext cx="4280899" cy="3868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" name="Rectangle 235">
            <a:extLst>
              <a:ext uri="{FF2B5EF4-FFF2-40B4-BE49-F238E27FC236}">
                <a16:creationId xmlns:a16="http://schemas.microsoft.com/office/drawing/2014/main" id="{F573121A-B818-C0B2-6D09-D22771E13DC1}"/>
              </a:ext>
            </a:extLst>
          </p:cNvPr>
          <p:cNvSpPr/>
          <p:nvPr/>
        </p:nvSpPr>
        <p:spPr bwMode="auto">
          <a:xfrm>
            <a:off x="1510302" y="4510281"/>
            <a:ext cx="4280899" cy="2141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235">
            <a:extLst>
              <a:ext uri="{FF2B5EF4-FFF2-40B4-BE49-F238E27FC236}">
                <a16:creationId xmlns:a16="http://schemas.microsoft.com/office/drawing/2014/main" id="{B90A80B4-730F-1CD3-3D84-58BE973E037E}"/>
              </a:ext>
            </a:extLst>
          </p:cNvPr>
          <p:cNvSpPr/>
          <p:nvPr/>
        </p:nvSpPr>
        <p:spPr bwMode="auto">
          <a:xfrm>
            <a:off x="8676640" y="3365413"/>
            <a:ext cx="3005486" cy="28583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Q2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CIAM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에서 지원하는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User Profile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중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Country, Language, Time Zone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등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의 정보를 사용할지 별도 관리할지 문의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dirty="0"/>
              <a:t>User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Profile(</a:t>
            </a:r>
            <a:r>
              <a:rPr lang="ko-KR" altLang="en-US" sz="1600" b="1" dirty="0"/>
              <a:t>공통</a:t>
            </a:r>
            <a:r>
              <a:rPr lang="en-US" altLang="ko-KR" sz="1600" b="1" dirty="0"/>
              <a:t>) – Read Only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fontAlgn="base" latinLnBrk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914400" algn="l"/>
                <a:tab pos="7315200" algn="r"/>
              </a:tabLst>
            </a:pPr>
            <a:r>
              <a:rPr lang="en-US" altLang="ko-KR" sz="1600" b="1" dirty="0"/>
              <a:t>Country</a:t>
            </a:r>
          </a:p>
          <a:p>
            <a:pPr marL="171450" indent="-171450" fontAlgn="base" latinLnBrk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914400" algn="l"/>
                <a:tab pos="7315200" algn="r"/>
              </a:tabLst>
            </a:pPr>
            <a:r>
              <a:rPr lang="en-US" altLang="ko-KR" sz="1600" b="1" dirty="0"/>
              <a:t>Preferred Language</a:t>
            </a:r>
            <a:endParaRPr lang="ko-KR" altLang="en-US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169">
            <a:extLst>
              <a:ext uri="{FF2B5EF4-FFF2-40B4-BE49-F238E27FC236}">
                <a16:creationId xmlns:a16="http://schemas.microsoft.com/office/drawing/2014/main" id="{71F07916-9080-F73F-D9EC-D68BE0521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1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BE2F4D-5F0D-F2C4-8907-ED08E221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" y="1607201"/>
            <a:ext cx="7746039" cy="3509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#3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8" y="966847"/>
            <a:ext cx="980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Login, Logout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시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User Logging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정보 처리에 관한 문의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8392160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3. Login(Logout)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 Process 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에 대한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" name="Rectangle 235">
            <a:extLst>
              <a:ext uri="{FF2B5EF4-FFF2-40B4-BE49-F238E27FC236}">
                <a16:creationId xmlns:a16="http://schemas.microsoft.com/office/drawing/2014/main" id="{706C773C-C20D-6985-3131-35DACBDC4DA6}"/>
              </a:ext>
            </a:extLst>
          </p:cNvPr>
          <p:cNvSpPr/>
          <p:nvPr/>
        </p:nvSpPr>
        <p:spPr bwMode="auto">
          <a:xfrm>
            <a:off x="636541" y="4495766"/>
            <a:ext cx="1954259" cy="6205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235">
            <a:extLst>
              <a:ext uri="{FF2B5EF4-FFF2-40B4-BE49-F238E27FC236}">
                <a16:creationId xmlns:a16="http://schemas.microsoft.com/office/drawing/2014/main" id="{B90A80B4-730F-1CD3-3D84-58BE973E037E}"/>
              </a:ext>
            </a:extLst>
          </p:cNvPr>
          <p:cNvSpPr/>
          <p:nvPr/>
        </p:nvSpPr>
        <p:spPr bwMode="auto">
          <a:xfrm>
            <a:off x="8676640" y="3365413"/>
            <a:ext cx="3005486" cy="252573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Q3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CIAM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에서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Login, Logout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처리 완료 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Redirect Page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 Login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에 대한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Logging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처리여부 문의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169">
            <a:extLst>
              <a:ext uri="{FF2B5EF4-FFF2-40B4-BE49-F238E27FC236}">
                <a16:creationId xmlns:a16="http://schemas.microsoft.com/office/drawing/2014/main" id="{71F07916-9080-F73F-D9EC-D68BE0521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09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1AE4476-8D6A-5777-16EF-90456102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" y="2281621"/>
            <a:ext cx="8058595" cy="1847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#4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8" y="966847"/>
            <a:ext cx="980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User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정보 전송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Rest API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사용 여부 및 개인정보 활용 권한 관리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문의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8392160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4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. User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정보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전송 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API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이용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에 대한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" name="Rectangle 235">
            <a:extLst>
              <a:ext uri="{FF2B5EF4-FFF2-40B4-BE49-F238E27FC236}">
                <a16:creationId xmlns:a16="http://schemas.microsoft.com/office/drawing/2014/main" id="{706C773C-C20D-6985-3131-35DACBDC4DA6}"/>
              </a:ext>
            </a:extLst>
          </p:cNvPr>
          <p:cNvSpPr/>
          <p:nvPr/>
        </p:nvSpPr>
        <p:spPr bwMode="auto">
          <a:xfrm>
            <a:off x="3669299" y="2349968"/>
            <a:ext cx="2105168" cy="6980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235">
            <a:extLst>
              <a:ext uri="{FF2B5EF4-FFF2-40B4-BE49-F238E27FC236}">
                <a16:creationId xmlns:a16="http://schemas.microsoft.com/office/drawing/2014/main" id="{B90A80B4-730F-1CD3-3D84-58BE973E037E}"/>
              </a:ext>
            </a:extLst>
          </p:cNvPr>
          <p:cNvSpPr/>
          <p:nvPr/>
        </p:nvSpPr>
        <p:spPr bwMode="auto">
          <a:xfrm>
            <a:off x="8676640" y="3365413"/>
            <a:ext cx="3005486" cy="177029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Q4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CIAM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신규 등록 및 전환 사용자 정보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Rest API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사용 여부 및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CIAM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에서 관리하는 개인정보 활용을 위한 별도 권한 관리 여부 문의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169">
            <a:extLst>
              <a:ext uri="{FF2B5EF4-FFF2-40B4-BE49-F238E27FC236}">
                <a16:creationId xmlns:a16="http://schemas.microsoft.com/office/drawing/2014/main" id="{71F07916-9080-F73F-D9EC-D68BE0521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35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05DF17-D1AF-49A5-EE3E-FCF9E0377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" y="1607200"/>
            <a:ext cx="7732961" cy="3862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CIAM]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#5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8" y="966847"/>
            <a:ext cx="980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SS AD SSO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내부 사용자가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CIAM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로그인 처리 요청 시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SSO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연계를 위한 별도 로직이 있는지 문의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8392160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5.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CIAM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SS AD 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인증을 거친 내부사용자의 로그인 처리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" name="Rectangle 235">
            <a:extLst>
              <a:ext uri="{FF2B5EF4-FFF2-40B4-BE49-F238E27FC236}">
                <a16:creationId xmlns:a16="http://schemas.microsoft.com/office/drawing/2014/main" id="{706C773C-C20D-6985-3131-35DACBDC4DA6}"/>
              </a:ext>
            </a:extLst>
          </p:cNvPr>
          <p:cNvSpPr/>
          <p:nvPr/>
        </p:nvSpPr>
        <p:spPr bwMode="auto">
          <a:xfrm>
            <a:off x="7892143" y="3124200"/>
            <a:ext cx="562176" cy="10596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235">
            <a:extLst>
              <a:ext uri="{FF2B5EF4-FFF2-40B4-BE49-F238E27FC236}">
                <a16:creationId xmlns:a16="http://schemas.microsoft.com/office/drawing/2014/main" id="{B90A80B4-730F-1CD3-3D84-58BE973E037E}"/>
              </a:ext>
            </a:extLst>
          </p:cNvPr>
          <p:cNvSpPr/>
          <p:nvPr/>
        </p:nvSpPr>
        <p:spPr bwMode="auto">
          <a:xfrm>
            <a:off x="8676640" y="3365413"/>
            <a:ext cx="3005486" cy="177029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Q5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SS AD SSO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인증을 거친 내부 사용자가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CIAM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로그인 처리를 요청하였을 경우  별도 로직이 있는지 문의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169">
            <a:extLst>
              <a:ext uri="{FF2B5EF4-FFF2-40B4-BE49-F238E27FC236}">
                <a16:creationId xmlns:a16="http://schemas.microsoft.com/office/drawing/2014/main" id="{71F07916-9080-F73F-D9EC-D68BE0521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07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FE69CBD-7626-E9D2-F62A-F7430E40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647576"/>
            <a:ext cx="10288436" cy="35628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CIAM]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#6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8" y="966847"/>
            <a:ext cx="980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채널에서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T&amp;C/PP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등의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CIAM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화면 링크 시 다국어 설정 가능 여부 문의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8392160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6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. T&amp;C/PP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등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CIAM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 화면 링크 시 다국어 설정 가능 여부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" name="Rectangle 235">
            <a:extLst>
              <a:ext uri="{FF2B5EF4-FFF2-40B4-BE49-F238E27FC236}">
                <a16:creationId xmlns:a16="http://schemas.microsoft.com/office/drawing/2014/main" id="{706C773C-C20D-6985-3131-35DACBDC4DA6}"/>
              </a:ext>
            </a:extLst>
          </p:cNvPr>
          <p:cNvSpPr/>
          <p:nvPr/>
        </p:nvSpPr>
        <p:spPr bwMode="auto">
          <a:xfrm>
            <a:off x="3722913" y="2492828"/>
            <a:ext cx="2884715" cy="24618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235">
            <a:extLst>
              <a:ext uri="{FF2B5EF4-FFF2-40B4-BE49-F238E27FC236}">
                <a16:creationId xmlns:a16="http://schemas.microsoft.com/office/drawing/2014/main" id="{B90A80B4-730F-1CD3-3D84-58BE973E037E}"/>
              </a:ext>
            </a:extLst>
          </p:cNvPr>
          <p:cNvSpPr/>
          <p:nvPr/>
        </p:nvSpPr>
        <p:spPr bwMode="auto">
          <a:xfrm>
            <a:off x="8676640" y="4954728"/>
            <a:ext cx="3005486" cy="141341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Q6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T&amp;C/PP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을 비롯한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CIAM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화면 링크 시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 다국어 설정 가능 여부 문의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169">
            <a:extLst>
              <a:ext uri="{FF2B5EF4-FFF2-40B4-BE49-F238E27FC236}">
                <a16:creationId xmlns:a16="http://schemas.microsoft.com/office/drawing/2014/main" id="{71F07916-9080-F73F-D9EC-D68BE0521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4559791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93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CMDM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#1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9" y="966847"/>
            <a:ext cx="7844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CMDM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제공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Account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API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중 필요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API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식별 요청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6775564" cy="23038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1. CMDM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필요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API 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식별 요청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(Account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API)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6" name="Rectangle 235">
            <a:extLst>
              <a:ext uri="{FF2B5EF4-FFF2-40B4-BE49-F238E27FC236}">
                <a16:creationId xmlns:a16="http://schemas.microsoft.com/office/drawing/2014/main" id="{D9306CAF-DDC9-5B78-EBEB-012F40F68845}"/>
              </a:ext>
            </a:extLst>
          </p:cNvPr>
          <p:cNvSpPr/>
          <p:nvPr/>
        </p:nvSpPr>
        <p:spPr bwMode="auto">
          <a:xfrm>
            <a:off x="8676640" y="3365414"/>
            <a:ext cx="3005486" cy="15440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Q1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MDM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제공 예정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API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중 필요한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API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식별 요청</a:t>
            </a:r>
            <a:endParaRPr lang="ko-KR" altLang="en-US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Rectangle 169">
            <a:extLst>
              <a:ext uri="{FF2B5EF4-FFF2-40B4-BE49-F238E27FC236}">
                <a16:creationId xmlns:a16="http://schemas.microsoft.com/office/drawing/2014/main" id="{6D49E06B-9477-E2C0-5B88-3B3DB5087C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4E4D4C-D3B2-097B-9620-790F8D2D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" y="1558824"/>
            <a:ext cx="7844873" cy="46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CA5F7C1-3D12-516F-59C0-10BB4153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562229"/>
            <a:ext cx="8564600" cy="39418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CMDM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#2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9" y="966847"/>
            <a:ext cx="7844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CMDM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제공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Contact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API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중 필요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API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식별 요청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6775564" cy="23038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2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. CMDM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필요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API 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식별 요청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(Contact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API)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6" name="Rectangle 235">
            <a:extLst>
              <a:ext uri="{FF2B5EF4-FFF2-40B4-BE49-F238E27FC236}">
                <a16:creationId xmlns:a16="http://schemas.microsoft.com/office/drawing/2014/main" id="{D9306CAF-DDC9-5B78-EBEB-012F40F68845}"/>
              </a:ext>
            </a:extLst>
          </p:cNvPr>
          <p:cNvSpPr/>
          <p:nvPr/>
        </p:nvSpPr>
        <p:spPr bwMode="auto">
          <a:xfrm>
            <a:off x="8676640" y="4606385"/>
            <a:ext cx="3005486" cy="15440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Q1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MDM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제공 예정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API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중 필요한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API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식별 요청</a:t>
            </a:r>
            <a:endParaRPr lang="ko-KR" altLang="en-US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Rectangle 169">
            <a:extLst>
              <a:ext uri="{FF2B5EF4-FFF2-40B4-BE49-F238E27FC236}">
                <a16:creationId xmlns:a16="http://schemas.microsoft.com/office/drawing/2014/main" id="{6D49E06B-9477-E2C0-5B88-3B3DB5087C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4211448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15166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402E175F7F69848AE3A1AF86780A04B" ma:contentTypeVersion="12" ma:contentTypeDescription="새 문서를 만듭니다." ma:contentTypeScope="" ma:versionID="ae4d321673509f360469d0397fd80996">
  <xsd:schema xmlns:xsd="http://www.w3.org/2001/XMLSchema" xmlns:xs="http://www.w3.org/2001/XMLSchema" xmlns:p="http://schemas.microsoft.com/office/2006/metadata/properties" xmlns:ns2="a1eda698-621f-447f-90c5-3c6f376b0776" xmlns:ns3="8ad0b5f9-27a6-492d-8a39-5930d0b71bfc" targetNamespace="http://schemas.microsoft.com/office/2006/metadata/properties" ma:root="true" ma:fieldsID="cfbcb9bac77ba696eee8fc2264e19ba5" ns2:_="" ns3:_="">
    <xsd:import namespace="a1eda698-621f-447f-90c5-3c6f376b0776"/>
    <xsd:import namespace="8ad0b5f9-27a6-492d-8a39-5930d0b71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da698-621f-447f-90c5-3c6f376b07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771db62-e625-4a44-9f2e-385d8ff0fc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ink" ma:index="19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0b5f9-27a6-492d-8a39-5930d0b71bf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a89e736-ceb4-4079-8897-b06bad97d18b}" ma:internalName="TaxCatchAll" ma:showField="CatchAllData" ma:web="8ad0b5f9-27a6-492d-8a39-5930d0b71b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eda698-621f-447f-90c5-3c6f376b0776">
      <Terms xmlns="http://schemas.microsoft.com/office/infopath/2007/PartnerControls"/>
    </lcf76f155ced4ddcb4097134ff3c332f>
    <TaxCatchAll xmlns="8ad0b5f9-27a6-492d-8a39-5930d0b71bfc" xsi:nil="true"/>
    <Link xmlns="a1eda698-621f-447f-90c5-3c6f376b0776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E4EC5745-EECD-46DF-97DA-3F76E26C299A}">
  <ds:schemaRefs>
    <ds:schemaRef ds:uri="8ad0b5f9-27a6-492d-8a39-5930d0b71bfc"/>
    <ds:schemaRef ds:uri="a1eda698-621f-447f-90c5-3c6f376b07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0B30C6-8F0B-476E-B926-EB906AB7E9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36211E-16E7-4233-87C0-D7D92E343897}">
  <ds:schemaRefs>
    <ds:schemaRef ds:uri="8ad0b5f9-27a6-492d-8a39-5930d0b71bfc"/>
    <ds:schemaRef ds:uri="a1eda698-621f-447f-90c5-3c6f376b077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448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Samsung Sharp Sans</vt:lpstr>
      <vt:lpstr>SamsungOne 400</vt:lpstr>
      <vt:lpstr>SamsungOne 700</vt:lpstr>
      <vt:lpstr>SamsungOneKorean 400</vt:lpstr>
      <vt:lpstr>SamsungOneKorean 700</vt:lpstr>
      <vt:lpstr>맑은 고딕</vt:lpstr>
      <vt:lpstr>Arial</vt:lpstr>
      <vt:lpstr>Wingdings</vt:lpstr>
      <vt:lpstr>2_Office 테마</vt:lpstr>
      <vt:lpstr>[To SAI] CIAM 관련 문의 #1</vt:lpstr>
      <vt:lpstr>[To SAI] CIAM 관련 문의 #2</vt:lpstr>
      <vt:lpstr>[To SAI] CIAM 관련 문의 #3</vt:lpstr>
      <vt:lpstr>[To SAI] CIAM 관련 문의 #4</vt:lpstr>
      <vt:lpstr>[To CIAM] CIAM 관련 문의 #5</vt:lpstr>
      <vt:lpstr>[To CIAM] CIAM 관련 문의 #6</vt:lpstr>
      <vt:lpstr>[To SAI] CMDM 관련 문의 #1</vt:lpstr>
      <vt:lpstr>[To SAI] CMDM 관련 문의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Phase 2, 3 – Ballpark figure</dc:title>
  <dc:creator>Jiyeon Lee</dc:creator>
  <cp:lastModifiedBy>Wontae Kim</cp:lastModifiedBy>
  <cp:revision>9</cp:revision>
  <dcterms:created xsi:type="dcterms:W3CDTF">2023-07-24T23:59:22Z</dcterms:created>
  <dcterms:modified xsi:type="dcterms:W3CDTF">2023-11-30T05:39:54Z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0x0101002402E175F7F69848AE3A1AF86780A04B</vt:lpwstr>
  </property>
  <property fmtid="{D5CDD505-2E9C-101B-9397-08002B2CF9AE}" pid="4" name="MediaServiceImageTags">
    <vt:lpwstr/>
  </property>
</Properties>
</file>