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147477930" r:id="rId3"/>
    <p:sldId id="2147477933" r:id="rId4"/>
    <p:sldId id="2147477932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0"/>
            <p14:sldId id="2147477933"/>
            <p14:sldId id="2147477932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#1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정보를 일원화하여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097917" y="5645245"/>
            <a:ext cx="302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865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668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417971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94787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86668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5857940" y="3059935"/>
            <a:ext cx="3049391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SAP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Commerce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Cloud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5871817" y="3435979"/>
            <a:ext cx="3029433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6034307" y="3574025"/>
            <a:ext cx="2205071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632931" y="2908414"/>
            <a:ext cx="4641156" cy="568294"/>
          </a:xfrm>
          <a:prstGeom prst="bentConnector3">
            <a:avLst>
              <a:gd name="adj1" fmla="val 212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4802113" y="3897789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417971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628076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628496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59292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638646" y="2044452"/>
            <a:ext cx="1642120" cy="1099416"/>
          </a:xfrm>
          <a:prstGeom prst="bentConnector3">
            <a:avLst>
              <a:gd name="adj1" fmla="val 59827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58721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632931" y="2563436"/>
            <a:ext cx="165203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9"/>
            <a:ext cx="1321210" cy="1271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96853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3245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403608" y="2151890"/>
            <a:ext cx="1321210" cy="18365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538369" y="238326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538368" y="2818857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3197423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1538368" y="3260416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58721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58721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632931" y="3683582"/>
            <a:ext cx="1401376" cy="19644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rot="10800000">
            <a:off x="2724819" y="3070186"/>
            <a:ext cx="472605" cy="460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637374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93017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746708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85794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227523" y="3760517"/>
            <a:ext cx="947504" cy="247428"/>
          </a:xfrm>
          <a:prstGeom prst="bentConnector3">
            <a:avLst>
              <a:gd name="adj1" fmla="val 5794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228113" y="3891548"/>
            <a:ext cx="824423" cy="9603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2" idx="6"/>
            <a:endCxn id="244" idx="0"/>
          </p:cNvCxnSpPr>
          <p:nvPr/>
        </p:nvCxnSpPr>
        <p:spPr>
          <a:xfrm flipH="1">
            <a:off x="6600432" y="4019960"/>
            <a:ext cx="1625069" cy="556269"/>
          </a:xfrm>
          <a:prstGeom prst="bentConnector4">
            <a:avLst>
              <a:gd name="adj1" fmla="val -16715"/>
              <a:gd name="adj2" fmla="val 636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81804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82394" y="386868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82394" y="404341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79782" y="399710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102">
            <a:extLst>
              <a:ext uri="{FF2B5EF4-FFF2-40B4-BE49-F238E27FC236}">
                <a16:creationId xmlns:a16="http://schemas.microsoft.com/office/drawing/2014/main" id="{5DE68346-29D9-F5D3-39A9-5A47F2B5EC15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24" name="Rounded Rectangle 81">
              <a:extLst>
                <a:ext uri="{FF2B5EF4-FFF2-40B4-BE49-F238E27FC236}">
                  <a16:creationId xmlns:a16="http://schemas.microsoft.com/office/drawing/2014/main" id="{514FFF3D-011A-1FB7-02A2-E4A6EA7289AB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5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25298E36-2070-EC03-D0A4-DB12FFD25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6D9C94-5D01-8235-EDE1-D6AF2DEDA51E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89" name="Up-down Arrow 1088">
            <a:extLst>
              <a:ext uri="{FF2B5EF4-FFF2-40B4-BE49-F238E27FC236}">
                <a16:creationId xmlns:a16="http://schemas.microsoft.com/office/drawing/2014/main" id="{73A562C6-F1C8-3047-8BE5-A1B5017DE80C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E61D6B40-FEED-183E-54AF-FF6945617131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4" name="Up-down Arrow 1088">
            <a:extLst>
              <a:ext uri="{FF2B5EF4-FFF2-40B4-BE49-F238E27FC236}">
                <a16:creationId xmlns:a16="http://schemas.microsoft.com/office/drawing/2014/main" id="{B7C3813F-81FB-5949-6FB7-D691DEAC6423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#2</a:t>
            </a: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SamsungOneKorean 700"/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모델링</a:t>
            </a:r>
            <a:r>
              <a:rPr lang="ko-KR" altLang="en-US" dirty="0">
                <a:solidFill>
                  <a:srgbClr val="7F7F7F"/>
                </a:solidFill>
                <a:latin typeface="SamsungOneKorean 700"/>
              </a:rPr>
              <a:t> 및 처리 예시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통합기능</a:t>
            </a:r>
            <a:endParaRPr lang="en-US" altLang="ko-KR" b="1" kern="0" dirty="0">
              <a:solidFill>
                <a:srgbClr val="FFFFFF"/>
              </a:solidFill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흐름처리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수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송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ea typeface="+mn-ea"/>
              </a:rPr>
              <a:t> </a:t>
            </a:r>
            <a:r>
              <a:rPr lang="en-US" altLang="ko-KR" sz="800" dirty="0">
                <a:latin typeface="+mj-lt"/>
              </a:rPr>
              <a:t>Process</a:t>
            </a:r>
            <a:r>
              <a:rPr lang="ko-KR" altLang="en-US" sz="800" dirty="0">
                <a:latin typeface="+mj-lt"/>
              </a:rPr>
              <a:t> 호</a:t>
            </a:r>
            <a:r>
              <a:rPr lang="ko-KR" altLang="en-US" sz="800" dirty="0">
                <a:latin typeface="+mj-lt"/>
                <a:ea typeface="+mn-ea"/>
              </a:rPr>
              <a:t>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호출결과 응답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조건부 거래분기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lt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lt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송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관리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전문변환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제어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lt"/>
              </a:rPr>
              <a:t>eBiz</a:t>
            </a:r>
            <a:r>
              <a:rPr lang="en-US" altLang="ko-KR" sz="1000" b="1" dirty="0">
                <a:latin typeface="+mj-lt"/>
              </a:rPr>
              <a:t> Platform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  <a:ea typeface="+mn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lt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수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lt"/>
              </a:rPr>
              <a:t>KEY </a:t>
            </a:r>
            <a:r>
              <a:rPr lang="ko-KR" altLang="en-US" sz="800" dirty="0" err="1">
                <a:latin typeface="+mj-lt"/>
              </a:rPr>
              <a:t>매칭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lt"/>
              <a:ea typeface="+mn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lt"/>
                <a:ea typeface="+mn-ea"/>
              </a:rPr>
              <a:t>JMS</a:t>
            </a:r>
            <a:r>
              <a:rPr lang="ko-KR" altLang="en-US" sz="800" dirty="0">
                <a:latin typeface="+mj-lt"/>
                <a:ea typeface="+mn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lt"/>
                <a:ea typeface="+mn-ea"/>
              </a:rPr>
              <a:t>Async</a:t>
            </a:r>
            <a:endParaRPr lang="en-US" altLang="ko-KR" sz="1000" dirty="0">
              <a:latin typeface="+mj-lt"/>
              <a:ea typeface="+mn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lt"/>
                <a:ea typeface="+mn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표준전문</a:t>
            </a:r>
            <a:endParaRPr lang="en-US" altLang="ko-KR" sz="800" dirty="0">
              <a:latin typeface="+mj-lt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헤더생성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lt"/>
                <a:ea typeface="+mn-ea"/>
              </a:rPr>
              <a:t>전문파싱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처리분기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lt"/>
                <a:ea typeface="+mn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lt"/>
              </a:rPr>
              <a:t>비표준</a:t>
            </a:r>
            <a:r>
              <a:rPr lang="ko-KR" altLang="en-US" sz="800" b="1" i="1" dirty="0">
                <a:latin typeface="+mj-lt"/>
              </a:rPr>
              <a:t> </a:t>
            </a:r>
            <a:r>
              <a:rPr lang="ko-KR" altLang="en-US" sz="800" b="1" i="1" dirty="0" err="1">
                <a:latin typeface="+mj-lt"/>
              </a:rPr>
              <a:t>거래시</a:t>
            </a:r>
            <a:endParaRPr lang="en-US" altLang="ko-KR" sz="800" b="1" i="1" dirty="0">
              <a:latin typeface="+mj-lt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lt"/>
              </a:rPr>
              <a:t>Validation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&amp; Filtering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외부연계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ko-KR" altLang="en-US" sz="1000" b="1" dirty="0">
                <a:latin typeface="+mj-lt"/>
              </a:rPr>
              <a:t>시스템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</a:rPr>
              <a:t>SFTP</a:t>
            </a:r>
            <a:endParaRPr lang="en-US" altLang="ko-KR" sz="800" dirty="0">
              <a:latin typeface="+mj-lt"/>
              <a:ea typeface="+mn-ea"/>
            </a:endParaRP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</a:rPr>
              <a:t>SFTP</a:t>
            </a:r>
            <a:endParaRPr lang="en-US" altLang="ko-KR" sz="900" dirty="0">
              <a:latin typeface="+mj-lt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외부연계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</a:rPr>
              <a:t>Azure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Blob</a:t>
            </a:r>
            <a:r>
              <a:rPr lang="ko-KR" altLang="en-US" sz="1000" b="1" dirty="0">
                <a:latin typeface="+mj-lt"/>
              </a:rPr>
              <a:t> 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en-US" altLang="ko-KR" sz="1000" b="1" dirty="0">
                <a:latin typeface="+mj-lt"/>
              </a:rPr>
              <a:t>Storage</a:t>
            </a:r>
            <a:endParaRPr lang="en-US" altLang="ko-KR" sz="1000" b="1" dirty="0">
              <a:latin typeface="+mj-lt"/>
              <a:ea typeface="+mn-ea"/>
            </a:endParaRP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솔루션을 이용한 서비스 구현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12056</TotalTime>
  <Words>1002</Words>
  <Application>Microsoft Office PowerPoint</Application>
  <PresentationFormat>와이드스크린</PresentationFormat>
  <Paragraphs>248</Paragraphs>
  <Slides>6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 </vt:lpstr>
      <vt:lpstr>3. Integration hub 모델링 및 처리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76</cp:revision>
  <dcterms:created xsi:type="dcterms:W3CDTF">2023-09-08T00:04:39Z</dcterms:created>
  <dcterms:modified xsi:type="dcterms:W3CDTF">2023-12-04T02:46:18Z</dcterms:modified>
</cp:coreProperties>
</file>