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64" r:id="rId3"/>
    <p:sldId id="2147477931" r:id="rId4"/>
    <p:sldId id="2147477930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64"/>
            <p14:sldId id="2147477931"/>
            <p14:sldId id="2147477930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9D81FBA-048B-4414-80A4-33E51EC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ounded Rectangle 53">
            <a:extLst>
              <a:ext uri="{FF2B5EF4-FFF2-40B4-BE49-F238E27FC236}">
                <a16:creationId xmlns:a16="http://schemas.microsoft.com/office/drawing/2014/main" id="{17EDDF15-A328-0AA0-EB21-712A2E04CFEC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논리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배포 및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정보를 일원화하여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" name="직선 연결선 278">
            <a:extLst>
              <a:ext uri="{FF2B5EF4-FFF2-40B4-BE49-F238E27FC236}">
                <a16:creationId xmlns:a16="http://schemas.microsoft.com/office/drawing/2014/main" id="{CDB44AD3-650E-FC0E-E1A7-8FBA5616E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78">
            <a:extLst>
              <a:ext uri="{FF2B5EF4-FFF2-40B4-BE49-F238E27FC236}">
                <a16:creationId xmlns:a16="http://schemas.microsoft.com/office/drawing/2014/main" id="{6CBD4731-764D-D872-DD4E-EE336704F7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78">
            <a:extLst>
              <a:ext uri="{FF2B5EF4-FFF2-40B4-BE49-F238E27FC236}">
                <a16:creationId xmlns:a16="http://schemas.microsoft.com/office/drawing/2014/main" id="{6C8E00AF-945B-8A36-1515-24E2E56A4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047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78">
            <a:extLst>
              <a:ext uri="{FF2B5EF4-FFF2-40B4-BE49-F238E27FC236}">
                <a16:creationId xmlns:a16="http://schemas.microsoft.com/office/drawing/2014/main" id="{4B5722BF-2075-B456-4161-4D6996DB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850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C311F-E706-5CD3-97DE-1E586627D859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D42D4-C2C2-09DB-F51C-04F74CE90F5F}"/>
              </a:ext>
            </a:extLst>
          </p:cNvPr>
          <p:cNvSpPr/>
          <p:nvPr/>
        </p:nvSpPr>
        <p:spPr>
          <a:xfrm>
            <a:off x="4631541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C61416-9A58-C845-6778-758DE52754C6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C8F4F-FC06-AC1F-AAC7-53B338E2DDF0}"/>
              </a:ext>
            </a:extLst>
          </p:cNvPr>
          <p:cNvCxnSpPr/>
          <p:nvPr/>
        </p:nvCxnSpPr>
        <p:spPr>
          <a:xfrm>
            <a:off x="4399701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9D9757-79AF-53BF-29A0-B66D89716F7E}"/>
              </a:ext>
            </a:extLst>
          </p:cNvPr>
          <p:cNvCxnSpPr/>
          <p:nvPr/>
        </p:nvCxnSpPr>
        <p:spPr>
          <a:xfrm>
            <a:off x="5318503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6BB82-D92B-78C1-8985-BE6A1E6873B5}"/>
              </a:ext>
            </a:extLst>
          </p:cNvPr>
          <p:cNvSpPr/>
          <p:nvPr/>
        </p:nvSpPr>
        <p:spPr>
          <a:xfrm>
            <a:off x="6542816" y="3264331"/>
            <a:ext cx="215119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SAP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Commerce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Cloud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C35C0E-A58D-A5EC-83A8-FFDB764162E9}"/>
              </a:ext>
            </a:extLst>
          </p:cNvPr>
          <p:cNvSpPr/>
          <p:nvPr/>
        </p:nvSpPr>
        <p:spPr>
          <a:xfrm>
            <a:off x="6547018" y="3635727"/>
            <a:ext cx="2146999" cy="67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52225D-2AD2-5EAD-0806-D37B9D0261C5}"/>
              </a:ext>
            </a:extLst>
          </p:cNvPr>
          <p:cNvSpPr/>
          <p:nvPr/>
        </p:nvSpPr>
        <p:spPr>
          <a:xfrm>
            <a:off x="6674161" y="3731484"/>
            <a:ext cx="1310417" cy="459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Lib.</a:t>
            </a:r>
            <a:endParaRPr lang="ko-KR" altLang="en-US" sz="1200" dirty="0">
              <a:solidFill>
                <a:schemeClr val="tx1"/>
              </a:solidFill>
              <a:latin typeface="SamsungOneKorean 70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4493107-D123-AB90-392E-14327AB5BE25}"/>
              </a:ext>
            </a:extLst>
          </p:cNvPr>
          <p:cNvCxnSpPr>
            <a:cxnSpLocks/>
            <a:stCxn id="1080" idx="6"/>
            <a:endCxn id="1088" idx="2"/>
          </p:cNvCxnSpPr>
          <p:nvPr/>
        </p:nvCxnSpPr>
        <p:spPr>
          <a:xfrm flipV="1">
            <a:off x="5084754" y="2908414"/>
            <a:ext cx="4189333" cy="568294"/>
          </a:xfrm>
          <a:prstGeom prst="bentConnector3">
            <a:avLst>
              <a:gd name="adj1" fmla="val 2835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D75094-5307-4786-95F0-BB8854A9C410}"/>
              </a:ext>
            </a:extLst>
          </p:cNvPr>
          <p:cNvSpPr/>
          <p:nvPr/>
        </p:nvSpPr>
        <p:spPr>
          <a:xfrm>
            <a:off x="5285460" y="3974348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1049" name="Rectangle 9">
            <a:extLst>
              <a:ext uri="{FF2B5EF4-FFF2-40B4-BE49-F238E27FC236}">
                <a16:creationId xmlns:a16="http://schemas.microsoft.com/office/drawing/2014/main" id="{75045F80-AD44-0976-9386-3311F59F6B79}"/>
              </a:ext>
            </a:extLst>
          </p:cNvPr>
          <p:cNvSpPr/>
          <p:nvPr/>
        </p:nvSpPr>
        <p:spPr>
          <a:xfrm>
            <a:off x="4631541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B47C619A-AE29-CD2B-02BF-6703B7EEF256}"/>
              </a:ext>
            </a:extLst>
          </p:cNvPr>
          <p:cNvSpPr/>
          <p:nvPr/>
        </p:nvSpPr>
        <p:spPr>
          <a:xfrm>
            <a:off x="6775619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78F49C3F-B27F-46EE-4238-88CA7DD7CAB9}"/>
              </a:ext>
            </a:extLst>
          </p:cNvPr>
          <p:cNvSpPr/>
          <p:nvPr/>
        </p:nvSpPr>
        <p:spPr>
          <a:xfrm>
            <a:off x="6779820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8903FD6F-1F3D-BEE5-F8C5-B760CB91BD84}"/>
              </a:ext>
            </a:extLst>
          </p:cNvPr>
          <p:cNvSpPr/>
          <p:nvPr/>
        </p:nvSpPr>
        <p:spPr bwMode="auto">
          <a:xfrm>
            <a:off x="5044750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2AE2AC4-7768-D2E4-C643-CA6275EB13AB}"/>
              </a:ext>
            </a:extLst>
          </p:cNvPr>
          <p:cNvCxnSpPr>
            <a:cxnSpLocks/>
            <a:stCxn id="1050" idx="1"/>
            <a:endCxn id="1055" idx="6"/>
          </p:cNvCxnSpPr>
          <p:nvPr/>
        </p:nvCxnSpPr>
        <p:spPr>
          <a:xfrm rot="10800000" flipV="1">
            <a:off x="5090469" y="2044452"/>
            <a:ext cx="1685150" cy="109941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타원 1060">
            <a:extLst>
              <a:ext uri="{FF2B5EF4-FFF2-40B4-BE49-F238E27FC236}">
                <a16:creationId xmlns:a16="http://schemas.microsoft.com/office/drawing/2014/main" id="{62A714DA-8BE8-ED79-149A-09E69C6FE8B2}"/>
              </a:ext>
            </a:extLst>
          </p:cNvPr>
          <p:cNvSpPr/>
          <p:nvPr/>
        </p:nvSpPr>
        <p:spPr bwMode="auto">
          <a:xfrm>
            <a:off x="5039035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62" name="직선 화살표 연결선 1055">
            <a:extLst>
              <a:ext uri="{FF2B5EF4-FFF2-40B4-BE49-F238E27FC236}">
                <a16:creationId xmlns:a16="http://schemas.microsoft.com/office/drawing/2014/main" id="{2A319A7C-0E83-D3AC-D243-CED7C9BA5339}"/>
              </a:ext>
            </a:extLst>
          </p:cNvPr>
          <p:cNvCxnSpPr>
            <a:cxnSpLocks/>
            <a:stCxn id="1051" idx="1"/>
            <a:endCxn id="1061" idx="6"/>
          </p:cNvCxnSpPr>
          <p:nvPr/>
        </p:nvCxnSpPr>
        <p:spPr>
          <a:xfrm rot="10800000" flipV="1">
            <a:off x="5084754" y="2563436"/>
            <a:ext cx="1695066" cy="748072"/>
          </a:xfrm>
          <a:prstGeom prst="bentConnector3">
            <a:avLst>
              <a:gd name="adj1" fmla="val 3966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33ACADD7-8E0C-B7A3-AD41-10C356140965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3E77BC2-5723-900C-9DEF-131FE4278462}"/>
              </a:ext>
            </a:extLst>
          </p:cNvPr>
          <p:cNvSpPr/>
          <p:nvPr/>
        </p:nvSpPr>
        <p:spPr>
          <a:xfrm>
            <a:off x="9278288" y="2164099"/>
            <a:ext cx="1321210" cy="1271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37838545-9D78-44B0-FDD9-A25D4881C382}"/>
              </a:ext>
            </a:extLst>
          </p:cNvPr>
          <p:cNvSpPr/>
          <p:nvPr/>
        </p:nvSpPr>
        <p:spPr>
          <a:xfrm>
            <a:off x="9413049" y="2296853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42BE9278-A02D-13B1-A17E-99B42F876B20}"/>
              </a:ext>
            </a:extLst>
          </p:cNvPr>
          <p:cNvSpPr/>
          <p:nvPr/>
        </p:nvSpPr>
        <p:spPr>
          <a:xfrm>
            <a:off x="9413048" y="273245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33C5FB7-1483-D7CE-3B17-4CE66D8C2D03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A2F2D89-EEE0-ACF5-60ED-683E6C09D97A}"/>
              </a:ext>
            </a:extLst>
          </p:cNvPr>
          <p:cNvSpPr/>
          <p:nvPr/>
        </p:nvSpPr>
        <p:spPr>
          <a:xfrm>
            <a:off x="1403608" y="2151890"/>
            <a:ext cx="1321210" cy="18365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9D5047CE-2F41-3CCB-46B2-C69DAB37D42A}"/>
              </a:ext>
            </a:extLst>
          </p:cNvPr>
          <p:cNvSpPr/>
          <p:nvPr/>
        </p:nvSpPr>
        <p:spPr>
          <a:xfrm>
            <a:off x="1538369" y="238326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B1B32C45-A32E-0182-DF34-299093D97579}"/>
              </a:ext>
            </a:extLst>
          </p:cNvPr>
          <p:cNvSpPr/>
          <p:nvPr/>
        </p:nvSpPr>
        <p:spPr>
          <a:xfrm>
            <a:off x="1538368" y="2818857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1078" name="Rectangle 9">
            <a:extLst>
              <a:ext uri="{FF2B5EF4-FFF2-40B4-BE49-F238E27FC236}">
                <a16:creationId xmlns:a16="http://schemas.microsoft.com/office/drawing/2014/main" id="{69082873-18DF-C399-3AB2-9C155FC8AF60}"/>
              </a:ext>
            </a:extLst>
          </p:cNvPr>
          <p:cNvSpPr/>
          <p:nvPr/>
        </p:nvSpPr>
        <p:spPr>
          <a:xfrm>
            <a:off x="3649246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C636D2B8-F944-F449-5A8C-E8E754F2331E}"/>
              </a:ext>
            </a:extLst>
          </p:cNvPr>
          <p:cNvSpPr/>
          <p:nvPr/>
        </p:nvSpPr>
        <p:spPr>
          <a:xfrm>
            <a:off x="1538368" y="3260416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4F8CFD40-1E02-42E5-5194-9FD1FD5B3754}"/>
              </a:ext>
            </a:extLst>
          </p:cNvPr>
          <p:cNvSpPr/>
          <p:nvPr/>
        </p:nvSpPr>
        <p:spPr bwMode="auto">
          <a:xfrm>
            <a:off x="5039035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FB87D7B6-F53B-3316-2EC6-8F83EFD93CB7}"/>
              </a:ext>
            </a:extLst>
          </p:cNvPr>
          <p:cNvSpPr/>
          <p:nvPr/>
        </p:nvSpPr>
        <p:spPr bwMode="auto">
          <a:xfrm>
            <a:off x="5039035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85" name="직선 화살표 연결선 112">
            <a:extLst>
              <a:ext uri="{FF2B5EF4-FFF2-40B4-BE49-F238E27FC236}">
                <a16:creationId xmlns:a16="http://schemas.microsoft.com/office/drawing/2014/main" id="{63E17F05-0A18-1CA8-F123-4E80E4685E13}"/>
              </a:ext>
            </a:extLst>
          </p:cNvPr>
          <p:cNvCxnSpPr>
            <a:cxnSpLocks/>
            <a:stCxn id="1081" idx="6"/>
            <a:endCxn id="96" idx="1"/>
          </p:cNvCxnSpPr>
          <p:nvPr/>
        </p:nvCxnSpPr>
        <p:spPr>
          <a:xfrm>
            <a:off x="5084754" y="3683582"/>
            <a:ext cx="1589407" cy="2778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타원 1087">
            <a:extLst>
              <a:ext uri="{FF2B5EF4-FFF2-40B4-BE49-F238E27FC236}">
                <a16:creationId xmlns:a16="http://schemas.microsoft.com/office/drawing/2014/main" id="{B97A3656-A9B1-D83E-9A0C-D1E499DFBF4C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93" name="직선 화살표 연결선 1055">
            <a:extLst>
              <a:ext uri="{FF2B5EF4-FFF2-40B4-BE49-F238E27FC236}">
                <a16:creationId xmlns:a16="http://schemas.microsoft.com/office/drawing/2014/main" id="{7AB621AD-AB4B-5327-4D04-33C9EDA75626}"/>
              </a:ext>
            </a:extLst>
          </p:cNvPr>
          <p:cNvCxnSpPr>
            <a:cxnSpLocks/>
            <a:stCxn id="1078" idx="1"/>
            <a:endCxn id="1074" idx="3"/>
          </p:cNvCxnSpPr>
          <p:nvPr/>
        </p:nvCxnSpPr>
        <p:spPr>
          <a:xfrm rot="10800000">
            <a:off x="2724818" y="3070186"/>
            <a:ext cx="924428" cy="460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직선 화살표 연결선 1055">
            <a:extLst>
              <a:ext uri="{FF2B5EF4-FFF2-40B4-BE49-F238E27FC236}">
                <a16:creationId xmlns:a16="http://schemas.microsoft.com/office/drawing/2014/main" id="{9D6072BB-3EE7-0185-37D2-A54D964216B6}"/>
              </a:ext>
            </a:extLst>
          </p:cNvPr>
          <p:cNvCxnSpPr>
            <a:cxnSpLocks/>
            <a:stCxn id="1049" idx="1"/>
            <a:endCxn id="1078" idx="3"/>
          </p:cNvCxnSpPr>
          <p:nvPr/>
        </p:nvCxnSpPr>
        <p:spPr>
          <a:xfrm flipH="1">
            <a:off x="4089197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ounded Rectangle 26">
            <a:extLst>
              <a:ext uri="{FF2B5EF4-FFF2-40B4-BE49-F238E27FC236}">
                <a16:creationId xmlns:a16="http://schemas.microsoft.com/office/drawing/2014/main" id="{38EB9056-26FF-6B3F-97FD-44A53104FC18}"/>
              </a:ext>
            </a:extLst>
          </p:cNvPr>
          <p:cNvSpPr/>
          <p:nvPr/>
        </p:nvSpPr>
        <p:spPr>
          <a:xfrm>
            <a:off x="6425025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0" name="Group 110">
            <a:extLst>
              <a:ext uri="{FF2B5EF4-FFF2-40B4-BE49-F238E27FC236}">
                <a16:creationId xmlns:a16="http://schemas.microsoft.com/office/drawing/2014/main" id="{4C7E8618-B8D9-F542-2B7C-BC83C1938433}"/>
              </a:ext>
            </a:extLst>
          </p:cNvPr>
          <p:cNvGrpSpPr/>
          <p:nvPr/>
        </p:nvGrpSpPr>
        <p:grpSpPr>
          <a:xfrm>
            <a:off x="9175027" y="3746708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8" name="Rounded Rectangle 56">
              <a:extLst>
                <a:ext uri="{FF2B5EF4-FFF2-40B4-BE49-F238E27FC236}">
                  <a16:creationId xmlns:a16="http://schemas.microsoft.com/office/drawing/2014/main" id="{7DB213DB-C17A-1CA0-35C1-A4EED0CE8EF1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9" name="Picture 47">
              <a:extLst>
                <a:ext uri="{FF2B5EF4-FFF2-40B4-BE49-F238E27FC236}">
                  <a16:creationId xmlns:a16="http://schemas.microsoft.com/office/drawing/2014/main" id="{F418F442-65CA-D0CA-CF41-F0030A51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1120" name="TextBox 57">
              <a:extLst>
                <a:ext uri="{FF2B5EF4-FFF2-40B4-BE49-F238E27FC236}">
                  <a16:creationId xmlns:a16="http://schemas.microsoft.com/office/drawing/2014/main" id="{F7CA8B17-2622-FBA5-0361-E2ACEB315A80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1102" name="Group 1046">
            <a:extLst>
              <a:ext uri="{FF2B5EF4-FFF2-40B4-BE49-F238E27FC236}">
                <a16:creationId xmlns:a16="http://schemas.microsoft.com/office/drawing/2014/main" id="{61C52A89-F193-B205-42EE-BBE800AF7DDC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2" name="Rounded Rectangle 1040">
              <a:extLst>
                <a:ext uri="{FF2B5EF4-FFF2-40B4-BE49-F238E27FC236}">
                  <a16:creationId xmlns:a16="http://schemas.microsoft.com/office/drawing/2014/main" id="{8934ED88-80ED-C572-1E57-52AD3A8260AD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3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CC256271-6D61-BEB5-8BC1-BC3ED0DDF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4" name="TextBox 1045">
              <a:extLst>
                <a:ext uri="{FF2B5EF4-FFF2-40B4-BE49-F238E27FC236}">
                  <a16:creationId xmlns:a16="http://schemas.microsoft.com/office/drawing/2014/main" id="{D7F24C5A-5C15-388C-0081-336D3F34542B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1107" name="Rounded Rectangle 51">
            <a:extLst>
              <a:ext uri="{FF2B5EF4-FFF2-40B4-BE49-F238E27FC236}">
                <a16:creationId xmlns:a16="http://schemas.microsoft.com/office/drawing/2014/main" id="{872FFDA6-552D-0933-EBFE-BC3E53FDFC5F}"/>
              </a:ext>
            </a:extLst>
          </p:cNvPr>
          <p:cNvSpPr/>
          <p:nvPr/>
        </p:nvSpPr>
        <p:spPr>
          <a:xfrm>
            <a:off x="6352793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1122" name="직선 화살표 연결선 112">
            <a:extLst>
              <a:ext uri="{FF2B5EF4-FFF2-40B4-BE49-F238E27FC236}">
                <a16:creationId xmlns:a16="http://schemas.microsoft.com/office/drawing/2014/main" id="{65482094-429A-DC09-42FC-0A45573BAC9C}"/>
              </a:ext>
            </a:extLst>
          </p:cNvPr>
          <p:cNvCxnSpPr>
            <a:cxnSpLocks/>
            <a:stCxn id="1131" idx="6"/>
            <a:endCxn id="1118" idx="1"/>
          </p:cNvCxnSpPr>
          <p:nvPr/>
        </p:nvCxnSpPr>
        <p:spPr>
          <a:xfrm>
            <a:off x="7969339" y="3825064"/>
            <a:ext cx="1205688" cy="182881"/>
          </a:xfrm>
          <a:prstGeom prst="bentConnector3">
            <a:avLst>
              <a:gd name="adj1" fmla="val 53792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">
            <a:extLst>
              <a:ext uri="{FF2B5EF4-FFF2-40B4-BE49-F238E27FC236}">
                <a16:creationId xmlns:a16="http://schemas.microsoft.com/office/drawing/2014/main" id="{00E5DA29-BEE7-0D7E-93E1-C6772730D892}"/>
              </a:ext>
            </a:extLst>
          </p:cNvPr>
          <p:cNvCxnSpPr>
            <a:cxnSpLocks/>
            <a:stCxn id="1132" idx="6"/>
            <a:endCxn id="1108" idx="1"/>
          </p:cNvCxnSpPr>
          <p:nvPr/>
        </p:nvCxnSpPr>
        <p:spPr>
          <a:xfrm>
            <a:off x="7969929" y="3956095"/>
            <a:ext cx="1082607" cy="89579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직선 화살표 연결선 112">
            <a:extLst>
              <a:ext uri="{FF2B5EF4-FFF2-40B4-BE49-F238E27FC236}">
                <a16:creationId xmlns:a16="http://schemas.microsoft.com/office/drawing/2014/main" id="{D9739747-52CD-32D0-F6AA-61F71AA7F464}"/>
              </a:ext>
            </a:extLst>
          </p:cNvPr>
          <p:cNvCxnSpPr>
            <a:cxnSpLocks/>
            <a:stCxn id="1142" idx="6"/>
            <a:endCxn id="1107" idx="0"/>
          </p:cNvCxnSpPr>
          <p:nvPr/>
        </p:nvCxnSpPr>
        <p:spPr>
          <a:xfrm flipH="1">
            <a:off x="7095285" y="4084507"/>
            <a:ext cx="872032" cy="491722"/>
          </a:xfrm>
          <a:prstGeom prst="bentConnector4">
            <a:avLst>
              <a:gd name="adj1" fmla="val -44565"/>
              <a:gd name="adj2" fmla="val 6627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타원 1130">
            <a:extLst>
              <a:ext uri="{FF2B5EF4-FFF2-40B4-BE49-F238E27FC236}">
                <a16:creationId xmlns:a16="http://schemas.microsoft.com/office/drawing/2014/main" id="{F4AEACAF-4797-8EAA-0C12-36B71B25510C}"/>
              </a:ext>
            </a:extLst>
          </p:cNvPr>
          <p:cNvSpPr/>
          <p:nvPr/>
        </p:nvSpPr>
        <p:spPr bwMode="auto">
          <a:xfrm>
            <a:off x="7923620" y="380220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2" name="타원 1131">
            <a:extLst>
              <a:ext uri="{FF2B5EF4-FFF2-40B4-BE49-F238E27FC236}">
                <a16:creationId xmlns:a16="http://schemas.microsoft.com/office/drawing/2014/main" id="{7C8F5128-034D-ACBF-9619-1CF5E8EBC227}"/>
              </a:ext>
            </a:extLst>
          </p:cNvPr>
          <p:cNvSpPr/>
          <p:nvPr/>
        </p:nvSpPr>
        <p:spPr bwMode="auto">
          <a:xfrm>
            <a:off x="7924210" y="393323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3" name="타원 1132">
            <a:extLst>
              <a:ext uri="{FF2B5EF4-FFF2-40B4-BE49-F238E27FC236}">
                <a16:creationId xmlns:a16="http://schemas.microsoft.com/office/drawing/2014/main" id="{71EAFA8B-C0C4-126F-7554-C9DFBEC0DA4C}"/>
              </a:ext>
            </a:extLst>
          </p:cNvPr>
          <p:cNvSpPr/>
          <p:nvPr/>
        </p:nvSpPr>
        <p:spPr bwMode="auto">
          <a:xfrm>
            <a:off x="7924210" y="4107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42" name="타원 1141">
            <a:extLst>
              <a:ext uri="{FF2B5EF4-FFF2-40B4-BE49-F238E27FC236}">
                <a16:creationId xmlns:a16="http://schemas.microsoft.com/office/drawing/2014/main" id="{E69FEE17-BCE1-DE5F-7D7E-84DAC9668896}"/>
              </a:ext>
            </a:extLst>
          </p:cNvPr>
          <p:cNvSpPr/>
          <p:nvPr/>
        </p:nvSpPr>
        <p:spPr bwMode="auto">
          <a:xfrm>
            <a:off x="7921598" y="406164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35781-7D90-BC6B-C8EF-408F63FD0B72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626993B-0919-DA46-2497-C65E1F25B5F1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BBFFA9-922E-188A-7BFE-17C26BF29B65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7889E6-1ADC-4346-7FED-3551681BC44C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45" name="Picture 46" descr="Product development - Free industry icons">
              <a:extLst>
                <a:ext uri="{FF2B5EF4-FFF2-40B4-BE49-F238E27FC236}">
                  <a16:creationId xmlns:a16="http://schemas.microsoft.com/office/drawing/2014/main" id="{FFCA28E7-1EC8-EE8F-74D8-86F88E30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C344E9-5CE2-4550-38C7-18E10554D961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B965E70-5F8D-C1BA-50EE-4E5CE77E1EE1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AAA46A-EA60-D07C-88C5-CD5510B8E629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84B9D46-99C1-8E3E-BACC-BD64F827A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8141D1-BF99-2B8D-4FA7-3D91C90469C8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F051FCB-D41C-85BF-4CB7-C7BDC008FCD7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42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F9EE8FF6-FDDB-59A0-D589-82E38C222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9AE2AF-AA8D-F2F0-341F-BECE08CB9311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D62839-7EDF-84F6-12E8-AEB44D91C613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3F4C82E-8E17-E644-118E-0F8D5958AA2F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8" name="Picture 24" descr="Product design - Free computer icons">
              <a:extLst>
                <a:ext uri="{FF2B5EF4-FFF2-40B4-BE49-F238E27FC236}">
                  <a16:creationId xmlns:a16="http://schemas.microsoft.com/office/drawing/2014/main" id="{1513982A-67CD-D75B-F938-8F0708F68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10BF6-E7B1-1428-D5F1-C71B6F1462C7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0AFBF7-73A7-83DD-9B5D-F6FABEF405F0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64E2444-7A25-3978-B42A-2D1FBE5860EE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0E8B1E-F27C-0B62-9168-5972E3E7A5AD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1002043-4363-426D-3BE3-FFAA1A275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81D902C-2F13-9D4F-DFA6-80451A8968D1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CAAF74C-C161-D237-452A-F4E15A355BD2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AFA916-920C-AC52-73A1-B28AEA2B5BD3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98" name="Picture 32">
              <a:extLst>
                <a:ext uri="{FF2B5EF4-FFF2-40B4-BE49-F238E27FC236}">
                  <a16:creationId xmlns:a16="http://schemas.microsoft.com/office/drawing/2014/main" id="{1EE8F76D-44B4-3D40-0B63-3F0CEB7C4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FA2EDE-3C69-A3BF-9360-84D828A8ED2B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FD79B-43EF-3A83-63B0-32882CF07034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76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03DEC7A-20EF-91F1-1F27-F3873505C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1089" name="Up-down Arrow 1088">
            <a:extLst>
              <a:ext uri="{FF2B5EF4-FFF2-40B4-BE49-F238E27FC236}">
                <a16:creationId xmlns:a16="http://schemas.microsoft.com/office/drawing/2014/main" id="{03A5AAB1-0924-98D5-47BD-6A56795DC29D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090" name="Up-down Arrow 1089">
            <a:extLst>
              <a:ext uri="{FF2B5EF4-FFF2-40B4-BE49-F238E27FC236}">
                <a16:creationId xmlns:a16="http://schemas.microsoft.com/office/drawing/2014/main" id="{E441D9D7-2D1B-ED65-6C58-E0A7A1801BDC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FA386E3E-7392-BC72-902E-FC1205ED60F9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6836-64C5-50E8-808D-2556C2D0780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A527-4734-1079-2FBC-964EE25D3A5D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6D0128BC-B6E2-1D84-E580-726210C6A64C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1A2ED3D-A8E0-6837-1F02-323E16D29F60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5994583-4156-7963-7F61-CDF1D3906178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AE5257-BB93-A7DF-7000-BB5AC51D0952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94164-FC58-E4A8-1599-203A9170BDD5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2A5A3C7-DFE9-DD67-86E0-6C827F4B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Up-down Arrow 43">
            <a:extLst>
              <a:ext uri="{FF2B5EF4-FFF2-40B4-BE49-F238E27FC236}">
                <a16:creationId xmlns:a16="http://schemas.microsoft.com/office/drawing/2014/main" id="{984192B8-D561-9A1C-D1D8-48F69D8A8BCB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B1DD42EB-A6DF-A829-5E63-41910945E6CF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D3782A6-A0C6-AF92-21F6-F5DAE4D0724A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9495F3DF-7591-5D04-62EA-8046A2AEC447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14E8B-88C9-6B83-80D3-0EE1CCE2F3E8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10A92A-9D73-DDCF-DC44-F22675EA10DC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13" name="Up-down Arrow 1088">
            <a:extLst>
              <a:ext uri="{FF2B5EF4-FFF2-40B4-BE49-F238E27FC236}">
                <a16:creationId xmlns:a16="http://schemas.microsoft.com/office/drawing/2014/main" id="{CF1B32F6-9098-2EA5-D26F-5FE1F38C5E2D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0859944E-9A47-2DAA-C5E6-3154AE2A7619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B19D6-4ABE-DE4E-6682-0D8C0030F38D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6B6047F-F06D-22CE-D43C-90C2E37E795B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1B706-C3A3-FBD0-4DE7-F8CF198CD4B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29" name="Up-down Arrow 1088">
            <a:extLst>
              <a:ext uri="{FF2B5EF4-FFF2-40B4-BE49-F238E27FC236}">
                <a16:creationId xmlns:a16="http://schemas.microsoft.com/office/drawing/2014/main" id="{F5B47B99-7991-D2A7-F647-4108BE884BF6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3" name="Up-down Arrow 1088">
            <a:extLst>
              <a:ext uri="{FF2B5EF4-FFF2-40B4-BE49-F238E27FC236}">
                <a16:creationId xmlns:a16="http://schemas.microsoft.com/office/drawing/2014/main" id="{B25836A6-AE80-C4DC-8EBC-220683F53525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CCE84-EB62-698B-92C7-1DA2126C4B3C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47AB12-3F61-B00A-198F-1FABE10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36F6A-1EA8-94F5-8DBE-8D950297240C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ACF72C-A8DD-43C7-4545-0A0F97D14C0C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연계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68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SamsungOneKorean 700"/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. Integration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모델링</a:t>
            </a:r>
            <a:r>
              <a:rPr lang="ko-KR" altLang="en-US" dirty="0">
                <a:solidFill>
                  <a:srgbClr val="7F7F7F"/>
                </a:solidFill>
                <a:latin typeface="SamsungOneKorean 700"/>
              </a:rPr>
              <a:t> 및 사용 예시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강력한 통합기능</a:t>
            </a:r>
            <a:endParaRPr lang="en-US" altLang="ko-KR" b="1" kern="0" dirty="0">
              <a:solidFill>
                <a:srgbClr val="FFFFFF"/>
              </a:solidFill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흐름처리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수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송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ea typeface="+mn-ea"/>
              </a:rPr>
              <a:t> </a:t>
            </a:r>
            <a:r>
              <a:rPr lang="en-US" altLang="ko-KR" sz="800" dirty="0">
                <a:latin typeface="+mj-lt"/>
              </a:rPr>
              <a:t>Process</a:t>
            </a:r>
            <a:r>
              <a:rPr lang="ko-KR" altLang="en-US" sz="800" dirty="0">
                <a:latin typeface="+mj-lt"/>
              </a:rPr>
              <a:t> 호</a:t>
            </a:r>
            <a:r>
              <a:rPr lang="ko-KR" altLang="en-US" sz="800" dirty="0">
                <a:latin typeface="+mj-lt"/>
                <a:ea typeface="+mn-ea"/>
              </a:rPr>
              <a:t>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호출결과 응답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조건부 거래분기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lt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lt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송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관리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전문변환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제어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lt"/>
              </a:rPr>
              <a:t>eBiz</a:t>
            </a:r>
            <a:r>
              <a:rPr lang="en-US" altLang="ko-KR" sz="1000" b="1" dirty="0">
                <a:latin typeface="+mj-lt"/>
              </a:rPr>
              <a:t> Platform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  <a:ea typeface="+mn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lt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수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lt"/>
              </a:rPr>
              <a:t>KEY </a:t>
            </a:r>
            <a:r>
              <a:rPr lang="ko-KR" altLang="en-US" sz="800" dirty="0" err="1">
                <a:latin typeface="+mj-lt"/>
              </a:rPr>
              <a:t>매칭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lt"/>
              <a:ea typeface="+mn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lt"/>
                <a:ea typeface="+mn-ea"/>
              </a:rPr>
              <a:t>JMS</a:t>
            </a:r>
            <a:r>
              <a:rPr lang="ko-KR" altLang="en-US" sz="800" dirty="0">
                <a:latin typeface="+mj-lt"/>
                <a:ea typeface="+mn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lt"/>
                <a:ea typeface="+mn-ea"/>
              </a:rPr>
              <a:t>Async</a:t>
            </a:r>
            <a:endParaRPr lang="en-US" altLang="ko-KR" sz="1000" dirty="0">
              <a:latin typeface="+mj-lt"/>
              <a:ea typeface="+mn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lt"/>
                <a:ea typeface="+mn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표준전문</a:t>
            </a:r>
            <a:endParaRPr lang="en-US" altLang="ko-KR" sz="800" dirty="0">
              <a:latin typeface="+mj-lt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헤더생성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lt"/>
                <a:ea typeface="+mn-ea"/>
              </a:rPr>
              <a:t>전문파싱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처리분기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lt"/>
                <a:ea typeface="+mn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lt"/>
              </a:rPr>
              <a:t>비표준</a:t>
            </a:r>
            <a:r>
              <a:rPr lang="ko-KR" altLang="en-US" sz="800" b="1" i="1" dirty="0">
                <a:latin typeface="+mj-lt"/>
              </a:rPr>
              <a:t> </a:t>
            </a:r>
            <a:r>
              <a:rPr lang="ko-KR" altLang="en-US" sz="800" b="1" i="1" dirty="0" err="1">
                <a:latin typeface="+mj-lt"/>
              </a:rPr>
              <a:t>거래시</a:t>
            </a:r>
            <a:endParaRPr lang="en-US" altLang="ko-KR" sz="800" b="1" i="1" dirty="0">
              <a:latin typeface="+mj-lt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lt"/>
              </a:rPr>
              <a:t>Validation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&amp; Filtering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외부연계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ko-KR" altLang="en-US" sz="1000" b="1" dirty="0">
                <a:latin typeface="+mj-lt"/>
              </a:rPr>
              <a:t>시스템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</a:rPr>
              <a:t>SFTP</a:t>
            </a:r>
            <a:endParaRPr lang="en-US" altLang="ko-KR" sz="800" dirty="0">
              <a:latin typeface="+mj-lt"/>
              <a:ea typeface="+mn-ea"/>
            </a:endParaRP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</a:rPr>
              <a:t>SFTP</a:t>
            </a:r>
            <a:endParaRPr lang="en-US" altLang="ko-KR" sz="900" dirty="0">
              <a:latin typeface="+mj-lt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88081" cy="1721795"/>
          </a:xfrm>
          <a:prstGeom prst="bentConnector3">
            <a:avLst>
              <a:gd name="adj1" fmla="val 970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외부연계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</a:rPr>
              <a:t>Azure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Blob</a:t>
            </a:r>
            <a:r>
              <a:rPr lang="ko-KR" altLang="en-US" sz="1000" b="1" dirty="0">
                <a:latin typeface="+mj-lt"/>
              </a:rPr>
              <a:t> 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en-US" altLang="ko-KR" sz="1000" b="1" dirty="0">
                <a:latin typeface="+mj-lt"/>
              </a:rPr>
              <a:t>Storage</a:t>
            </a:r>
            <a:endParaRPr lang="en-US" altLang="ko-KR" sz="1000" b="1" dirty="0">
              <a:latin typeface="+mj-lt"/>
              <a:ea typeface="+mn-ea"/>
            </a:endParaRP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98789" y="4858048"/>
            <a:ext cx="2367926" cy="728914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Apache Camel 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서비스 구현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991</Words>
  <Application>Microsoft Office PowerPoint</Application>
  <PresentationFormat>와이드스크린</PresentationFormat>
  <Paragraphs>247</Paragraphs>
  <Slides>6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3. Integration 모델링 및 사용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65</cp:revision>
  <dcterms:created xsi:type="dcterms:W3CDTF">2023-09-08T00:04:39Z</dcterms:created>
  <dcterms:modified xsi:type="dcterms:W3CDTF">2023-12-01T09:10:19Z</dcterms:modified>
</cp:coreProperties>
</file>