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3"/>
  </p:notesMasterIdLst>
  <p:sldIdLst>
    <p:sldId id="2147477925" r:id="rId5"/>
    <p:sldId id="2147477937" r:id="rId6"/>
    <p:sldId id="2147477938" r:id="rId7"/>
    <p:sldId id="2147477939" r:id="rId8"/>
    <p:sldId id="2147477940" r:id="rId9"/>
    <p:sldId id="2147477941" r:id="rId10"/>
    <p:sldId id="2147477942" r:id="rId11"/>
    <p:sldId id="214747794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[CIAM] TO_SAI" id="{D07C5925-9492-4386-A792-9DFB0E0AB388}">
          <p14:sldIdLst>
            <p14:sldId id="2147477925"/>
            <p14:sldId id="2147477937"/>
            <p14:sldId id="2147477938"/>
            <p14:sldId id="2147477939"/>
          </p14:sldIdLst>
        </p14:section>
        <p14:section name="[CIAM] TO_CIAM" id="{DC3418E4-550E-4D0C-BEF9-D0BA3C900403}">
          <p14:sldIdLst>
            <p14:sldId id="2147477940"/>
            <p14:sldId id="2147477941"/>
          </p14:sldIdLst>
        </p14:section>
        <p14:section name="[CMDM] TO_SAI" id="{9D2EA4F7-B762-48FD-8B87-CAD0817868EA}">
          <p14:sldIdLst>
            <p14:sldId id="2147477942"/>
            <p14:sldId id="2147477943"/>
          </p14:sldIdLst>
        </p14:section>
        <p14:section name="[CMDM] TO_CMDM" id="{CD1226C4-9244-4FA7-80B4-4F3B6602CA9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5C"/>
    <a:srgbClr val="F77F00"/>
    <a:srgbClr val="B2C1D1"/>
    <a:srgbClr val="6685A3"/>
    <a:srgbClr val="4472C4"/>
    <a:srgbClr val="D9D9D9"/>
    <a:srgbClr val="BFBFBF"/>
    <a:srgbClr val="7F7F7F"/>
    <a:srgbClr val="B2B2B2"/>
    <a:srgbClr val="0B2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8" autoAdjust="0"/>
    <p:restoredTop sz="94660"/>
  </p:normalViewPr>
  <p:slideViewPr>
    <p:cSldViewPr snapToGrid="0">
      <p:cViewPr varScale="1">
        <p:scale>
          <a:sx n="88" d="100"/>
          <a:sy n="88" d="100"/>
        </p:scale>
        <p:origin x="77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FC313-1CEC-40D3-A9DA-B0CF88B29DA3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5A10E-C2A1-46D8-98E0-3B9A13590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5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4446DEF-7803-842E-5CF0-48E3FD145297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160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24041E-F676-C980-DD3A-603094DE4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B521C-A1E0-3054-F0A4-672BE1830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D7900-4AF4-1DCA-88A5-90B656B8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9AC5F068-BF11-49BE-9914-1D4E5FA33D10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D2E88-8041-0E6A-EDA7-4E461344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843FD-1B03-E087-63FC-6449FD0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5FBBCE1D-41C8-49A9-8DC3-405F2D239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83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6D899-0932-13AA-45E7-331FC17A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A5298-5FEB-FC84-6DF5-86BDE420C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8ED7A-B4F0-2B7A-A727-15EBC5F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F50A2-61AB-233A-127E-7CD9BCF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FD4B0-B6A4-9D51-FE13-D547F6EA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10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EFD6B9-217E-0278-C7DA-DE2C9447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BC7FB-AC27-5E3E-6120-DFA4C2B64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18CED-8365-647E-BCD3-27B9A8D7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C7A83-1CE0-3A23-AC6A-4C350094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20F06-2952-CECB-4BB1-681F811B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2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/>
              <a:t>클릭하여 마스터 부제목 스타일 편집</a:t>
            </a: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94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E9459-7C8E-08C7-7497-E9E8E7FB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A9815-9454-9FD7-9C5B-97F36C4A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EFFDD-8FF8-C4D6-24AA-E93802D9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723D2-D09A-2D72-2F45-3B150C4F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97B27-78E6-710B-AE34-DF10D2B5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0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F0F6A-CBD1-0032-E19A-EFD010B3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C1B6C-D187-B2A7-47BF-DBE56AF3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33AA8-9D2C-EE7A-6C00-3F8408C0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6763B-FAE2-381E-DD5F-8294DBB5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3B9AD-1C53-1166-9DCF-AEE8818E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6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7F89-6927-E5BF-B611-8C19EC9E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DC96C-D1A0-F2F1-54AC-5F4337FEF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7DB4F-FEC3-CDCE-F33F-E8B8909D7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AF04C-95AA-AB41-F5E6-24D4A1A3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E68B7-FB67-D982-5DE7-F816D2EB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11583-D93F-73B4-F794-DCCF88BD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7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94D65-960C-765F-A702-BB1EDF8D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6F960-FC52-7571-49A4-50C6F044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F50DA-D132-501B-0D93-ED0FA177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777BD5-A909-3CED-5E40-7DF08B38B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24AD2-189E-16C2-4417-331A0FE2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1CA5BE-2BF1-CF1D-F8BD-775E03A9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2CD787-5725-AF02-3A20-5CEF5A34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A1987-C1AB-F820-F24B-EAD7B6C6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6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39A93-9F1F-4AE4-5C0C-DCEBC74B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A36F5D-6460-8DA1-0D9D-070EF651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684152-86B6-1D78-985F-2CC95A87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5484-C251-EA4F-90D5-BABB6515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8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91A41-7971-040C-0AE1-D9BF75A0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9C254F-DFEA-06F7-A3A8-8ECF00CB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693A6-E8C4-5952-9869-0B958011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50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66592-A69A-AC7D-F967-F93CDEA6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CE988-BF67-456F-4BBD-508D5E00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E6F40-29D4-194F-81DD-F419AA12A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2594A-9FA3-46DB-F3E3-F4C566BA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ED54D-3D7D-961C-05A4-97CB6C1D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0190E-DB1E-4A43-833D-AE041151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46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B9F8-DC66-794A-B3FD-F44C8DEA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818ACA-A429-67BE-6313-40BF158F1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FA81C-C0CD-25D3-77B5-CE9DABB7E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9AC2A-EEFC-B3D0-FCC9-A9A9F0D7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4C193-3E16-76FD-31AD-33F14B85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E23E1-30DF-6A72-E4C0-702559FB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1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F40B50-C8B4-D54C-346E-5C86391F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63BFD-2B23-B3FE-2323-5B5AE1CE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5F732-A7DF-8D3A-8939-F233F0DB9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F068-BF11-49BE-9914-1D4E5FA33D1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BACC0-8756-2804-238E-16FE7C210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249E5-3045-E3FF-0696-3790EEDC7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55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[To SAI] CIAM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 관련 문의 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#1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5" name="직사각형 57">
            <a:extLst>
              <a:ext uri="{FF2B5EF4-FFF2-40B4-BE49-F238E27FC236}">
                <a16:creationId xmlns:a16="http://schemas.microsoft.com/office/drawing/2014/main" id="{46EDB3BD-7C89-071A-DCD5-8A59488D1CD1}"/>
              </a:ext>
            </a:extLst>
          </p:cNvPr>
          <p:cNvSpPr/>
          <p:nvPr/>
        </p:nvSpPr>
        <p:spPr>
          <a:xfrm>
            <a:off x="721359" y="966847"/>
            <a:ext cx="7844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CIAM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에서 지원하는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SSO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적용 방식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SAML,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OIDC,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그 외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(JWT)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중 개발 방식 문의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.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6" name="직선 연결선 58">
            <a:extLst>
              <a:ext uri="{FF2B5EF4-FFF2-40B4-BE49-F238E27FC236}">
                <a16:creationId xmlns:a16="http://schemas.microsoft.com/office/drawing/2014/main" id="{17C356BF-99C3-4D43-D13A-EDB907EF39B4}"/>
              </a:ext>
            </a:extLst>
          </p:cNvPr>
          <p:cNvCxnSpPr>
            <a:cxnSpLocks/>
          </p:cNvCxnSpPr>
          <p:nvPr/>
        </p:nvCxnSpPr>
        <p:spPr>
          <a:xfrm>
            <a:off x="721360" y="1261753"/>
            <a:ext cx="6775564" cy="23038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0658475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black"/>
                </a:solidFill>
                <a:latin typeface="SamsungOne 400"/>
                <a:cs typeface="+mn-cs"/>
              </a:rPr>
              <a:t>1. CIAM </a:t>
            </a:r>
            <a:r>
              <a:rPr lang="ko-KR" altLang="en-US" sz="1600" b="1" dirty="0">
                <a:solidFill>
                  <a:prstClr val="black"/>
                </a:solidFill>
                <a:latin typeface="SamsungOne 400"/>
                <a:cs typeface="+mn-cs"/>
              </a:rPr>
              <a:t>적용방식 문의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CAA0B9-0269-F99B-954D-1D7E54140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74" y="1442803"/>
            <a:ext cx="9650172" cy="1686160"/>
          </a:xfrm>
          <a:prstGeom prst="rect">
            <a:avLst/>
          </a:prstGeom>
        </p:spPr>
      </p:pic>
      <p:pic>
        <p:nvPicPr>
          <p:cNvPr id="14" name="그림 13" descr="텍스트, 폰트, 라인, 번호이(가) 표시된 사진&#10;&#10;자동 생성된 설명">
            <a:extLst>
              <a:ext uri="{FF2B5EF4-FFF2-40B4-BE49-F238E27FC236}">
                <a16:creationId xmlns:a16="http://schemas.microsoft.com/office/drawing/2014/main" id="{78F9579E-AE4B-78AF-4B57-873E9182A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4" y="3904956"/>
            <a:ext cx="7441956" cy="1986197"/>
          </a:xfrm>
          <a:prstGeom prst="rect">
            <a:avLst/>
          </a:prstGeom>
        </p:spPr>
      </p:pic>
      <p:sp>
        <p:nvSpPr>
          <p:cNvPr id="16" name="Rectangle 235">
            <a:extLst>
              <a:ext uri="{FF2B5EF4-FFF2-40B4-BE49-F238E27FC236}">
                <a16:creationId xmlns:a16="http://schemas.microsoft.com/office/drawing/2014/main" id="{D9306CAF-DDC9-5B78-EBEB-012F40F68845}"/>
              </a:ext>
            </a:extLst>
          </p:cNvPr>
          <p:cNvSpPr/>
          <p:nvPr/>
        </p:nvSpPr>
        <p:spPr bwMode="auto">
          <a:xfrm>
            <a:off x="8676640" y="3365413"/>
            <a:ext cx="3005486" cy="285831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600" b="1" kern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Q1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) CIAM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에서 지원하는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SSO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방식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(Protocol)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중 어느 방식을 사용할지 문의 드립니다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ko-KR" altLang="en-US" sz="1600" b="1" dirty="0">
                <a:solidFill>
                  <a:schemeClr val="tx1"/>
                </a:solidFill>
              </a:rPr>
              <a:t>지원 </a:t>
            </a:r>
            <a:r>
              <a:rPr lang="en-US" altLang="ko-KR" sz="1600" b="1" dirty="0">
                <a:solidFill>
                  <a:schemeClr val="tx1"/>
                </a:solidFill>
              </a:rPr>
              <a:t>SSO </a:t>
            </a:r>
            <a:r>
              <a:rPr lang="ko-KR" altLang="en-US" sz="1600" b="1" dirty="0">
                <a:solidFill>
                  <a:schemeClr val="tx1"/>
                </a:solidFill>
              </a:rPr>
              <a:t>방식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171450" indent="-171450" fontAlgn="base" latinLnBrk="0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914400" algn="l"/>
                <a:tab pos="7315200" algn="r"/>
              </a:tabLst>
            </a:pPr>
            <a:r>
              <a:rPr lang="en-US" altLang="ko-KR" sz="1600" b="1" dirty="0"/>
              <a:t>SAML</a:t>
            </a:r>
          </a:p>
          <a:p>
            <a:pPr marL="171450" indent="-171450" fontAlgn="base" latinLnBrk="0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914400" algn="l"/>
                <a:tab pos="7315200" algn="r"/>
              </a:tabLst>
            </a:pPr>
            <a:r>
              <a:rPr lang="en-US" altLang="ko-KR" sz="1600" b="1" dirty="0">
                <a:solidFill>
                  <a:schemeClr val="tx1"/>
                </a:solidFill>
              </a:rPr>
              <a:t>OIDC(Open ID)</a:t>
            </a:r>
            <a:endParaRPr lang="ko-KR" altLang="en-US" sz="1600" b="1" dirty="0">
              <a:solidFill>
                <a:schemeClr val="tx1"/>
              </a:solidFill>
            </a:endParaRPr>
          </a:p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7" name="Rectangle 169">
            <a:extLst>
              <a:ext uri="{FF2B5EF4-FFF2-40B4-BE49-F238E27FC236}">
                <a16:creationId xmlns:a16="http://schemas.microsoft.com/office/drawing/2014/main" id="{6D49E06B-9477-E2C0-5B88-3B3DB5087C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76640" y="2970477"/>
            <a:ext cx="3005486" cy="469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문의</a:t>
            </a: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사항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04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[To SAI] CIAM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 관련 문의 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#2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5" name="직사각형 57">
            <a:extLst>
              <a:ext uri="{FF2B5EF4-FFF2-40B4-BE49-F238E27FC236}">
                <a16:creationId xmlns:a16="http://schemas.microsoft.com/office/drawing/2014/main" id="{46EDB3BD-7C89-071A-DCD5-8A59488D1CD1}"/>
              </a:ext>
            </a:extLst>
          </p:cNvPr>
          <p:cNvSpPr/>
          <p:nvPr/>
        </p:nvSpPr>
        <p:spPr>
          <a:xfrm>
            <a:off x="721358" y="966847"/>
            <a:ext cx="9804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CIAM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의 공통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User Profile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중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Country, Language, Time Zone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정보 취득에 관한 문의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6" name="직선 연결선 58">
            <a:extLst>
              <a:ext uri="{FF2B5EF4-FFF2-40B4-BE49-F238E27FC236}">
                <a16:creationId xmlns:a16="http://schemas.microsoft.com/office/drawing/2014/main" id="{17C356BF-99C3-4D43-D13A-EDB907EF39B4}"/>
              </a:ext>
            </a:extLst>
          </p:cNvPr>
          <p:cNvCxnSpPr>
            <a:cxnSpLocks/>
          </p:cNvCxnSpPr>
          <p:nvPr/>
        </p:nvCxnSpPr>
        <p:spPr>
          <a:xfrm>
            <a:off x="721360" y="1261753"/>
            <a:ext cx="8392160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0658475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2</a:t>
            </a:r>
            <a:r>
              <a:rPr lang="en-US" altLang="ko-KR" sz="1600" b="1" dirty="0">
                <a:solidFill>
                  <a:prstClr val="black"/>
                </a:solidFill>
                <a:latin typeface="SamsungOne 400"/>
                <a:cs typeface="+mn-cs"/>
              </a:rPr>
              <a:t>. 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CIAM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User Profile 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에 대한 문의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F20332-8C04-78FF-AC92-D6EF4CDE9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1563553"/>
            <a:ext cx="5069842" cy="5026998"/>
          </a:xfrm>
          <a:prstGeom prst="rect">
            <a:avLst/>
          </a:prstGeom>
        </p:spPr>
      </p:pic>
      <p:sp>
        <p:nvSpPr>
          <p:cNvPr id="10" name="Rectangle 235">
            <a:extLst>
              <a:ext uri="{FF2B5EF4-FFF2-40B4-BE49-F238E27FC236}">
                <a16:creationId xmlns:a16="http://schemas.microsoft.com/office/drawing/2014/main" id="{706C773C-C20D-6985-3131-35DACBDC4DA6}"/>
              </a:ext>
            </a:extLst>
          </p:cNvPr>
          <p:cNvSpPr/>
          <p:nvPr/>
        </p:nvSpPr>
        <p:spPr bwMode="auto">
          <a:xfrm>
            <a:off x="1510302" y="3951481"/>
            <a:ext cx="4280899" cy="3868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1" name="Rectangle 235">
            <a:extLst>
              <a:ext uri="{FF2B5EF4-FFF2-40B4-BE49-F238E27FC236}">
                <a16:creationId xmlns:a16="http://schemas.microsoft.com/office/drawing/2014/main" id="{F573121A-B818-C0B2-6D09-D22771E13DC1}"/>
              </a:ext>
            </a:extLst>
          </p:cNvPr>
          <p:cNvSpPr/>
          <p:nvPr/>
        </p:nvSpPr>
        <p:spPr bwMode="auto">
          <a:xfrm>
            <a:off x="1510302" y="4510281"/>
            <a:ext cx="4280899" cy="2141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2" name="Rectangle 235">
            <a:extLst>
              <a:ext uri="{FF2B5EF4-FFF2-40B4-BE49-F238E27FC236}">
                <a16:creationId xmlns:a16="http://schemas.microsoft.com/office/drawing/2014/main" id="{B90A80B4-730F-1CD3-3D84-58BE973E037E}"/>
              </a:ext>
            </a:extLst>
          </p:cNvPr>
          <p:cNvSpPr/>
          <p:nvPr/>
        </p:nvSpPr>
        <p:spPr bwMode="auto">
          <a:xfrm>
            <a:off x="8676640" y="3365413"/>
            <a:ext cx="3005486" cy="285831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600" b="1" kern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Q2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) CIAM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에서 지원하는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User Profile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중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Country, Language, Time Zone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등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의 정보를 사용할지 별도 관리할지 문의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600" b="1" dirty="0"/>
              <a:t>User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Profile(</a:t>
            </a:r>
            <a:r>
              <a:rPr lang="ko-KR" altLang="en-US" sz="1600" b="1" dirty="0"/>
              <a:t>공통</a:t>
            </a:r>
            <a:r>
              <a:rPr lang="en-US" altLang="ko-KR" sz="1600" b="1" dirty="0"/>
              <a:t>) – Read Only</a:t>
            </a: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171450" indent="-171450" fontAlgn="base" latinLnBrk="0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914400" algn="l"/>
                <a:tab pos="7315200" algn="r"/>
              </a:tabLst>
            </a:pPr>
            <a:r>
              <a:rPr lang="en-US" altLang="ko-KR" sz="1600" b="1" dirty="0"/>
              <a:t>Country</a:t>
            </a:r>
          </a:p>
          <a:p>
            <a:pPr marL="171450" indent="-171450" fontAlgn="base" latinLnBrk="0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914400" algn="l"/>
                <a:tab pos="7315200" algn="r"/>
              </a:tabLst>
            </a:pPr>
            <a:r>
              <a:rPr lang="en-US" altLang="ko-KR" sz="1600" b="1" dirty="0"/>
              <a:t>Preferred Language</a:t>
            </a:r>
            <a:endParaRPr lang="ko-KR" altLang="en-US" sz="1600" b="1" dirty="0">
              <a:solidFill>
                <a:schemeClr val="tx1"/>
              </a:solidFill>
            </a:endParaRPr>
          </a:p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" name="Rectangle 169">
            <a:extLst>
              <a:ext uri="{FF2B5EF4-FFF2-40B4-BE49-F238E27FC236}">
                <a16:creationId xmlns:a16="http://schemas.microsoft.com/office/drawing/2014/main" id="{71F07916-9080-F73F-D9EC-D68BE0521A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76640" y="2970477"/>
            <a:ext cx="3005486" cy="469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문의</a:t>
            </a: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사항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17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8BE2F4D-5F0D-F2C4-8907-ED08E221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8" y="1607201"/>
            <a:ext cx="7746039" cy="35090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[To SAI] CIAM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 관련 문의 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#3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5" name="직사각형 57">
            <a:extLst>
              <a:ext uri="{FF2B5EF4-FFF2-40B4-BE49-F238E27FC236}">
                <a16:creationId xmlns:a16="http://schemas.microsoft.com/office/drawing/2014/main" id="{46EDB3BD-7C89-071A-DCD5-8A59488D1CD1}"/>
              </a:ext>
            </a:extLst>
          </p:cNvPr>
          <p:cNvSpPr/>
          <p:nvPr/>
        </p:nvSpPr>
        <p:spPr>
          <a:xfrm>
            <a:off x="721358" y="966847"/>
            <a:ext cx="9804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Login, Logout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시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User Logging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정보 처리에 관한 문의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6" name="직선 연결선 58">
            <a:extLst>
              <a:ext uri="{FF2B5EF4-FFF2-40B4-BE49-F238E27FC236}">
                <a16:creationId xmlns:a16="http://schemas.microsoft.com/office/drawing/2014/main" id="{17C356BF-99C3-4D43-D13A-EDB907EF39B4}"/>
              </a:ext>
            </a:extLst>
          </p:cNvPr>
          <p:cNvCxnSpPr>
            <a:cxnSpLocks/>
          </p:cNvCxnSpPr>
          <p:nvPr/>
        </p:nvCxnSpPr>
        <p:spPr>
          <a:xfrm>
            <a:off x="721360" y="1261753"/>
            <a:ext cx="8392160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0658475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black"/>
                </a:solidFill>
                <a:latin typeface="SamsungOne 400"/>
                <a:cs typeface="+mn-cs"/>
              </a:rPr>
              <a:t>3. Login(Logout)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 Process 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에 대한 문의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0" name="Rectangle 235">
            <a:extLst>
              <a:ext uri="{FF2B5EF4-FFF2-40B4-BE49-F238E27FC236}">
                <a16:creationId xmlns:a16="http://schemas.microsoft.com/office/drawing/2014/main" id="{706C773C-C20D-6985-3131-35DACBDC4DA6}"/>
              </a:ext>
            </a:extLst>
          </p:cNvPr>
          <p:cNvSpPr/>
          <p:nvPr/>
        </p:nvSpPr>
        <p:spPr bwMode="auto">
          <a:xfrm>
            <a:off x="636541" y="4495766"/>
            <a:ext cx="1954259" cy="6205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2" name="Rectangle 235">
            <a:extLst>
              <a:ext uri="{FF2B5EF4-FFF2-40B4-BE49-F238E27FC236}">
                <a16:creationId xmlns:a16="http://schemas.microsoft.com/office/drawing/2014/main" id="{B90A80B4-730F-1CD3-3D84-58BE973E037E}"/>
              </a:ext>
            </a:extLst>
          </p:cNvPr>
          <p:cNvSpPr/>
          <p:nvPr/>
        </p:nvSpPr>
        <p:spPr bwMode="auto">
          <a:xfrm>
            <a:off x="8676640" y="3365413"/>
            <a:ext cx="3005486" cy="252573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600" b="1" kern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Q3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) CIAM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에서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Login, Logout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처리 완료 시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Redirect Page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에서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User Login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에 대한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Logging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처리여부 문의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" name="Rectangle 169">
            <a:extLst>
              <a:ext uri="{FF2B5EF4-FFF2-40B4-BE49-F238E27FC236}">
                <a16:creationId xmlns:a16="http://schemas.microsoft.com/office/drawing/2014/main" id="{71F07916-9080-F73F-D9EC-D68BE0521A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76640" y="2970477"/>
            <a:ext cx="3005486" cy="469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문의</a:t>
            </a: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사항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09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8902475-10FD-79F7-CB42-E048186AB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93" y="1829109"/>
            <a:ext cx="9408828" cy="2654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[To SAI] CIAM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 관련 문의 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#4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5" name="직사각형 57">
            <a:extLst>
              <a:ext uri="{FF2B5EF4-FFF2-40B4-BE49-F238E27FC236}">
                <a16:creationId xmlns:a16="http://schemas.microsoft.com/office/drawing/2014/main" id="{46EDB3BD-7C89-071A-DCD5-8A59488D1CD1}"/>
              </a:ext>
            </a:extLst>
          </p:cNvPr>
          <p:cNvSpPr/>
          <p:nvPr/>
        </p:nvSpPr>
        <p:spPr>
          <a:xfrm>
            <a:off x="721358" y="966847"/>
            <a:ext cx="9804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개인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정보 전송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Rest API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사용 여부 및 개인정보 활용 권한 관리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문의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6" name="직선 연결선 58">
            <a:extLst>
              <a:ext uri="{FF2B5EF4-FFF2-40B4-BE49-F238E27FC236}">
                <a16:creationId xmlns:a16="http://schemas.microsoft.com/office/drawing/2014/main" id="{17C356BF-99C3-4D43-D13A-EDB907EF39B4}"/>
              </a:ext>
            </a:extLst>
          </p:cNvPr>
          <p:cNvCxnSpPr>
            <a:cxnSpLocks/>
          </p:cNvCxnSpPr>
          <p:nvPr/>
        </p:nvCxnSpPr>
        <p:spPr>
          <a:xfrm>
            <a:off x="721360" y="1261753"/>
            <a:ext cx="8392160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0658475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4</a:t>
            </a:r>
            <a:r>
              <a:rPr lang="en-US" altLang="ko-KR" sz="1600" b="1" dirty="0">
                <a:solidFill>
                  <a:prstClr val="black"/>
                </a:solidFill>
                <a:latin typeface="SamsungOne 400"/>
                <a:cs typeface="+mn-cs"/>
              </a:rPr>
              <a:t>. </a:t>
            </a:r>
            <a:r>
              <a:rPr lang="ko-KR" altLang="en-US" sz="1600" b="1" dirty="0">
                <a:solidFill>
                  <a:prstClr val="black"/>
                </a:solidFill>
                <a:latin typeface="SamsungOne 400"/>
                <a:cs typeface="+mn-cs"/>
              </a:rPr>
              <a:t>개인</a:t>
            </a:r>
            <a:r>
              <a:rPr lang="en-US" altLang="ko-KR" sz="1600" b="1" dirty="0">
                <a:solidFill>
                  <a:prstClr val="black"/>
                </a:solidFill>
                <a:latin typeface="SamsungOne 400"/>
                <a:cs typeface="+mn-cs"/>
              </a:rPr>
              <a:t> </a:t>
            </a:r>
            <a:r>
              <a:rPr lang="ko-KR" altLang="en-US" sz="1600" b="1" dirty="0">
                <a:solidFill>
                  <a:prstClr val="black"/>
                </a:solidFill>
                <a:latin typeface="SamsungOne 400"/>
                <a:cs typeface="+mn-cs"/>
              </a:rPr>
              <a:t>정보</a:t>
            </a:r>
            <a:r>
              <a:rPr lang="en-US" altLang="ko-KR" sz="1600" b="1" dirty="0">
                <a:solidFill>
                  <a:prstClr val="black"/>
                </a:solidFill>
                <a:latin typeface="SamsungOne 400"/>
                <a:cs typeface="+mn-cs"/>
              </a:rPr>
              <a:t> </a:t>
            </a:r>
            <a:r>
              <a:rPr lang="ko-KR" altLang="en-US" sz="1600" b="1" dirty="0">
                <a:solidFill>
                  <a:prstClr val="black"/>
                </a:solidFill>
                <a:latin typeface="SamsungOne 400"/>
                <a:cs typeface="+mn-cs"/>
              </a:rPr>
              <a:t>전송 </a:t>
            </a:r>
            <a:r>
              <a:rPr lang="en-US" altLang="ko-KR" sz="1600" b="1" dirty="0">
                <a:solidFill>
                  <a:prstClr val="black"/>
                </a:solidFill>
                <a:latin typeface="SamsungOne 400"/>
                <a:cs typeface="+mn-cs"/>
              </a:rPr>
              <a:t>API </a:t>
            </a:r>
            <a:r>
              <a:rPr lang="ko-KR" altLang="en-US" sz="1600" b="1" dirty="0">
                <a:solidFill>
                  <a:prstClr val="black"/>
                </a:solidFill>
                <a:latin typeface="SamsungOne 400"/>
                <a:cs typeface="+mn-cs"/>
              </a:rPr>
              <a:t>이용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에 대한 문의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0" name="Rectangle 235">
            <a:extLst>
              <a:ext uri="{FF2B5EF4-FFF2-40B4-BE49-F238E27FC236}">
                <a16:creationId xmlns:a16="http://schemas.microsoft.com/office/drawing/2014/main" id="{706C773C-C20D-6985-3131-35DACBDC4DA6}"/>
              </a:ext>
            </a:extLst>
          </p:cNvPr>
          <p:cNvSpPr/>
          <p:nvPr/>
        </p:nvSpPr>
        <p:spPr bwMode="auto">
          <a:xfrm>
            <a:off x="7371508" y="2358676"/>
            <a:ext cx="2739144" cy="5261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2" name="Rectangle 235">
            <a:extLst>
              <a:ext uri="{FF2B5EF4-FFF2-40B4-BE49-F238E27FC236}">
                <a16:creationId xmlns:a16="http://schemas.microsoft.com/office/drawing/2014/main" id="{B90A80B4-730F-1CD3-3D84-58BE973E037E}"/>
              </a:ext>
            </a:extLst>
          </p:cNvPr>
          <p:cNvSpPr/>
          <p:nvPr/>
        </p:nvSpPr>
        <p:spPr bwMode="auto">
          <a:xfrm>
            <a:off x="8371836" y="4601175"/>
            <a:ext cx="3005486" cy="177029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600" b="1" kern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Q4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)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개인정보 조회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API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사용 여부 및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CIAM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에서 관리하는 개인정보 활용을 위한 </a:t>
            </a:r>
            <a:r>
              <a:rPr lang="en-US" altLang="ko-KR" sz="1600" b="1" kern="0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eBiz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자체 별도 권한 관리 여부 문의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" name="Rectangle 169">
            <a:extLst>
              <a:ext uri="{FF2B5EF4-FFF2-40B4-BE49-F238E27FC236}">
                <a16:creationId xmlns:a16="http://schemas.microsoft.com/office/drawing/2014/main" id="{71F07916-9080-F73F-D9EC-D68BE0521A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71836" y="4206239"/>
            <a:ext cx="3005486" cy="469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문의</a:t>
            </a: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사항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35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E05DF17-D1AF-49A5-EE3E-FCF9E0377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8" y="1607200"/>
            <a:ext cx="7732961" cy="38628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[To CIAM] CIAM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 관련 문의 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#5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5" name="직사각형 57">
            <a:extLst>
              <a:ext uri="{FF2B5EF4-FFF2-40B4-BE49-F238E27FC236}">
                <a16:creationId xmlns:a16="http://schemas.microsoft.com/office/drawing/2014/main" id="{46EDB3BD-7C89-071A-DCD5-8A59488D1CD1}"/>
              </a:ext>
            </a:extLst>
          </p:cNvPr>
          <p:cNvSpPr/>
          <p:nvPr/>
        </p:nvSpPr>
        <p:spPr>
          <a:xfrm>
            <a:off x="721358" y="966847"/>
            <a:ext cx="9804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SS AD SSO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내부 사용자가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CIAM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로그인 처리 요청 시 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SSO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연계를 위한 별도 로직이 있는지 문의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6" name="직선 연결선 58">
            <a:extLst>
              <a:ext uri="{FF2B5EF4-FFF2-40B4-BE49-F238E27FC236}">
                <a16:creationId xmlns:a16="http://schemas.microsoft.com/office/drawing/2014/main" id="{17C356BF-99C3-4D43-D13A-EDB907EF39B4}"/>
              </a:ext>
            </a:extLst>
          </p:cNvPr>
          <p:cNvCxnSpPr>
            <a:cxnSpLocks/>
          </p:cNvCxnSpPr>
          <p:nvPr/>
        </p:nvCxnSpPr>
        <p:spPr>
          <a:xfrm>
            <a:off x="721360" y="1261753"/>
            <a:ext cx="8392160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0658475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black"/>
                </a:solidFill>
                <a:latin typeface="SamsungOne 400"/>
                <a:cs typeface="+mn-cs"/>
              </a:rPr>
              <a:t>5. 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CIAM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에서 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SS AD 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인증을 거친 내부사용자의 로그인 처리 문의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0" name="Rectangle 235">
            <a:extLst>
              <a:ext uri="{FF2B5EF4-FFF2-40B4-BE49-F238E27FC236}">
                <a16:creationId xmlns:a16="http://schemas.microsoft.com/office/drawing/2014/main" id="{706C773C-C20D-6985-3131-35DACBDC4DA6}"/>
              </a:ext>
            </a:extLst>
          </p:cNvPr>
          <p:cNvSpPr/>
          <p:nvPr/>
        </p:nvSpPr>
        <p:spPr bwMode="auto">
          <a:xfrm>
            <a:off x="7892143" y="3124200"/>
            <a:ext cx="562176" cy="10596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2" name="Rectangle 235">
            <a:extLst>
              <a:ext uri="{FF2B5EF4-FFF2-40B4-BE49-F238E27FC236}">
                <a16:creationId xmlns:a16="http://schemas.microsoft.com/office/drawing/2014/main" id="{B90A80B4-730F-1CD3-3D84-58BE973E037E}"/>
              </a:ext>
            </a:extLst>
          </p:cNvPr>
          <p:cNvSpPr/>
          <p:nvPr/>
        </p:nvSpPr>
        <p:spPr bwMode="auto">
          <a:xfrm>
            <a:off x="8676640" y="3365413"/>
            <a:ext cx="3005486" cy="177029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600" b="1" kern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Q5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) SS AD SSO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인증을 거친 내부 사용자가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CIAM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로그인 처리를 요청하였을 경우  별도 로직이 있는지 문의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" name="Rectangle 169">
            <a:extLst>
              <a:ext uri="{FF2B5EF4-FFF2-40B4-BE49-F238E27FC236}">
                <a16:creationId xmlns:a16="http://schemas.microsoft.com/office/drawing/2014/main" id="{71F07916-9080-F73F-D9EC-D68BE0521A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76640" y="2970477"/>
            <a:ext cx="3005486" cy="469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문의</a:t>
            </a: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사항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07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FE69CBD-7626-E9D2-F62A-F7430E40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1647576"/>
            <a:ext cx="10288436" cy="35628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[To CIAM] CIAM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 관련 문의 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#6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5" name="직사각형 57">
            <a:extLst>
              <a:ext uri="{FF2B5EF4-FFF2-40B4-BE49-F238E27FC236}">
                <a16:creationId xmlns:a16="http://schemas.microsoft.com/office/drawing/2014/main" id="{46EDB3BD-7C89-071A-DCD5-8A59488D1CD1}"/>
              </a:ext>
            </a:extLst>
          </p:cNvPr>
          <p:cNvSpPr/>
          <p:nvPr/>
        </p:nvSpPr>
        <p:spPr>
          <a:xfrm>
            <a:off x="721358" y="966847"/>
            <a:ext cx="9804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채널에서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T&amp;C/PP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등의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CIAM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화면 링크 시 다국어 설정 가능 여부 문의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6" name="직선 연결선 58">
            <a:extLst>
              <a:ext uri="{FF2B5EF4-FFF2-40B4-BE49-F238E27FC236}">
                <a16:creationId xmlns:a16="http://schemas.microsoft.com/office/drawing/2014/main" id="{17C356BF-99C3-4D43-D13A-EDB907EF39B4}"/>
              </a:ext>
            </a:extLst>
          </p:cNvPr>
          <p:cNvCxnSpPr>
            <a:cxnSpLocks/>
          </p:cNvCxnSpPr>
          <p:nvPr/>
        </p:nvCxnSpPr>
        <p:spPr>
          <a:xfrm>
            <a:off x="721360" y="1261753"/>
            <a:ext cx="8392160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0658475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6</a:t>
            </a:r>
            <a:r>
              <a:rPr lang="en-US" altLang="ko-KR" sz="1600" b="1" dirty="0">
                <a:solidFill>
                  <a:prstClr val="black"/>
                </a:solidFill>
                <a:latin typeface="SamsungOne 400"/>
                <a:cs typeface="+mn-cs"/>
              </a:rPr>
              <a:t>. T&amp;C/PP </a:t>
            </a:r>
            <a:r>
              <a:rPr lang="ko-KR" altLang="en-US" sz="1600" b="1" dirty="0">
                <a:solidFill>
                  <a:prstClr val="black"/>
                </a:solidFill>
                <a:latin typeface="SamsungOne 400"/>
                <a:cs typeface="+mn-cs"/>
              </a:rPr>
              <a:t>등 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CIAM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 화면 링크 시 다국어 설정 가능 여부 문의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0" name="Rectangle 235">
            <a:extLst>
              <a:ext uri="{FF2B5EF4-FFF2-40B4-BE49-F238E27FC236}">
                <a16:creationId xmlns:a16="http://schemas.microsoft.com/office/drawing/2014/main" id="{706C773C-C20D-6985-3131-35DACBDC4DA6}"/>
              </a:ext>
            </a:extLst>
          </p:cNvPr>
          <p:cNvSpPr/>
          <p:nvPr/>
        </p:nvSpPr>
        <p:spPr bwMode="auto">
          <a:xfrm>
            <a:off x="3722913" y="2492828"/>
            <a:ext cx="2884715" cy="24618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2" name="Rectangle 235">
            <a:extLst>
              <a:ext uri="{FF2B5EF4-FFF2-40B4-BE49-F238E27FC236}">
                <a16:creationId xmlns:a16="http://schemas.microsoft.com/office/drawing/2014/main" id="{B90A80B4-730F-1CD3-3D84-58BE973E037E}"/>
              </a:ext>
            </a:extLst>
          </p:cNvPr>
          <p:cNvSpPr/>
          <p:nvPr/>
        </p:nvSpPr>
        <p:spPr bwMode="auto">
          <a:xfrm>
            <a:off x="8676640" y="4954728"/>
            <a:ext cx="3005486" cy="141341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600" b="1" kern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Q6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) T&amp;C/PP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을 비롯한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CIAM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화면 링크 시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 다국어 설정 가능 여부 문의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" name="Rectangle 169">
            <a:extLst>
              <a:ext uri="{FF2B5EF4-FFF2-40B4-BE49-F238E27FC236}">
                <a16:creationId xmlns:a16="http://schemas.microsoft.com/office/drawing/2014/main" id="{71F07916-9080-F73F-D9EC-D68BE0521A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76640" y="4559791"/>
            <a:ext cx="3005486" cy="469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문의</a:t>
            </a: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사항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93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[To SAI] CMDM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 관련 문의 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#1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5" name="직사각형 57">
            <a:extLst>
              <a:ext uri="{FF2B5EF4-FFF2-40B4-BE49-F238E27FC236}">
                <a16:creationId xmlns:a16="http://schemas.microsoft.com/office/drawing/2014/main" id="{46EDB3BD-7C89-071A-DCD5-8A59488D1CD1}"/>
              </a:ext>
            </a:extLst>
          </p:cNvPr>
          <p:cNvSpPr/>
          <p:nvPr/>
        </p:nvSpPr>
        <p:spPr>
          <a:xfrm>
            <a:off x="721359" y="966847"/>
            <a:ext cx="7844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CMDM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제공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Account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API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중 필요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API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식별 요청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.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6" name="직선 연결선 58">
            <a:extLst>
              <a:ext uri="{FF2B5EF4-FFF2-40B4-BE49-F238E27FC236}">
                <a16:creationId xmlns:a16="http://schemas.microsoft.com/office/drawing/2014/main" id="{17C356BF-99C3-4D43-D13A-EDB907EF39B4}"/>
              </a:ext>
            </a:extLst>
          </p:cNvPr>
          <p:cNvCxnSpPr>
            <a:cxnSpLocks/>
          </p:cNvCxnSpPr>
          <p:nvPr/>
        </p:nvCxnSpPr>
        <p:spPr>
          <a:xfrm>
            <a:off x="721360" y="1261753"/>
            <a:ext cx="6775564" cy="23038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0658475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black"/>
                </a:solidFill>
                <a:latin typeface="SamsungOne 400"/>
                <a:cs typeface="+mn-cs"/>
              </a:rPr>
              <a:t>1. CMDM </a:t>
            </a:r>
            <a:r>
              <a:rPr lang="ko-KR" altLang="en-US" sz="1600" b="1" dirty="0">
                <a:solidFill>
                  <a:prstClr val="black"/>
                </a:solidFill>
                <a:latin typeface="SamsungOne 400"/>
                <a:cs typeface="+mn-cs"/>
              </a:rPr>
              <a:t>필요 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API 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식별 요청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(Account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API)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6" name="Rectangle 235">
            <a:extLst>
              <a:ext uri="{FF2B5EF4-FFF2-40B4-BE49-F238E27FC236}">
                <a16:creationId xmlns:a16="http://schemas.microsoft.com/office/drawing/2014/main" id="{D9306CAF-DDC9-5B78-EBEB-012F40F68845}"/>
              </a:ext>
            </a:extLst>
          </p:cNvPr>
          <p:cNvSpPr/>
          <p:nvPr/>
        </p:nvSpPr>
        <p:spPr bwMode="auto">
          <a:xfrm>
            <a:off x="8676640" y="3365414"/>
            <a:ext cx="3005486" cy="154404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600" b="1" kern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Q1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) C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MDM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제공 예정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API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중 필요한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API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식별 요청</a:t>
            </a:r>
            <a:endParaRPr lang="ko-KR" altLang="en-US" sz="1600" b="1" dirty="0">
              <a:solidFill>
                <a:schemeClr val="tx1"/>
              </a:solidFill>
            </a:endParaRPr>
          </a:p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7" name="Rectangle 169">
            <a:extLst>
              <a:ext uri="{FF2B5EF4-FFF2-40B4-BE49-F238E27FC236}">
                <a16:creationId xmlns:a16="http://schemas.microsoft.com/office/drawing/2014/main" id="{6D49E06B-9477-E2C0-5B88-3B3DB5087C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76640" y="2970477"/>
            <a:ext cx="3005486" cy="469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문의</a:t>
            </a: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사항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4E4D4C-D3B2-097B-9620-790F8D2D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8" y="1558824"/>
            <a:ext cx="7844873" cy="46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1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CA5F7C1-3D12-516F-59C0-10BB4153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1562229"/>
            <a:ext cx="8564600" cy="39418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[To SAI] CMDM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 관련 문의 </a:t>
            </a:r>
            <a:r>
              <a:rPr lang="en-US" altLang="ko-KR" dirty="0">
                <a:solidFill>
                  <a:srgbClr val="7F7F7F"/>
                </a:solidFill>
                <a:latin typeface="+mj-lt"/>
              </a:rPr>
              <a:t>#2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5" name="직사각형 57">
            <a:extLst>
              <a:ext uri="{FF2B5EF4-FFF2-40B4-BE49-F238E27FC236}">
                <a16:creationId xmlns:a16="http://schemas.microsoft.com/office/drawing/2014/main" id="{46EDB3BD-7C89-071A-DCD5-8A59488D1CD1}"/>
              </a:ext>
            </a:extLst>
          </p:cNvPr>
          <p:cNvSpPr/>
          <p:nvPr/>
        </p:nvSpPr>
        <p:spPr>
          <a:xfrm>
            <a:off x="721359" y="966847"/>
            <a:ext cx="7844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CMDM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제공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Contact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API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중 필요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API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식별 요청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.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6" name="직선 연결선 58">
            <a:extLst>
              <a:ext uri="{FF2B5EF4-FFF2-40B4-BE49-F238E27FC236}">
                <a16:creationId xmlns:a16="http://schemas.microsoft.com/office/drawing/2014/main" id="{17C356BF-99C3-4D43-D13A-EDB907EF39B4}"/>
              </a:ext>
            </a:extLst>
          </p:cNvPr>
          <p:cNvCxnSpPr>
            <a:cxnSpLocks/>
          </p:cNvCxnSpPr>
          <p:nvPr/>
        </p:nvCxnSpPr>
        <p:spPr>
          <a:xfrm>
            <a:off x="721360" y="1261753"/>
            <a:ext cx="6775564" cy="23038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0658475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2</a:t>
            </a:r>
            <a:r>
              <a:rPr lang="en-US" altLang="ko-KR" sz="1600" b="1" dirty="0">
                <a:solidFill>
                  <a:prstClr val="black"/>
                </a:solidFill>
                <a:latin typeface="SamsungOne 400"/>
                <a:cs typeface="+mn-cs"/>
              </a:rPr>
              <a:t>. CMDM </a:t>
            </a:r>
            <a:r>
              <a:rPr lang="ko-KR" altLang="en-US" sz="1600" b="1" dirty="0">
                <a:solidFill>
                  <a:prstClr val="black"/>
                </a:solidFill>
                <a:latin typeface="SamsungOne 400"/>
                <a:cs typeface="+mn-cs"/>
              </a:rPr>
              <a:t>필요 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API 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식별 요청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(Contact</a:t>
            </a:r>
            <a:r>
              <a:rPr lang="ko-KR" altLang="en-US" dirty="0">
                <a:solidFill>
                  <a:prstClr val="black"/>
                </a:solidFill>
                <a:latin typeface="SamsungOne 400"/>
                <a:cs typeface="+mn-cs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SamsungOne 400"/>
                <a:cs typeface="+mn-cs"/>
              </a:rPr>
              <a:t>API)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6" name="Rectangle 235">
            <a:extLst>
              <a:ext uri="{FF2B5EF4-FFF2-40B4-BE49-F238E27FC236}">
                <a16:creationId xmlns:a16="http://schemas.microsoft.com/office/drawing/2014/main" id="{D9306CAF-DDC9-5B78-EBEB-012F40F68845}"/>
              </a:ext>
            </a:extLst>
          </p:cNvPr>
          <p:cNvSpPr/>
          <p:nvPr/>
        </p:nvSpPr>
        <p:spPr bwMode="auto">
          <a:xfrm>
            <a:off x="8676640" y="4606385"/>
            <a:ext cx="3005486" cy="154404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r>
              <a:rPr lang="en-US" altLang="ko-KR" sz="1600" b="1" kern="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Q1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) C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MDM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제공 예정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API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중 필요한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API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식별 요청</a:t>
            </a:r>
            <a:endParaRPr lang="ko-KR" altLang="en-US" sz="1600" b="1" dirty="0">
              <a:solidFill>
                <a:schemeClr val="tx1"/>
              </a:solidFill>
            </a:endParaRPr>
          </a:p>
          <a:p>
            <a:pPr algn="ctr" fontAlgn="base" latinLnBrk="0">
              <a:buClr>
                <a:srgbClr val="000000"/>
              </a:buClr>
              <a:tabLst>
                <a:tab pos="914400" algn="l"/>
                <a:tab pos="7315200" algn="r"/>
              </a:tabLst>
            </a:pPr>
            <a:endParaRPr lang="en-US" altLang="ko-KR" sz="1200" b="1" kern="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7" name="Rectangle 169">
            <a:extLst>
              <a:ext uri="{FF2B5EF4-FFF2-40B4-BE49-F238E27FC236}">
                <a16:creationId xmlns:a16="http://schemas.microsoft.com/office/drawing/2014/main" id="{6D49E06B-9477-E2C0-5B88-3B3DB5087C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76640" y="4211448"/>
            <a:ext cx="3005486" cy="469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문의</a:t>
            </a: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 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 400"/>
                <a:cs typeface="+mn-cs"/>
              </a:rPr>
              <a:t>사항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15166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SamsungOne 700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402E175F7F69848AE3A1AF86780A04B" ma:contentTypeVersion="12" ma:contentTypeDescription="새 문서를 만듭니다." ma:contentTypeScope="" ma:versionID="ae4d321673509f360469d0397fd80996">
  <xsd:schema xmlns:xsd="http://www.w3.org/2001/XMLSchema" xmlns:xs="http://www.w3.org/2001/XMLSchema" xmlns:p="http://schemas.microsoft.com/office/2006/metadata/properties" xmlns:ns2="a1eda698-621f-447f-90c5-3c6f376b0776" xmlns:ns3="8ad0b5f9-27a6-492d-8a39-5930d0b71bfc" targetNamespace="http://schemas.microsoft.com/office/2006/metadata/properties" ma:root="true" ma:fieldsID="cfbcb9bac77ba696eee8fc2264e19ba5" ns2:_="" ns3:_="">
    <xsd:import namespace="a1eda698-621f-447f-90c5-3c6f376b0776"/>
    <xsd:import namespace="8ad0b5f9-27a6-492d-8a39-5930d0b71b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da698-621f-447f-90c5-3c6f376b07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이미지 태그" ma:readOnly="false" ma:fieldId="{5cf76f15-5ced-4ddc-b409-7134ff3c332f}" ma:taxonomyMulti="true" ma:sspId="4771db62-e625-4a44-9f2e-385d8ff0fc0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ink" ma:index="19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d0b5f9-27a6-492d-8a39-5930d0b71bf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fa89e736-ceb4-4079-8897-b06bad97d18b}" ma:internalName="TaxCatchAll" ma:showField="CatchAllData" ma:web="8ad0b5f9-27a6-492d-8a39-5930d0b71b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eda698-621f-447f-90c5-3c6f376b0776">
      <Terms xmlns="http://schemas.microsoft.com/office/infopath/2007/PartnerControls"/>
    </lcf76f155ced4ddcb4097134ff3c332f>
    <TaxCatchAll xmlns="8ad0b5f9-27a6-492d-8a39-5930d0b71bfc" xsi:nil="true"/>
    <Link xmlns="a1eda698-621f-447f-90c5-3c6f376b0776">
      <Url xsi:nil="true"/>
      <Description xsi:nil="true"/>
    </Link>
  </documentManagement>
</p:properties>
</file>

<file path=customXml/itemProps1.xml><?xml version="1.0" encoding="utf-8"?>
<ds:datastoreItem xmlns:ds="http://schemas.openxmlformats.org/officeDocument/2006/customXml" ds:itemID="{1F0B30C6-8F0B-476E-B926-EB906AB7E9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EC5745-EECD-46DF-97DA-3F76E26C299A}">
  <ds:schemaRefs>
    <ds:schemaRef ds:uri="8ad0b5f9-27a6-492d-8a39-5930d0b71bfc"/>
    <ds:schemaRef ds:uri="a1eda698-621f-447f-90c5-3c6f376b07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936211E-16E7-4233-87C0-D7D92E343897}">
  <ds:schemaRefs>
    <ds:schemaRef ds:uri="8ad0b5f9-27a6-492d-8a39-5930d0b71bfc"/>
    <ds:schemaRef ds:uri="a1eda698-621f-447f-90c5-3c6f376b077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444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Samsung Sharp Sans</vt:lpstr>
      <vt:lpstr>SamsungOne 400</vt:lpstr>
      <vt:lpstr>SamsungOne 700</vt:lpstr>
      <vt:lpstr>SamsungOneKorean 400</vt:lpstr>
      <vt:lpstr>SamsungOneKorean 700</vt:lpstr>
      <vt:lpstr>맑은 고딕</vt:lpstr>
      <vt:lpstr>Arial</vt:lpstr>
      <vt:lpstr>Wingdings</vt:lpstr>
      <vt:lpstr>2_Office 테마</vt:lpstr>
      <vt:lpstr>[To SAI] CIAM 관련 문의 #1</vt:lpstr>
      <vt:lpstr>[To SAI] CIAM 관련 문의 #2</vt:lpstr>
      <vt:lpstr>[To SAI] CIAM 관련 문의 #3</vt:lpstr>
      <vt:lpstr>[To SAI] CIAM 관련 문의 #4</vt:lpstr>
      <vt:lpstr>[To CIAM] CIAM 관련 문의 #5</vt:lpstr>
      <vt:lpstr>[To CIAM] CIAM 관련 문의 #6</vt:lpstr>
      <vt:lpstr>[To SAI] CMDM 관련 문의 #1</vt:lpstr>
      <vt:lpstr>[To SAI] CMDM 관련 문의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Phase 2, 3 – Ballpark figure</dc:title>
  <dc:creator>Jiyeon Lee</dc:creator>
  <cp:lastModifiedBy>Wontae Kim</cp:lastModifiedBy>
  <cp:revision>11</cp:revision>
  <dcterms:created xsi:type="dcterms:W3CDTF">2023-07-24T23:59:22Z</dcterms:created>
  <dcterms:modified xsi:type="dcterms:W3CDTF">2023-12-04T05:14:33Z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0x0101002402E175F7F69848AE3A1AF86780A04B</vt:lpwstr>
  </property>
  <property fmtid="{D5CDD505-2E9C-101B-9397-08002B2CF9AE}" pid="4" name="MediaServiceImageTags">
    <vt:lpwstr/>
  </property>
</Properties>
</file>