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DA86B-67BE-96C9-D873-BB9AC9E09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EDD1A9-F4C8-0F61-B5F7-57616C949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087536-39A7-8D48-DB39-7F9086FC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935-2214-41F2-B14E-C517E4C8C071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D452E4-E3C8-8D10-D782-1B636D290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FAD918-A0DD-2C3D-9C0A-DFE0DD3A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79AD-1182-4694-A7CA-D481A9C1FD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72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FA1C9-07D0-3533-1195-FFC3AC8B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A1113F-FA0C-6E7F-2CF2-1ADAFA8DB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22CF1B-4ED7-9A01-B27E-C6C5B33E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935-2214-41F2-B14E-C517E4C8C071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92E7E1-74C7-A4F5-0D0A-CE296353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DDED96-9A05-D7B2-44FC-A2DA3670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79AD-1182-4694-A7CA-D481A9C1FD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46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68E2FE-C45A-D6ED-C8CB-DBF043C21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E2F7B5-5F32-7EFD-AFFB-8829AEDEB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29CEA5-79EC-036F-67C2-BFEAD477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935-2214-41F2-B14E-C517E4C8C071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54C39A-1F32-9927-47D7-18E48DF3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F00D9D-2715-1D38-58F0-4BD969E6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79AD-1182-4694-A7CA-D481A9C1FD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68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5E21E-E479-39B8-059C-3E8F5FD8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441CED-F675-D067-C513-6C6A9DCAA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402A61-5543-B146-726A-CC8FF0D8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935-2214-41F2-B14E-C517E4C8C071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D54AFA-7AB4-2572-0032-0D9CC5E4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104458-CBBD-A5B1-2EB8-48FF9029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79AD-1182-4694-A7CA-D481A9C1FD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6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FDBEF-DAEE-AAB3-F5EA-9BC88349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5427FD-5408-0FA1-68B6-2F3154DF1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948E57-FA65-067A-3E8A-A3FC24AFF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935-2214-41F2-B14E-C517E4C8C071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502BF1-1413-AB6C-8997-E04D6297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8E5B63-7CF4-6C83-487B-CE10590C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79AD-1182-4694-A7CA-D481A9C1FD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5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86E54-42D4-1337-0759-1585724B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D745AA-5B40-8E08-3EE1-C3A043A86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044F40-E8D3-C83E-96BD-D8E189383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838CD4-34B3-23B4-0BC5-EC284D065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935-2214-41F2-B14E-C517E4C8C071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E5BA51-D2EE-AE8F-CDBD-4D1D5D27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2F6026-D05D-B0BB-5A7B-9C299C71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79AD-1182-4694-A7CA-D481A9C1FD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2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D3E1A-CD0C-BE8B-F583-764E8E588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29068-E707-169D-23FC-75DB2C58B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184F57-0C90-F1BC-C6D3-378C848D9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DC9D71-6899-E212-F1EA-6299A1FAB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8512EF6-4EF1-C8DD-33C8-80B5A6FCA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A9C542-00AE-3BBD-0C48-91C0B5B3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935-2214-41F2-B14E-C517E4C8C071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BF1D1EA-8334-A995-5EB6-5ABDCF2B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B6E89DD-414A-B5E2-CCBF-DCBC7CDC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79AD-1182-4694-A7CA-D481A9C1FD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02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B55BD-6176-A977-C29E-841A57DC7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F002214-5550-E1BE-3862-B332350F2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935-2214-41F2-B14E-C517E4C8C071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4BEE2E-3EEA-8352-DA61-EB29F1E6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E6EFDF-B1B5-6EB9-1E61-425D6AD0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79AD-1182-4694-A7CA-D481A9C1FD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92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A9655C5-5189-24CE-BB32-EBFF438F8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935-2214-41F2-B14E-C517E4C8C071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C3DCDA6-67B2-84B9-E1EF-B57A796F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B9CD15-3AA9-906D-1ECC-2DAB296A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79AD-1182-4694-A7CA-D481A9C1FD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17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607DB-7EB3-7CD1-8672-888FDA81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F307CD-83CE-74EE-C13F-5C6F4B6B8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5CAB3F-4670-4F2E-4384-4257F7936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18A19A-374E-2CB4-06D3-32DEDF46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935-2214-41F2-B14E-C517E4C8C071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985689-5815-B17B-0051-80BF4BD7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AB9BF5-EB35-1310-4772-7C14E754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79AD-1182-4694-A7CA-D481A9C1FD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40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984EE-014E-D4FA-8407-9A6D4CBF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9A644A3-9907-9F9B-9AD1-24BBA0986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64C710-BDEE-4BF2-07BF-46F01F2B9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EF4D61-7258-4B6E-D834-E2AB50BB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935-2214-41F2-B14E-C517E4C8C071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115AF7-B397-D7EA-1F56-3D3F05FD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AAA651-E835-6DEC-730F-3BD93B48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79AD-1182-4694-A7CA-D481A9C1FD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00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B4F871-17C7-36B7-9ECF-433D206CD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F04511-6565-1987-2E3D-BEE1D49BE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BFE333-685C-3E8B-E3C1-5B578C18A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CF0935-2214-41F2-B14E-C517E4C8C071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BA2EE-E188-7187-0F3A-A58B7350F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93137F-3162-976D-D0C5-12F3F0CE0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5279AD-1182-4694-A7CA-D481A9C1FD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60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7FCBA-5C20-2E6E-A1BC-494075288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Pitch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254002-0D3F-4DD5-32B1-AEDF10519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Projeto exemplo de uso do GIT</a:t>
            </a:r>
          </a:p>
        </p:txBody>
      </p:sp>
    </p:spTree>
    <p:extLst>
      <p:ext uri="{BB962C8B-B14F-4D97-AF65-F5344CB8AC3E}">
        <p14:creationId xmlns:p14="http://schemas.microsoft.com/office/powerpoint/2010/main" val="28585316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Pitch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José Eduardo Araújo da Silva</dc:creator>
  <cp:lastModifiedBy>José Eduardo Araújo da Silva</cp:lastModifiedBy>
  <cp:revision>1</cp:revision>
  <dcterms:created xsi:type="dcterms:W3CDTF">2024-04-03T12:17:21Z</dcterms:created>
  <dcterms:modified xsi:type="dcterms:W3CDTF">2024-04-03T12:17:45Z</dcterms:modified>
</cp:coreProperties>
</file>