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webp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1" r:id="rId1"/>
  </p:sldMasterIdLst>
  <p:notesMasterIdLst>
    <p:notesMasterId r:id="rId12"/>
  </p:notesMasterIdLst>
  <p:sldIdLst>
    <p:sldId id="256" r:id="rId2"/>
    <p:sldId id="478" r:id="rId3"/>
    <p:sldId id="513" r:id="rId4"/>
    <p:sldId id="503" r:id="rId5"/>
    <p:sldId id="504" r:id="rId6"/>
    <p:sldId id="505" r:id="rId7"/>
    <p:sldId id="514" r:id="rId8"/>
    <p:sldId id="515" r:id="rId9"/>
    <p:sldId id="50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479FD-BE27-4B08-91CD-5B01E81CBE48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B3AD002-8741-419F-9EA0-F6C4154B3283}">
      <dgm:prSet phldrT="[Text]" custT="1"/>
      <dgm:spPr/>
      <dgm:t>
        <a:bodyPr/>
        <a:lstStyle/>
        <a:p>
          <a:r>
            <a:rPr lang="en-US" sz="2400" b="1" dirty="0" smtClean="0"/>
            <a:t>Freelancer </a:t>
          </a:r>
          <a:r>
            <a:rPr lang="en-US" sz="2400" b="1" dirty="0" smtClean="0"/>
            <a:t>Join</a:t>
          </a:r>
          <a:endParaRPr lang="en-US" sz="2400" b="1" dirty="0"/>
        </a:p>
      </dgm:t>
    </dgm:pt>
    <dgm:pt modelId="{07ED11D7-7424-49BE-89C6-D5A0FC0C7C49}" type="parTrans" cxnId="{DF05F84B-2EFA-451F-9731-212D14ED450F}">
      <dgm:prSet/>
      <dgm:spPr/>
      <dgm:t>
        <a:bodyPr/>
        <a:lstStyle/>
        <a:p>
          <a:endParaRPr lang="en-US"/>
        </a:p>
      </dgm:t>
    </dgm:pt>
    <dgm:pt modelId="{57EC8062-6A76-4D64-B5CA-7AA0CFB67DAD}" type="sibTrans" cxnId="{DF05F84B-2EFA-451F-9731-212D14ED450F}">
      <dgm:prSet/>
      <dgm:spPr/>
      <dgm:t>
        <a:bodyPr/>
        <a:lstStyle/>
        <a:p>
          <a:endParaRPr lang="en-US"/>
        </a:p>
      </dgm:t>
    </dgm:pt>
    <dgm:pt modelId="{AD8776CE-AF3F-4657-9C35-488B426F37F0}">
      <dgm:prSet phldrT="[Text]"/>
      <dgm:spPr/>
      <dgm:t>
        <a:bodyPr/>
        <a:lstStyle/>
        <a:p>
          <a:r>
            <a:rPr lang="en-US" b="1" dirty="0" smtClean="0"/>
            <a:t>Customer Management</a:t>
          </a:r>
          <a:endParaRPr lang="en-US" b="1" dirty="0"/>
        </a:p>
      </dgm:t>
    </dgm:pt>
    <dgm:pt modelId="{D3F779E4-4A8A-4C87-BF79-9B950CAFE018}" type="parTrans" cxnId="{46A049FA-0273-4FCF-8CEC-EF1AE0A7E602}">
      <dgm:prSet/>
      <dgm:spPr/>
      <dgm:t>
        <a:bodyPr/>
        <a:lstStyle/>
        <a:p>
          <a:endParaRPr lang="en-US"/>
        </a:p>
      </dgm:t>
    </dgm:pt>
    <dgm:pt modelId="{A427C207-D624-4BF1-9CCB-2663B470BCA0}" type="sibTrans" cxnId="{46A049FA-0273-4FCF-8CEC-EF1AE0A7E602}">
      <dgm:prSet/>
      <dgm:spPr/>
      <dgm:t>
        <a:bodyPr/>
        <a:lstStyle/>
        <a:p>
          <a:endParaRPr lang="en-US"/>
        </a:p>
      </dgm:t>
    </dgm:pt>
    <dgm:pt modelId="{6EA6EB8B-F865-4081-8F63-D2812AE70FE3}">
      <dgm:prSet phldrT="[Text]"/>
      <dgm:spPr/>
      <dgm:t>
        <a:bodyPr/>
        <a:lstStyle/>
        <a:p>
          <a:r>
            <a:rPr lang="en-US" b="1" dirty="0" smtClean="0"/>
            <a:t>Commission Calculation </a:t>
          </a:r>
          <a:endParaRPr lang="en-US" b="1" dirty="0"/>
        </a:p>
      </dgm:t>
    </dgm:pt>
    <dgm:pt modelId="{90752B70-BDC5-48D5-AB03-E6568F8EB678}" type="parTrans" cxnId="{4E26FDF1-F2A1-48E5-A81E-B98FC7AB1829}">
      <dgm:prSet/>
      <dgm:spPr/>
      <dgm:t>
        <a:bodyPr/>
        <a:lstStyle/>
        <a:p>
          <a:endParaRPr lang="en-US"/>
        </a:p>
      </dgm:t>
    </dgm:pt>
    <dgm:pt modelId="{50FA9C36-B0DA-49F1-9F4A-F55950DAD48B}" type="sibTrans" cxnId="{4E26FDF1-F2A1-48E5-A81E-B98FC7AB1829}">
      <dgm:prSet/>
      <dgm:spPr/>
      <dgm:t>
        <a:bodyPr/>
        <a:lstStyle/>
        <a:p>
          <a:endParaRPr lang="en-US"/>
        </a:p>
      </dgm:t>
    </dgm:pt>
    <dgm:pt modelId="{46206525-A992-431A-A7DE-50806061BFED}">
      <dgm:prSet phldrT="[Text]"/>
      <dgm:spPr/>
      <dgm:t>
        <a:bodyPr/>
        <a:lstStyle/>
        <a:p>
          <a:r>
            <a:rPr lang="en-US" b="1" dirty="0" smtClean="0"/>
            <a:t>Reporting </a:t>
          </a:r>
          <a:endParaRPr lang="en-US" b="1" dirty="0"/>
        </a:p>
      </dgm:t>
    </dgm:pt>
    <dgm:pt modelId="{18C90171-E1BF-4F0E-B768-E8AA3DEAB47D}" type="parTrans" cxnId="{83757D2F-D1CC-457D-95DC-685B5633A181}">
      <dgm:prSet/>
      <dgm:spPr/>
      <dgm:t>
        <a:bodyPr/>
        <a:lstStyle/>
        <a:p>
          <a:endParaRPr lang="en-US"/>
        </a:p>
      </dgm:t>
    </dgm:pt>
    <dgm:pt modelId="{28D5D4ED-498D-4953-90B3-2B45081CEDC6}" type="sibTrans" cxnId="{83757D2F-D1CC-457D-95DC-685B5633A181}">
      <dgm:prSet/>
      <dgm:spPr/>
      <dgm:t>
        <a:bodyPr/>
        <a:lstStyle/>
        <a:p>
          <a:endParaRPr lang="en-US"/>
        </a:p>
      </dgm:t>
    </dgm:pt>
    <dgm:pt modelId="{2F0F6626-83BB-4075-8FA8-55D4A049869A}">
      <dgm:prSet phldrT="[Text]"/>
      <dgm:spPr/>
      <dgm:t>
        <a:bodyPr/>
        <a:lstStyle/>
        <a:p>
          <a:r>
            <a:rPr lang="en-US" b="1" dirty="0" smtClean="0"/>
            <a:t>Project Management</a:t>
          </a:r>
          <a:endParaRPr lang="en-US" b="1" dirty="0"/>
        </a:p>
      </dgm:t>
    </dgm:pt>
    <dgm:pt modelId="{5336AB06-4B55-4486-979E-B2F3651B16D2}" type="parTrans" cxnId="{F7181354-EECA-452D-B172-679D16AB6E77}">
      <dgm:prSet/>
      <dgm:spPr/>
      <dgm:t>
        <a:bodyPr/>
        <a:lstStyle/>
        <a:p>
          <a:endParaRPr lang="en-US"/>
        </a:p>
      </dgm:t>
    </dgm:pt>
    <dgm:pt modelId="{70F67CCC-409C-48EF-82FB-1165A5E5A1CB}" type="sibTrans" cxnId="{F7181354-EECA-452D-B172-679D16AB6E77}">
      <dgm:prSet/>
      <dgm:spPr/>
      <dgm:t>
        <a:bodyPr/>
        <a:lstStyle/>
        <a:p>
          <a:endParaRPr lang="en-US"/>
        </a:p>
      </dgm:t>
    </dgm:pt>
    <dgm:pt modelId="{A2FD71D9-D921-4DCF-A103-B4DC3A7A1C2B}">
      <dgm:prSet phldrT="[Text]"/>
      <dgm:spPr/>
      <dgm:t>
        <a:bodyPr/>
        <a:lstStyle/>
        <a:p>
          <a:r>
            <a:rPr lang="en-US" b="1" dirty="0" smtClean="0"/>
            <a:t>Training Management</a:t>
          </a:r>
          <a:endParaRPr lang="en-US" b="1" dirty="0"/>
        </a:p>
      </dgm:t>
    </dgm:pt>
    <dgm:pt modelId="{057D0A54-B703-43C1-85B0-7D6A66412C80}" type="parTrans" cxnId="{08CAD89A-01B7-46C7-BC39-8430CA2FF355}">
      <dgm:prSet/>
      <dgm:spPr/>
      <dgm:t>
        <a:bodyPr/>
        <a:lstStyle/>
        <a:p>
          <a:endParaRPr lang="en-US"/>
        </a:p>
      </dgm:t>
    </dgm:pt>
    <dgm:pt modelId="{01EC098B-9E5D-4AD6-90D7-DBE5F26A3A32}" type="sibTrans" cxnId="{08CAD89A-01B7-46C7-BC39-8430CA2FF355}">
      <dgm:prSet/>
      <dgm:spPr/>
      <dgm:t>
        <a:bodyPr/>
        <a:lstStyle/>
        <a:p>
          <a:endParaRPr lang="en-US"/>
        </a:p>
      </dgm:t>
    </dgm:pt>
    <dgm:pt modelId="{102554C2-FCAF-402C-9850-47DD42896059}">
      <dgm:prSet phldrT="[Text]"/>
      <dgm:spPr/>
      <dgm:t>
        <a:bodyPr/>
        <a:lstStyle/>
        <a:p>
          <a:r>
            <a:rPr lang="en-US" b="1" dirty="0" smtClean="0"/>
            <a:t>Target Achieve Management </a:t>
          </a:r>
          <a:endParaRPr lang="en-US" b="1" dirty="0"/>
        </a:p>
      </dgm:t>
    </dgm:pt>
    <dgm:pt modelId="{98BF22FD-749B-4BB8-8BCB-7D431C38040E}" type="parTrans" cxnId="{F47525CB-20AC-4E1F-974E-553CC4603040}">
      <dgm:prSet/>
      <dgm:spPr/>
      <dgm:t>
        <a:bodyPr/>
        <a:lstStyle/>
        <a:p>
          <a:endParaRPr lang="en-US"/>
        </a:p>
      </dgm:t>
    </dgm:pt>
    <dgm:pt modelId="{21AAAC3D-0249-4A0D-9D86-307E8179DC38}" type="sibTrans" cxnId="{F47525CB-20AC-4E1F-974E-553CC4603040}">
      <dgm:prSet/>
      <dgm:spPr/>
      <dgm:t>
        <a:bodyPr/>
        <a:lstStyle/>
        <a:p>
          <a:endParaRPr lang="en-US"/>
        </a:p>
      </dgm:t>
    </dgm:pt>
    <dgm:pt modelId="{DBB0DDA5-CB87-4A92-9E31-CC23A51593DB}" type="pres">
      <dgm:prSet presAssocID="{025479FD-BE27-4B08-91CD-5B01E81CBE4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E95500-E016-4F75-9101-5788D476D69E}" type="pres">
      <dgm:prSet presAssocID="{FB3AD002-8741-419F-9EA0-F6C4154B3283}" presName="composite" presStyleCnt="0"/>
      <dgm:spPr/>
    </dgm:pt>
    <dgm:pt modelId="{5BA31E6A-4057-44C5-93FC-83C13740F8F1}" type="pres">
      <dgm:prSet presAssocID="{FB3AD002-8741-419F-9EA0-F6C4154B3283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A4CA6-1E06-4FB1-A84F-8AC680720706}" type="pres">
      <dgm:prSet presAssocID="{FB3AD002-8741-419F-9EA0-F6C4154B3283}" presName="rect2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6BED1C41-C9A1-44C0-9404-F9E624D9ABCE}" type="pres">
      <dgm:prSet presAssocID="{57EC8062-6A76-4D64-B5CA-7AA0CFB67DAD}" presName="sibTrans" presStyleCnt="0"/>
      <dgm:spPr/>
    </dgm:pt>
    <dgm:pt modelId="{D0E89930-C3D3-48CC-B09E-41FFDE4419A8}" type="pres">
      <dgm:prSet presAssocID="{AD8776CE-AF3F-4657-9C35-488B426F37F0}" presName="composite" presStyleCnt="0"/>
      <dgm:spPr/>
    </dgm:pt>
    <dgm:pt modelId="{159121D7-6A7C-4450-BCD6-AD549BDC46AA}" type="pres">
      <dgm:prSet presAssocID="{AD8776CE-AF3F-4657-9C35-488B426F37F0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4717F-86C8-46E8-90C2-3D4B4EB63D8B}" type="pres">
      <dgm:prSet presAssocID="{AD8776CE-AF3F-4657-9C35-488B426F37F0}" presName="rect2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FB36D6E9-14FC-48B1-8110-D32AB7226343}" type="pres">
      <dgm:prSet presAssocID="{A427C207-D624-4BF1-9CCB-2663B470BCA0}" presName="sibTrans" presStyleCnt="0"/>
      <dgm:spPr/>
    </dgm:pt>
    <dgm:pt modelId="{D305E4C6-7E19-445A-BA76-838D074208D4}" type="pres">
      <dgm:prSet presAssocID="{6EA6EB8B-F865-4081-8F63-D2812AE70FE3}" presName="composite" presStyleCnt="0"/>
      <dgm:spPr/>
    </dgm:pt>
    <dgm:pt modelId="{AFA211DE-5BDF-4941-A868-29A5220AE7C5}" type="pres">
      <dgm:prSet presAssocID="{6EA6EB8B-F865-4081-8F63-D2812AE70FE3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2EB80-FF23-40EE-BFA1-A2FDBE676B44}" type="pres">
      <dgm:prSet presAssocID="{6EA6EB8B-F865-4081-8F63-D2812AE70FE3}" presName="rect2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C6F9F5AE-DEBC-4FE6-871F-ABFDF1F6D234}" type="pres">
      <dgm:prSet presAssocID="{50FA9C36-B0DA-49F1-9F4A-F55950DAD48B}" presName="sibTrans" presStyleCnt="0"/>
      <dgm:spPr/>
    </dgm:pt>
    <dgm:pt modelId="{E2AB1808-D925-4732-B663-22947929E2D5}" type="pres">
      <dgm:prSet presAssocID="{46206525-A992-431A-A7DE-50806061BFED}" presName="composite" presStyleCnt="0"/>
      <dgm:spPr/>
    </dgm:pt>
    <dgm:pt modelId="{9B3A074D-8DCB-4841-B3B7-5E0DC63036B4}" type="pres">
      <dgm:prSet presAssocID="{46206525-A992-431A-A7DE-50806061BFED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586F1-1A4A-45C4-B5AD-86A885E0000A}" type="pres">
      <dgm:prSet presAssocID="{46206525-A992-431A-A7DE-50806061BFED}" presName="rect2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337D1A2F-DC2D-464E-A05F-C99D9F99BF29}" type="pres">
      <dgm:prSet presAssocID="{28D5D4ED-498D-4953-90B3-2B45081CEDC6}" presName="sibTrans" presStyleCnt="0"/>
      <dgm:spPr/>
    </dgm:pt>
    <dgm:pt modelId="{97332CC6-E9CC-4046-9965-1280022A35DF}" type="pres">
      <dgm:prSet presAssocID="{2F0F6626-83BB-4075-8FA8-55D4A049869A}" presName="composite" presStyleCnt="0"/>
      <dgm:spPr/>
    </dgm:pt>
    <dgm:pt modelId="{51A9B09C-7B69-4381-92E3-A27531719170}" type="pres">
      <dgm:prSet presAssocID="{2F0F6626-83BB-4075-8FA8-55D4A049869A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AC8F2-B267-4899-883B-8A01DE415AD1}" type="pres">
      <dgm:prSet presAssocID="{2F0F6626-83BB-4075-8FA8-55D4A049869A}" presName="rect2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6B44A6A-3E02-4839-ACD2-78A7E6EDD1E1}" type="pres">
      <dgm:prSet presAssocID="{70F67CCC-409C-48EF-82FB-1165A5E5A1CB}" presName="sibTrans" presStyleCnt="0"/>
      <dgm:spPr/>
    </dgm:pt>
    <dgm:pt modelId="{5985CB36-EC39-4B9B-AD9C-D105CDD322E5}" type="pres">
      <dgm:prSet presAssocID="{A2FD71D9-D921-4DCF-A103-B4DC3A7A1C2B}" presName="composite" presStyleCnt="0"/>
      <dgm:spPr/>
    </dgm:pt>
    <dgm:pt modelId="{AD3AF577-247C-41C8-84EB-A3BC0D388811}" type="pres">
      <dgm:prSet presAssocID="{A2FD71D9-D921-4DCF-A103-B4DC3A7A1C2B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FB7C8-A21A-4E2A-8696-C61985FCDB61}" type="pres">
      <dgm:prSet presAssocID="{A2FD71D9-D921-4DCF-A103-B4DC3A7A1C2B}" presName="rect2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9A8E9B92-8A98-4864-BCAA-5394DB59B278}" type="pres">
      <dgm:prSet presAssocID="{01EC098B-9E5D-4AD6-90D7-DBE5F26A3A32}" presName="sibTrans" presStyleCnt="0"/>
      <dgm:spPr/>
    </dgm:pt>
    <dgm:pt modelId="{E2739457-A104-4634-B553-0033C0F44736}" type="pres">
      <dgm:prSet presAssocID="{102554C2-FCAF-402C-9850-47DD42896059}" presName="composite" presStyleCnt="0"/>
      <dgm:spPr/>
    </dgm:pt>
    <dgm:pt modelId="{63E4EB83-805B-496F-A9C2-927D984EED36}" type="pres">
      <dgm:prSet presAssocID="{102554C2-FCAF-402C-9850-47DD42896059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B0CFC-A4DB-498B-9584-77F1FFAF8B60}" type="pres">
      <dgm:prSet presAssocID="{102554C2-FCAF-402C-9850-47DD42896059}" presName="rect2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</dgm:ptLst>
  <dgm:cxnLst>
    <dgm:cxn modelId="{F2A9D4D4-D333-46EB-BFA8-A3267664503D}" type="presOf" srcId="{A2FD71D9-D921-4DCF-A103-B4DC3A7A1C2B}" destId="{AD3AF577-247C-41C8-84EB-A3BC0D388811}" srcOrd="0" destOrd="0" presId="urn:microsoft.com/office/officeart/2008/layout/PictureStrips"/>
    <dgm:cxn modelId="{83757D2F-D1CC-457D-95DC-685B5633A181}" srcId="{025479FD-BE27-4B08-91CD-5B01E81CBE48}" destId="{46206525-A992-431A-A7DE-50806061BFED}" srcOrd="3" destOrd="0" parTransId="{18C90171-E1BF-4F0E-B768-E8AA3DEAB47D}" sibTransId="{28D5D4ED-498D-4953-90B3-2B45081CEDC6}"/>
    <dgm:cxn modelId="{54400265-883C-4618-8AA5-B6241A978FB8}" type="presOf" srcId="{FB3AD002-8741-419F-9EA0-F6C4154B3283}" destId="{5BA31E6A-4057-44C5-93FC-83C13740F8F1}" srcOrd="0" destOrd="0" presId="urn:microsoft.com/office/officeart/2008/layout/PictureStrips"/>
    <dgm:cxn modelId="{46A049FA-0273-4FCF-8CEC-EF1AE0A7E602}" srcId="{025479FD-BE27-4B08-91CD-5B01E81CBE48}" destId="{AD8776CE-AF3F-4657-9C35-488B426F37F0}" srcOrd="1" destOrd="0" parTransId="{D3F779E4-4A8A-4C87-BF79-9B950CAFE018}" sibTransId="{A427C207-D624-4BF1-9CCB-2663B470BCA0}"/>
    <dgm:cxn modelId="{77873773-15A3-45AB-9D92-F607DEBC635E}" type="presOf" srcId="{102554C2-FCAF-402C-9850-47DD42896059}" destId="{63E4EB83-805B-496F-A9C2-927D984EED36}" srcOrd="0" destOrd="0" presId="urn:microsoft.com/office/officeart/2008/layout/PictureStrips"/>
    <dgm:cxn modelId="{F7181354-EECA-452D-B172-679D16AB6E77}" srcId="{025479FD-BE27-4B08-91CD-5B01E81CBE48}" destId="{2F0F6626-83BB-4075-8FA8-55D4A049869A}" srcOrd="4" destOrd="0" parTransId="{5336AB06-4B55-4486-979E-B2F3651B16D2}" sibTransId="{70F67CCC-409C-48EF-82FB-1165A5E5A1CB}"/>
    <dgm:cxn modelId="{08CAD89A-01B7-46C7-BC39-8430CA2FF355}" srcId="{025479FD-BE27-4B08-91CD-5B01E81CBE48}" destId="{A2FD71D9-D921-4DCF-A103-B4DC3A7A1C2B}" srcOrd="5" destOrd="0" parTransId="{057D0A54-B703-43C1-85B0-7D6A66412C80}" sibTransId="{01EC098B-9E5D-4AD6-90D7-DBE5F26A3A32}"/>
    <dgm:cxn modelId="{B785BA28-6498-4B2C-831D-B7B90130D0B5}" type="presOf" srcId="{46206525-A992-431A-A7DE-50806061BFED}" destId="{9B3A074D-8DCB-4841-B3B7-5E0DC63036B4}" srcOrd="0" destOrd="0" presId="urn:microsoft.com/office/officeart/2008/layout/PictureStrips"/>
    <dgm:cxn modelId="{9966ECE5-7722-4DBF-A1E8-1B88DC57B95D}" type="presOf" srcId="{AD8776CE-AF3F-4657-9C35-488B426F37F0}" destId="{159121D7-6A7C-4450-BCD6-AD549BDC46AA}" srcOrd="0" destOrd="0" presId="urn:microsoft.com/office/officeart/2008/layout/PictureStrips"/>
    <dgm:cxn modelId="{4E26FDF1-F2A1-48E5-A81E-B98FC7AB1829}" srcId="{025479FD-BE27-4B08-91CD-5B01E81CBE48}" destId="{6EA6EB8B-F865-4081-8F63-D2812AE70FE3}" srcOrd="2" destOrd="0" parTransId="{90752B70-BDC5-48D5-AB03-E6568F8EB678}" sibTransId="{50FA9C36-B0DA-49F1-9F4A-F55950DAD48B}"/>
    <dgm:cxn modelId="{6EBCC056-7B74-4C50-8569-61981D41A577}" type="presOf" srcId="{025479FD-BE27-4B08-91CD-5B01E81CBE48}" destId="{DBB0DDA5-CB87-4A92-9E31-CC23A51593DB}" srcOrd="0" destOrd="0" presId="urn:microsoft.com/office/officeart/2008/layout/PictureStrips"/>
    <dgm:cxn modelId="{F47525CB-20AC-4E1F-974E-553CC4603040}" srcId="{025479FD-BE27-4B08-91CD-5B01E81CBE48}" destId="{102554C2-FCAF-402C-9850-47DD42896059}" srcOrd="6" destOrd="0" parTransId="{98BF22FD-749B-4BB8-8BCB-7D431C38040E}" sibTransId="{21AAAC3D-0249-4A0D-9D86-307E8179DC38}"/>
    <dgm:cxn modelId="{DF05F84B-2EFA-451F-9731-212D14ED450F}" srcId="{025479FD-BE27-4B08-91CD-5B01E81CBE48}" destId="{FB3AD002-8741-419F-9EA0-F6C4154B3283}" srcOrd="0" destOrd="0" parTransId="{07ED11D7-7424-49BE-89C6-D5A0FC0C7C49}" sibTransId="{57EC8062-6A76-4D64-B5CA-7AA0CFB67DAD}"/>
    <dgm:cxn modelId="{5084C52A-9F4C-4D8D-A06A-1D134D801509}" type="presOf" srcId="{6EA6EB8B-F865-4081-8F63-D2812AE70FE3}" destId="{AFA211DE-5BDF-4941-A868-29A5220AE7C5}" srcOrd="0" destOrd="0" presId="urn:microsoft.com/office/officeart/2008/layout/PictureStrips"/>
    <dgm:cxn modelId="{56A277B4-9401-4CF9-8A3A-E23C3D55712F}" type="presOf" srcId="{2F0F6626-83BB-4075-8FA8-55D4A049869A}" destId="{51A9B09C-7B69-4381-92E3-A27531719170}" srcOrd="0" destOrd="0" presId="urn:microsoft.com/office/officeart/2008/layout/PictureStrips"/>
    <dgm:cxn modelId="{3972986E-803A-4E5D-A197-A0A29FA7D958}" type="presParOf" srcId="{DBB0DDA5-CB87-4A92-9E31-CC23A51593DB}" destId="{FEE95500-E016-4F75-9101-5788D476D69E}" srcOrd="0" destOrd="0" presId="urn:microsoft.com/office/officeart/2008/layout/PictureStrips"/>
    <dgm:cxn modelId="{E686F2B1-3A60-4D38-939D-797D47037D19}" type="presParOf" srcId="{FEE95500-E016-4F75-9101-5788D476D69E}" destId="{5BA31E6A-4057-44C5-93FC-83C13740F8F1}" srcOrd="0" destOrd="0" presId="urn:microsoft.com/office/officeart/2008/layout/PictureStrips"/>
    <dgm:cxn modelId="{88B7BA67-E4FC-43B2-87CE-6D547BD19B29}" type="presParOf" srcId="{FEE95500-E016-4F75-9101-5788D476D69E}" destId="{141A4CA6-1E06-4FB1-A84F-8AC680720706}" srcOrd="1" destOrd="0" presId="urn:microsoft.com/office/officeart/2008/layout/PictureStrips"/>
    <dgm:cxn modelId="{CB08A463-1853-4B90-BBCE-AA6F1EE8461C}" type="presParOf" srcId="{DBB0DDA5-CB87-4A92-9E31-CC23A51593DB}" destId="{6BED1C41-C9A1-44C0-9404-F9E624D9ABCE}" srcOrd="1" destOrd="0" presId="urn:microsoft.com/office/officeart/2008/layout/PictureStrips"/>
    <dgm:cxn modelId="{1764F688-1BD4-4C96-809F-38741617752B}" type="presParOf" srcId="{DBB0DDA5-CB87-4A92-9E31-CC23A51593DB}" destId="{D0E89930-C3D3-48CC-B09E-41FFDE4419A8}" srcOrd="2" destOrd="0" presId="urn:microsoft.com/office/officeart/2008/layout/PictureStrips"/>
    <dgm:cxn modelId="{D500FB98-11F0-4BAB-A790-D5763CBAE549}" type="presParOf" srcId="{D0E89930-C3D3-48CC-B09E-41FFDE4419A8}" destId="{159121D7-6A7C-4450-BCD6-AD549BDC46AA}" srcOrd="0" destOrd="0" presId="urn:microsoft.com/office/officeart/2008/layout/PictureStrips"/>
    <dgm:cxn modelId="{2E098713-A223-4D2B-A68C-32CA9E999C8A}" type="presParOf" srcId="{D0E89930-C3D3-48CC-B09E-41FFDE4419A8}" destId="{9A14717F-86C8-46E8-90C2-3D4B4EB63D8B}" srcOrd="1" destOrd="0" presId="urn:microsoft.com/office/officeart/2008/layout/PictureStrips"/>
    <dgm:cxn modelId="{48814308-E794-40D6-8FCF-0805B8886AE5}" type="presParOf" srcId="{DBB0DDA5-CB87-4A92-9E31-CC23A51593DB}" destId="{FB36D6E9-14FC-48B1-8110-D32AB7226343}" srcOrd="3" destOrd="0" presId="urn:microsoft.com/office/officeart/2008/layout/PictureStrips"/>
    <dgm:cxn modelId="{CAAACB3C-48DB-465B-B20E-9BB8F6F50DA1}" type="presParOf" srcId="{DBB0DDA5-CB87-4A92-9E31-CC23A51593DB}" destId="{D305E4C6-7E19-445A-BA76-838D074208D4}" srcOrd="4" destOrd="0" presId="urn:microsoft.com/office/officeart/2008/layout/PictureStrips"/>
    <dgm:cxn modelId="{5EE70964-7956-4C92-8652-76B304F16F2A}" type="presParOf" srcId="{D305E4C6-7E19-445A-BA76-838D074208D4}" destId="{AFA211DE-5BDF-4941-A868-29A5220AE7C5}" srcOrd="0" destOrd="0" presId="urn:microsoft.com/office/officeart/2008/layout/PictureStrips"/>
    <dgm:cxn modelId="{FA52D3FE-ECA0-40A6-8C0E-77F2627E139E}" type="presParOf" srcId="{D305E4C6-7E19-445A-BA76-838D074208D4}" destId="{A4B2EB80-FF23-40EE-BFA1-A2FDBE676B44}" srcOrd="1" destOrd="0" presId="urn:microsoft.com/office/officeart/2008/layout/PictureStrips"/>
    <dgm:cxn modelId="{4B5FA1C2-42BC-46CC-A2DD-FE0D708D2B2E}" type="presParOf" srcId="{DBB0DDA5-CB87-4A92-9E31-CC23A51593DB}" destId="{C6F9F5AE-DEBC-4FE6-871F-ABFDF1F6D234}" srcOrd="5" destOrd="0" presId="urn:microsoft.com/office/officeart/2008/layout/PictureStrips"/>
    <dgm:cxn modelId="{9CF92CC6-C4BB-4632-B44C-16283E0C9AFD}" type="presParOf" srcId="{DBB0DDA5-CB87-4A92-9E31-CC23A51593DB}" destId="{E2AB1808-D925-4732-B663-22947929E2D5}" srcOrd="6" destOrd="0" presId="urn:microsoft.com/office/officeart/2008/layout/PictureStrips"/>
    <dgm:cxn modelId="{0D5B8EFF-827E-40C1-863B-3C8EBB9D7DDB}" type="presParOf" srcId="{E2AB1808-D925-4732-B663-22947929E2D5}" destId="{9B3A074D-8DCB-4841-B3B7-5E0DC63036B4}" srcOrd="0" destOrd="0" presId="urn:microsoft.com/office/officeart/2008/layout/PictureStrips"/>
    <dgm:cxn modelId="{30AEEF5A-CB01-49D0-B175-048AED1658C4}" type="presParOf" srcId="{E2AB1808-D925-4732-B663-22947929E2D5}" destId="{156586F1-1A4A-45C4-B5AD-86A885E0000A}" srcOrd="1" destOrd="0" presId="urn:microsoft.com/office/officeart/2008/layout/PictureStrips"/>
    <dgm:cxn modelId="{B351B83A-D02E-4F20-A44D-67F81D372AFC}" type="presParOf" srcId="{DBB0DDA5-CB87-4A92-9E31-CC23A51593DB}" destId="{337D1A2F-DC2D-464E-A05F-C99D9F99BF29}" srcOrd="7" destOrd="0" presId="urn:microsoft.com/office/officeart/2008/layout/PictureStrips"/>
    <dgm:cxn modelId="{7B481708-AD2E-4E8C-B7B2-E48FC7F31BC1}" type="presParOf" srcId="{DBB0DDA5-CB87-4A92-9E31-CC23A51593DB}" destId="{97332CC6-E9CC-4046-9965-1280022A35DF}" srcOrd="8" destOrd="0" presId="urn:microsoft.com/office/officeart/2008/layout/PictureStrips"/>
    <dgm:cxn modelId="{8E852E5D-CA4D-4B68-977E-E0F1CA82E067}" type="presParOf" srcId="{97332CC6-E9CC-4046-9965-1280022A35DF}" destId="{51A9B09C-7B69-4381-92E3-A27531719170}" srcOrd="0" destOrd="0" presId="urn:microsoft.com/office/officeart/2008/layout/PictureStrips"/>
    <dgm:cxn modelId="{B108F116-9EC3-4C3C-86AF-2202FB442F22}" type="presParOf" srcId="{97332CC6-E9CC-4046-9965-1280022A35DF}" destId="{635AC8F2-B267-4899-883B-8A01DE415AD1}" srcOrd="1" destOrd="0" presId="urn:microsoft.com/office/officeart/2008/layout/PictureStrips"/>
    <dgm:cxn modelId="{9221BF29-6AC2-4988-B859-E92C40E3CECC}" type="presParOf" srcId="{DBB0DDA5-CB87-4A92-9E31-CC23A51593DB}" destId="{A6B44A6A-3E02-4839-ACD2-78A7E6EDD1E1}" srcOrd="9" destOrd="0" presId="urn:microsoft.com/office/officeart/2008/layout/PictureStrips"/>
    <dgm:cxn modelId="{0EC9117F-B1E1-4C43-A3A9-D9371E30EE96}" type="presParOf" srcId="{DBB0DDA5-CB87-4A92-9E31-CC23A51593DB}" destId="{5985CB36-EC39-4B9B-AD9C-D105CDD322E5}" srcOrd="10" destOrd="0" presId="urn:microsoft.com/office/officeart/2008/layout/PictureStrips"/>
    <dgm:cxn modelId="{FAF33B61-D19B-4069-A51F-FB6F357F76FE}" type="presParOf" srcId="{5985CB36-EC39-4B9B-AD9C-D105CDD322E5}" destId="{AD3AF577-247C-41C8-84EB-A3BC0D388811}" srcOrd="0" destOrd="0" presId="urn:microsoft.com/office/officeart/2008/layout/PictureStrips"/>
    <dgm:cxn modelId="{8553B844-F675-4E2C-9B15-4CF55B6B473E}" type="presParOf" srcId="{5985CB36-EC39-4B9B-AD9C-D105CDD322E5}" destId="{63AFB7C8-A21A-4E2A-8696-C61985FCDB61}" srcOrd="1" destOrd="0" presId="urn:microsoft.com/office/officeart/2008/layout/PictureStrips"/>
    <dgm:cxn modelId="{2C0DB18A-AB1E-4E55-A8C2-0FFD287D898F}" type="presParOf" srcId="{DBB0DDA5-CB87-4A92-9E31-CC23A51593DB}" destId="{9A8E9B92-8A98-4864-BCAA-5394DB59B278}" srcOrd="11" destOrd="0" presId="urn:microsoft.com/office/officeart/2008/layout/PictureStrips"/>
    <dgm:cxn modelId="{2078331E-B0AF-4766-885D-E5B58CC6A00F}" type="presParOf" srcId="{DBB0DDA5-CB87-4A92-9E31-CC23A51593DB}" destId="{E2739457-A104-4634-B553-0033C0F44736}" srcOrd="12" destOrd="0" presId="urn:microsoft.com/office/officeart/2008/layout/PictureStrips"/>
    <dgm:cxn modelId="{173EB501-752F-41D6-BDC0-70E0B8B9E7EA}" type="presParOf" srcId="{E2739457-A104-4634-B553-0033C0F44736}" destId="{63E4EB83-805B-496F-A9C2-927D984EED36}" srcOrd="0" destOrd="0" presId="urn:microsoft.com/office/officeart/2008/layout/PictureStrips"/>
    <dgm:cxn modelId="{56A1BBB8-99F0-44D7-8924-0982DB300828}" type="presParOf" srcId="{E2739457-A104-4634-B553-0033C0F44736}" destId="{D58B0CFC-A4DB-498B-9584-77F1FFAF8B6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9541E-379F-4130-A2A9-5618B0F62102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42378-25B9-4034-928E-F33071CAD99C}">
      <dgm:prSet phldrT="[Text]"/>
      <dgm:spPr/>
      <dgm:t>
        <a:bodyPr/>
        <a:lstStyle/>
        <a:p>
          <a:pPr algn="ctr"/>
          <a:r>
            <a:rPr lang="en-US" b="1" dirty="0" smtClean="0"/>
            <a:t>Marketing Executive</a:t>
          </a:r>
          <a:endParaRPr lang="en-US" dirty="0"/>
        </a:p>
      </dgm:t>
    </dgm:pt>
    <dgm:pt modelId="{DF747B2C-A239-4E78-88F2-14AEDA4282C6}" type="parTrans" cxnId="{8B9AB0FB-CF40-4711-BCDA-35AAAE04FB68}">
      <dgm:prSet/>
      <dgm:spPr/>
      <dgm:t>
        <a:bodyPr/>
        <a:lstStyle/>
        <a:p>
          <a:endParaRPr lang="en-US"/>
        </a:p>
      </dgm:t>
    </dgm:pt>
    <dgm:pt modelId="{80B4408E-1697-4C0B-AF6C-C57D801BDCDD}" type="sibTrans" cxnId="{8B9AB0FB-CF40-4711-BCDA-35AAAE04FB68}">
      <dgm:prSet/>
      <dgm:spPr/>
      <dgm:t>
        <a:bodyPr/>
        <a:lstStyle/>
        <a:p>
          <a:endParaRPr lang="en-US"/>
        </a:p>
      </dgm:t>
    </dgm:pt>
    <dgm:pt modelId="{BF8DC820-07DA-4C16-BBFA-9A78BAC29506}">
      <dgm:prSet phldrT="[Text]" custT="1"/>
      <dgm:spPr/>
      <dgm:t>
        <a:bodyPr/>
        <a:lstStyle/>
        <a:p>
          <a:r>
            <a:rPr lang="en-US" sz="1600" b="1" dirty="0" smtClean="0"/>
            <a:t>Customer Entry</a:t>
          </a:r>
          <a:endParaRPr lang="en-US" sz="1600" b="1" dirty="0"/>
        </a:p>
      </dgm:t>
    </dgm:pt>
    <dgm:pt modelId="{FCBB675A-4A16-44B0-AAE0-E3B5DDE0A9E1}" type="parTrans" cxnId="{6FAC12D9-EB2B-476E-AAB1-0F5F3DBA9E63}">
      <dgm:prSet/>
      <dgm:spPr/>
      <dgm:t>
        <a:bodyPr/>
        <a:lstStyle/>
        <a:p>
          <a:endParaRPr lang="en-US"/>
        </a:p>
      </dgm:t>
    </dgm:pt>
    <dgm:pt modelId="{E5B79475-3C82-4197-8D53-1CDF0F093AE2}" type="sibTrans" cxnId="{6FAC12D9-EB2B-476E-AAB1-0F5F3DBA9E63}">
      <dgm:prSet/>
      <dgm:spPr/>
      <dgm:t>
        <a:bodyPr/>
        <a:lstStyle/>
        <a:p>
          <a:endParaRPr lang="en-US"/>
        </a:p>
      </dgm:t>
    </dgm:pt>
    <dgm:pt modelId="{F821AAED-FEDD-40B6-BA17-2D562B76F880}">
      <dgm:prSet phldrT="[Text]"/>
      <dgm:spPr/>
      <dgm:t>
        <a:bodyPr/>
        <a:lstStyle/>
        <a:p>
          <a:pPr algn="ctr"/>
          <a:r>
            <a:rPr lang="en-US" b="1" dirty="0" smtClean="0"/>
            <a:t>Sales Executive</a:t>
          </a:r>
          <a:endParaRPr lang="en-US" dirty="0"/>
        </a:p>
      </dgm:t>
    </dgm:pt>
    <dgm:pt modelId="{375169F9-FBCE-43C1-AA67-1202FAF23F57}" type="parTrans" cxnId="{2304E002-608C-45E4-BA7D-20205B6E9757}">
      <dgm:prSet/>
      <dgm:spPr/>
      <dgm:t>
        <a:bodyPr/>
        <a:lstStyle/>
        <a:p>
          <a:endParaRPr lang="en-US"/>
        </a:p>
      </dgm:t>
    </dgm:pt>
    <dgm:pt modelId="{C8A8FA88-82A8-4FEB-B2A3-3451DC65B01A}" type="sibTrans" cxnId="{2304E002-608C-45E4-BA7D-20205B6E9757}">
      <dgm:prSet/>
      <dgm:spPr/>
      <dgm:t>
        <a:bodyPr/>
        <a:lstStyle/>
        <a:p>
          <a:endParaRPr lang="en-US"/>
        </a:p>
      </dgm:t>
    </dgm:pt>
    <dgm:pt modelId="{A1447FA5-4730-4ED7-A014-30358337DC54}">
      <dgm:prSet phldrT="[Text]" custT="1"/>
      <dgm:spPr/>
      <dgm:t>
        <a:bodyPr/>
        <a:lstStyle/>
        <a:p>
          <a:r>
            <a:rPr lang="en-US" sz="1600" b="1" dirty="0" smtClean="0"/>
            <a:t>Presentation </a:t>
          </a:r>
          <a:endParaRPr lang="en-US" sz="1600" b="1" dirty="0"/>
        </a:p>
      </dgm:t>
    </dgm:pt>
    <dgm:pt modelId="{54815B2A-864E-4C5F-9A7E-786C478DDAA9}" type="parTrans" cxnId="{56748A2B-F7A9-4095-BCE8-CB07213AEC21}">
      <dgm:prSet/>
      <dgm:spPr/>
      <dgm:t>
        <a:bodyPr/>
        <a:lstStyle/>
        <a:p>
          <a:endParaRPr lang="en-US"/>
        </a:p>
      </dgm:t>
    </dgm:pt>
    <dgm:pt modelId="{E0524DEC-52B7-45D6-8B66-74F1A04043A2}" type="sibTrans" cxnId="{56748A2B-F7A9-4095-BCE8-CB07213AEC21}">
      <dgm:prSet/>
      <dgm:spPr/>
      <dgm:t>
        <a:bodyPr/>
        <a:lstStyle/>
        <a:p>
          <a:endParaRPr lang="en-US"/>
        </a:p>
      </dgm:t>
    </dgm:pt>
    <dgm:pt modelId="{E5BFEB08-B68C-4BA1-91CD-4183AC79B8D4}">
      <dgm:prSet phldrT="[Text]"/>
      <dgm:spPr/>
      <dgm:t>
        <a:bodyPr/>
        <a:lstStyle/>
        <a:p>
          <a:pPr algn="ctr"/>
          <a:r>
            <a:rPr lang="en-US" b="1" dirty="0" smtClean="0"/>
            <a:t>Top Employee</a:t>
          </a:r>
          <a:endParaRPr lang="en-US" dirty="0"/>
        </a:p>
      </dgm:t>
    </dgm:pt>
    <dgm:pt modelId="{5764B1C1-2FE5-4AE5-AE31-3EA6C21C1EBF}" type="parTrans" cxnId="{B967408B-CBDB-411B-8A60-2A70DBCD641A}">
      <dgm:prSet/>
      <dgm:spPr/>
      <dgm:t>
        <a:bodyPr/>
        <a:lstStyle/>
        <a:p>
          <a:endParaRPr lang="en-US"/>
        </a:p>
      </dgm:t>
    </dgm:pt>
    <dgm:pt modelId="{15D0A9B3-B8CD-4529-BE95-696AF5B7CD82}" type="sibTrans" cxnId="{B967408B-CBDB-411B-8A60-2A70DBCD641A}">
      <dgm:prSet/>
      <dgm:spPr/>
      <dgm:t>
        <a:bodyPr/>
        <a:lstStyle/>
        <a:p>
          <a:endParaRPr lang="en-US"/>
        </a:p>
      </dgm:t>
    </dgm:pt>
    <dgm:pt modelId="{541AFBF2-FAFD-4BF7-AF58-E3EC09ECD552}">
      <dgm:prSet phldrT="[Text]" custT="1"/>
      <dgm:spPr/>
      <dgm:t>
        <a:bodyPr/>
        <a:lstStyle/>
        <a:p>
          <a:r>
            <a:rPr lang="en-US" sz="1600" b="1" dirty="0" smtClean="0"/>
            <a:t>Customer Entry</a:t>
          </a:r>
          <a:endParaRPr lang="en-US" sz="1600" b="1" dirty="0"/>
        </a:p>
      </dgm:t>
    </dgm:pt>
    <dgm:pt modelId="{76F31A4F-3B2F-4184-92CD-773E653513EC}" type="sibTrans" cxnId="{E3E6296F-5F1A-4C90-9ACA-AFEA25C916F7}">
      <dgm:prSet/>
      <dgm:spPr/>
      <dgm:t>
        <a:bodyPr/>
        <a:lstStyle/>
        <a:p>
          <a:endParaRPr lang="en-US"/>
        </a:p>
      </dgm:t>
    </dgm:pt>
    <dgm:pt modelId="{3E1B4D2A-2DC0-4785-965B-F60D8B0360FA}" type="parTrans" cxnId="{E3E6296F-5F1A-4C90-9ACA-AFEA25C916F7}">
      <dgm:prSet/>
      <dgm:spPr/>
      <dgm:t>
        <a:bodyPr/>
        <a:lstStyle/>
        <a:p>
          <a:endParaRPr lang="en-US"/>
        </a:p>
      </dgm:t>
    </dgm:pt>
    <dgm:pt modelId="{BEB4940B-D089-40E1-B375-1B7D3030F4BF}">
      <dgm:prSet phldrT="[Text]" custT="1"/>
      <dgm:spPr/>
      <dgm:t>
        <a:bodyPr/>
        <a:lstStyle/>
        <a:p>
          <a:r>
            <a:rPr lang="en-US" sz="1600" b="1" dirty="0" smtClean="0"/>
            <a:t>Prospecting </a:t>
          </a:r>
          <a:endParaRPr lang="en-US" sz="1600" b="1" dirty="0"/>
        </a:p>
      </dgm:t>
    </dgm:pt>
    <dgm:pt modelId="{9D583D5D-CE48-4908-846E-7D2DA571C3F2}" type="parTrans" cxnId="{3343EDA1-9D56-4976-905D-1A8645B6CFAB}">
      <dgm:prSet/>
      <dgm:spPr/>
      <dgm:t>
        <a:bodyPr/>
        <a:lstStyle/>
        <a:p>
          <a:endParaRPr lang="en-US"/>
        </a:p>
      </dgm:t>
    </dgm:pt>
    <dgm:pt modelId="{946FC38C-491F-43AE-ABDA-21FC66B95DB9}" type="sibTrans" cxnId="{3343EDA1-9D56-4976-905D-1A8645B6CFAB}">
      <dgm:prSet/>
      <dgm:spPr/>
      <dgm:t>
        <a:bodyPr/>
        <a:lstStyle/>
        <a:p>
          <a:endParaRPr lang="en-US"/>
        </a:p>
      </dgm:t>
    </dgm:pt>
    <dgm:pt modelId="{18E5925B-1E26-4059-B677-3BE1DCE631DB}">
      <dgm:prSet phldrT="[Text]" custT="1"/>
      <dgm:spPr/>
      <dgm:t>
        <a:bodyPr/>
        <a:lstStyle/>
        <a:p>
          <a:r>
            <a:rPr lang="en-US" sz="1600" b="1" dirty="0" smtClean="0"/>
            <a:t>Cold Calling </a:t>
          </a:r>
          <a:endParaRPr lang="en-US" sz="1600" b="1" dirty="0"/>
        </a:p>
      </dgm:t>
    </dgm:pt>
    <dgm:pt modelId="{65942462-6C48-4014-A9CE-D4169ABDCEB7}" type="parTrans" cxnId="{25DC7463-25E0-41E8-9FD4-808AB11B73D9}">
      <dgm:prSet/>
      <dgm:spPr/>
      <dgm:t>
        <a:bodyPr/>
        <a:lstStyle/>
        <a:p>
          <a:endParaRPr lang="en-US"/>
        </a:p>
      </dgm:t>
    </dgm:pt>
    <dgm:pt modelId="{3D2105B1-1519-4498-BD22-F9E7202DB433}" type="sibTrans" cxnId="{25DC7463-25E0-41E8-9FD4-808AB11B73D9}">
      <dgm:prSet/>
      <dgm:spPr/>
      <dgm:t>
        <a:bodyPr/>
        <a:lstStyle/>
        <a:p>
          <a:endParaRPr lang="en-US"/>
        </a:p>
      </dgm:t>
    </dgm:pt>
    <dgm:pt modelId="{0FAB45E3-D1D3-4198-B05A-C987096E6C7D}">
      <dgm:prSet phldrT="[Text]" custT="1"/>
      <dgm:spPr/>
      <dgm:t>
        <a:bodyPr/>
        <a:lstStyle/>
        <a:p>
          <a:r>
            <a:rPr lang="en-US" sz="1600" b="1" dirty="0" smtClean="0"/>
            <a:t>Lead</a:t>
          </a:r>
          <a:endParaRPr lang="en-US" sz="1600" b="1" dirty="0"/>
        </a:p>
      </dgm:t>
    </dgm:pt>
    <dgm:pt modelId="{48C0F5B8-6F68-42D7-A796-80F26DA334DC}" type="parTrans" cxnId="{E08398C2-159E-42A3-B1BC-21CFF1170451}">
      <dgm:prSet/>
      <dgm:spPr/>
      <dgm:t>
        <a:bodyPr/>
        <a:lstStyle/>
        <a:p>
          <a:endParaRPr lang="en-US"/>
        </a:p>
      </dgm:t>
    </dgm:pt>
    <dgm:pt modelId="{06422026-DCE1-43C6-9E18-9D24395C8154}" type="sibTrans" cxnId="{E08398C2-159E-42A3-B1BC-21CFF1170451}">
      <dgm:prSet/>
      <dgm:spPr/>
      <dgm:t>
        <a:bodyPr/>
        <a:lstStyle/>
        <a:p>
          <a:endParaRPr lang="en-US"/>
        </a:p>
      </dgm:t>
    </dgm:pt>
    <dgm:pt modelId="{FBFBA256-1CF9-41A7-87DB-42A1AA3FA6C7}">
      <dgm:prSet phldrT="[Text]" custT="1"/>
      <dgm:spPr/>
      <dgm:t>
        <a:bodyPr/>
        <a:lstStyle/>
        <a:p>
          <a:r>
            <a:rPr lang="en-US" sz="1600" b="1" dirty="0" smtClean="0"/>
            <a:t>Follow Up</a:t>
          </a:r>
          <a:endParaRPr lang="en-US" sz="1600" b="1" dirty="0"/>
        </a:p>
      </dgm:t>
    </dgm:pt>
    <dgm:pt modelId="{83E8D7AB-9733-4321-AAF7-D3E2CB0313C5}" type="parTrans" cxnId="{76E4F97E-6DB1-4123-9AC9-095EA1538A62}">
      <dgm:prSet/>
      <dgm:spPr/>
      <dgm:t>
        <a:bodyPr/>
        <a:lstStyle/>
        <a:p>
          <a:endParaRPr lang="en-US"/>
        </a:p>
      </dgm:t>
    </dgm:pt>
    <dgm:pt modelId="{20ABA2DB-14A7-4215-87CA-E39AB344E557}" type="sibTrans" cxnId="{76E4F97E-6DB1-4123-9AC9-095EA1538A62}">
      <dgm:prSet/>
      <dgm:spPr/>
      <dgm:t>
        <a:bodyPr/>
        <a:lstStyle/>
        <a:p>
          <a:endParaRPr lang="en-US"/>
        </a:p>
      </dgm:t>
    </dgm:pt>
    <dgm:pt modelId="{26C33CC2-9126-415F-83A2-C3A8815528BE}">
      <dgm:prSet phldrT="[Text]" custT="1"/>
      <dgm:spPr/>
      <dgm:t>
        <a:bodyPr/>
        <a:lstStyle/>
        <a:p>
          <a:r>
            <a:rPr lang="en-US" sz="1600" b="1" dirty="0" smtClean="0"/>
            <a:t>Negotiation</a:t>
          </a:r>
          <a:endParaRPr lang="en-US" sz="1600" b="1" dirty="0"/>
        </a:p>
      </dgm:t>
    </dgm:pt>
    <dgm:pt modelId="{B45ECFD7-FA8F-41A9-A094-9742B488AA34}" type="parTrans" cxnId="{36FB2663-7938-4CF6-8780-FA1CAFEE0C9B}">
      <dgm:prSet/>
      <dgm:spPr/>
      <dgm:t>
        <a:bodyPr/>
        <a:lstStyle/>
        <a:p>
          <a:endParaRPr lang="en-US"/>
        </a:p>
      </dgm:t>
    </dgm:pt>
    <dgm:pt modelId="{96C1D30E-30A0-40E5-A95D-6E73B80A539B}" type="sibTrans" cxnId="{36FB2663-7938-4CF6-8780-FA1CAFEE0C9B}">
      <dgm:prSet/>
      <dgm:spPr/>
      <dgm:t>
        <a:bodyPr/>
        <a:lstStyle/>
        <a:p>
          <a:endParaRPr lang="en-US"/>
        </a:p>
      </dgm:t>
    </dgm:pt>
    <dgm:pt modelId="{61338704-16DE-4AE6-93B8-EC308CDB81CD}">
      <dgm:prSet phldrT="[Text]" custT="1"/>
      <dgm:spPr/>
      <dgm:t>
        <a:bodyPr/>
        <a:lstStyle/>
        <a:p>
          <a:r>
            <a:rPr lang="en-US" sz="1600" b="1" dirty="0" smtClean="0"/>
            <a:t>Sales Closing </a:t>
          </a:r>
          <a:endParaRPr lang="en-US" sz="1600" b="1" dirty="0"/>
        </a:p>
      </dgm:t>
    </dgm:pt>
    <dgm:pt modelId="{338888A6-0E9C-436E-B276-A3EE8C14D640}" type="parTrans" cxnId="{68869832-2A28-48B6-9EA0-6095AF273D68}">
      <dgm:prSet/>
      <dgm:spPr/>
      <dgm:t>
        <a:bodyPr/>
        <a:lstStyle/>
        <a:p>
          <a:endParaRPr lang="en-US"/>
        </a:p>
      </dgm:t>
    </dgm:pt>
    <dgm:pt modelId="{F8F0E17F-F152-40D8-A6BC-CF9974D468C7}" type="sibTrans" cxnId="{68869832-2A28-48B6-9EA0-6095AF273D68}">
      <dgm:prSet/>
      <dgm:spPr/>
      <dgm:t>
        <a:bodyPr/>
        <a:lstStyle/>
        <a:p>
          <a:endParaRPr lang="en-US"/>
        </a:p>
      </dgm:t>
    </dgm:pt>
    <dgm:pt modelId="{D0E66DAA-CBC0-4067-9A0C-873398005A14}">
      <dgm:prSet custT="1"/>
      <dgm:spPr/>
      <dgm:t>
        <a:bodyPr/>
        <a:lstStyle/>
        <a:p>
          <a:r>
            <a:rPr lang="en-US" sz="1600" b="1" dirty="0" smtClean="0"/>
            <a:t>Prospecting </a:t>
          </a:r>
          <a:endParaRPr lang="en-US" sz="1600" b="1" dirty="0"/>
        </a:p>
      </dgm:t>
    </dgm:pt>
    <dgm:pt modelId="{DD415821-CD29-4720-9BAB-FD6C46810713}" type="parTrans" cxnId="{3D32A6F0-FB45-434D-9E30-B09869B24222}">
      <dgm:prSet/>
      <dgm:spPr/>
      <dgm:t>
        <a:bodyPr/>
        <a:lstStyle/>
        <a:p>
          <a:endParaRPr lang="en-US"/>
        </a:p>
      </dgm:t>
    </dgm:pt>
    <dgm:pt modelId="{0E3F6F61-BE46-4420-9193-48A03BA9C9F7}" type="sibTrans" cxnId="{3D32A6F0-FB45-434D-9E30-B09869B24222}">
      <dgm:prSet/>
      <dgm:spPr/>
      <dgm:t>
        <a:bodyPr/>
        <a:lstStyle/>
        <a:p>
          <a:endParaRPr lang="en-US"/>
        </a:p>
      </dgm:t>
    </dgm:pt>
    <dgm:pt modelId="{72C73912-3FA0-409E-9798-3EBDE930148E}">
      <dgm:prSet custT="1"/>
      <dgm:spPr/>
      <dgm:t>
        <a:bodyPr/>
        <a:lstStyle/>
        <a:p>
          <a:r>
            <a:rPr lang="en-US" sz="1600" b="1" dirty="0" smtClean="0"/>
            <a:t>Cold Calling </a:t>
          </a:r>
          <a:endParaRPr lang="en-US" sz="1600" b="1" dirty="0"/>
        </a:p>
      </dgm:t>
    </dgm:pt>
    <dgm:pt modelId="{722D7F1D-3958-4B0A-A019-4CA1917DE985}" type="parTrans" cxnId="{91093A79-574F-4B93-B994-BA367ABD1AB8}">
      <dgm:prSet/>
      <dgm:spPr/>
      <dgm:t>
        <a:bodyPr/>
        <a:lstStyle/>
        <a:p>
          <a:endParaRPr lang="en-US"/>
        </a:p>
      </dgm:t>
    </dgm:pt>
    <dgm:pt modelId="{97056711-CFC5-4188-BB60-C8C6D0AEFB4B}" type="sibTrans" cxnId="{91093A79-574F-4B93-B994-BA367ABD1AB8}">
      <dgm:prSet/>
      <dgm:spPr/>
      <dgm:t>
        <a:bodyPr/>
        <a:lstStyle/>
        <a:p>
          <a:endParaRPr lang="en-US"/>
        </a:p>
      </dgm:t>
    </dgm:pt>
    <dgm:pt modelId="{082180E8-C35F-40AC-927A-626B8A12ED6F}">
      <dgm:prSet custT="1"/>
      <dgm:spPr/>
      <dgm:t>
        <a:bodyPr/>
        <a:lstStyle/>
        <a:p>
          <a:r>
            <a:rPr lang="en-US" sz="1600" b="1" dirty="0" smtClean="0"/>
            <a:t>Lead</a:t>
          </a:r>
          <a:endParaRPr lang="en-US" sz="1600" b="1" dirty="0"/>
        </a:p>
      </dgm:t>
    </dgm:pt>
    <dgm:pt modelId="{33E86F2D-3B0F-4811-90BF-56A18C89FC3F}" type="parTrans" cxnId="{5FFBD953-4DFF-4E4B-98CC-BF3EFB53A26F}">
      <dgm:prSet/>
      <dgm:spPr/>
      <dgm:t>
        <a:bodyPr/>
        <a:lstStyle/>
        <a:p>
          <a:endParaRPr lang="en-US"/>
        </a:p>
      </dgm:t>
    </dgm:pt>
    <dgm:pt modelId="{4E344FC4-4F5B-4B0D-ACD5-C06FBE33679D}" type="sibTrans" cxnId="{5FFBD953-4DFF-4E4B-98CC-BF3EFB53A26F}">
      <dgm:prSet/>
      <dgm:spPr/>
      <dgm:t>
        <a:bodyPr/>
        <a:lstStyle/>
        <a:p>
          <a:endParaRPr lang="en-US"/>
        </a:p>
      </dgm:t>
    </dgm:pt>
    <dgm:pt modelId="{A954CE7F-9A4E-47B5-B03A-82F7F397EE90}">
      <dgm:prSet custT="1"/>
      <dgm:spPr/>
      <dgm:t>
        <a:bodyPr/>
        <a:lstStyle/>
        <a:p>
          <a:r>
            <a:rPr lang="en-US" sz="1600" b="1" dirty="0" smtClean="0"/>
            <a:t>Presentation </a:t>
          </a:r>
          <a:endParaRPr lang="en-US" sz="1600" b="1" dirty="0"/>
        </a:p>
      </dgm:t>
    </dgm:pt>
    <dgm:pt modelId="{AA267D9E-DB40-478E-B5AA-E71D17DBCAA1}" type="parTrans" cxnId="{55422039-4C83-4FA1-B40D-24D242972DAD}">
      <dgm:prSet/>
      <dgm:spPr/>
      <dgm:t>
        <a:bodyPr/>
        <a:lstStyle/>
        <a:p>
          <a:endParaRPr lang="en-US"/>
        </a:p>
      </dgm:t>
    </dgm:pt>
    <dgm:pt modelId="{93D1EFD0-8960-4632-B27C-9C97809B2F90}" type="sibTrans" cxnId="{55422039-4C83-4FA1-B40D-24D242972DAD}">
      <dgm:prSet/>
      <dgm:spPr/>
      <dgm:t>
        <a:bodyPr/>
        <a:lstStyle/>
        <a:p>
          <a:endParaRPr lang="en-US"/>
        </a:p>
      </dgm:t>
    </dgm:pt>
    <dgm:pt modelId="{2817BDC7-A48E-4B75-B6BD-D30DF545209C}">
      <dgm:prSet custT="1"/>
      <dgm:spPr/>
      <dgm:t>
        <a:bodyPr/>
        <a:lstStyle/>
        <a:p>
          <a:r>
            <a:rPr lang="en-US" sz="1600" b="1" dirty="0" smtClean="0"/>
            <a:t>Follow Up</a:t>
          </a:r>
          <a:endParaRPr lang="en-US" sz="1600" b="1" dirty="0"/>
        </a:p>
      </dgm:t>
    </dgm:pt>
    <dgm:pt modelId="{2A98AEE6-1797-4419-AA36-EFCCD5EDB45C}" type="parTrans" cxnId="{5D6146F6-7D69-40BB-B186-EDE28ED74F4B}">
      <dgm:prSet/>
      <dgm:spPr/>
      <dgm:t>
        <a:bodyPr/>
        <a:lstStyle/>
        <a:p>
          <a:endParaRPr lang="en-US"/>
        </a:p>
      </dgm:t>
    </dgm:pt>
    <dgm:pt modelId="{FF77CBE1-B09C-453C-87CE-4E6F07AF3A3D}" type="sibTrans" cxnId="{5D6146F6-7D69-40BB-B186-EDE28ED74F4B}">
      <dgm:prSet/>
      <dgm:spPr/>
      <dgm:t>
        <a:bodyPr/>
        <a:lstStyle/>
        <a:p>
          <a:endParaRPr lang="en-US"/>
        </a:p>
      </dgm:t>
    </dgm:pt>
    <dgm:pt modelId="{ABCBB6BC-948C-4385-BED2-B7818C643BAA}">
      <dgm:prSet custT="1"/>
      <dgm:spPr/>
      <dgm:t>
        <a:bodyPr/>
        <a:lstStyle/>
        <a:p>
          <a:r>
            <a:rPr lang="en-US" sz="1600" b="1" dirty="0" smtClean="0"/>
            <a:t>Negotiation</a:t>
          </a:r>
          <a:endParaRPr lang="en-US" sz="1600" b="1" dirty="0"/>
        </a:p>
      </dgm:t>
    </dgm:pt>
    <dgm:pt modelId="{A0BA0C0D-2DB9-46EB-BCD6-25694DA82FFF}" type="parTrans" cxnId="{8F6A2F50-DB48-4E18-B788-04B7A3F35E4A}">
      <dgm:prSet/>
      <dgm:spPr/>
      <dgm:t>
        <a:bodyPr/>
        <a:lstStyle/>
        <a:p>
          <a:endParaRPr lang="en-US"/>
        </a:p>
      </dgm:t>
    </dgm:pt>
    <dgm:pt modelId="{A40EF947-CDC3-47CB-A864-6F9681C3AF56}" type="sibTrans" cxnId="{8F6A2F50-DB48-4E18-B788-04B7A3F35E4A}">
      <dgm:prSet/>
      <dgm:spPr/>
      <dgm:t>
        <a:bodyPr/>
        <a:lstStyle/>
        <a:p>
          <a:endParaRPr lang="en-US"/>
        </a:p>
      </dgm:t>
    </dgm:pt>
    <dgm:pt modelId="{A010A191-20C8-4B97-9092-A5E687E5B786}">
      <dgm:prSet custT="1"/>
      <dgm:spPr/>
      <dgm:t>
        <a:bodyPr/>
        <a:lstStyle/>
        <a:p>
          <a:r>
            <a:rPr lang="en-US" sz="1600" b="1" dirty="0" smtClean="0"/>
            <a:t>Sales Closing </a:t>
          </a:r>
          <a:endParaRPr lang="en-US" sz="1600" b="1" dirty="0"/>
        </a:p>
      </dgm:t>
    </dgm:pt>
    <dgm:pt modelId="{AFF0D1A8-A5D4-42AB-9132-A065BA91719B}" type="parTrans" cxnId="{0067E1F4-0F60-4BED-8BBD-0EB566D8F536}">
      <dgm:prSet/>
      <dgm:spPr/>
      <dgm:t>
        <a:bodyPr/>
        <a:lstStyle/>
        <a:p>
          <a:endParaRPr lang="en-US"/>
        </a:p>
      </dgm:t>
    </dgm:pt>
    <dgm:pt modelId="{E054A3D2-2E66-4E52-B039-9F5FF4A3CEBE}" type="sibTrans" cxnId="{0067E1F4-0F60-4BED-8BBD-0EB566D8F536}">
      <dgm:prSet/>
      <dgm:spPr/>
      <dgm:t>
        <a:bodyPr/>
        <a:lstStyle/>
        <a:p>
          <a:endParaRPr lang="en-US"/>
        </a:p>
      </dgm:t>
    </dgm:pt>
    <dgm:pt modelId="{D1AA930F-A808-4856-8AE6-4F93C182E7F8}">
      <dgm:prSet custT="1"/>
      <dgm:spPr/>
      <dgm:t>
        <a:bodyPr/>
        <a:lstStyle/>
        <a:p>
          <a:r>
            <a:rPr lang="en-US" sz="1600" b="1" dirty="0" smtClean="0"/>
            <a:t>All Report</a:t>
          </a:r>
          <a:endParaRPr lang="en-US" sz="1600" b="1" dirty="0"/>
        </a:p>
      </dgm:t>
    </dgm:pt>
    <dgm:pt modelId="{CAE35BB0-5858-4516-AAC4-66C0017B362E}" type="parTrans" cxnId="{F0A87117-3F65-4B27-87EE-EB0E94F4B99A}">
      <dgm:prSet/>
      <dgm:spPr/>
      <dgm:t>
        <a:bodyPr/>
        <a:lstStyle/>
        <a:p>
          <a:endParaRPr lang="en-US"/>
        </a:p>
      </dgm:t>
    </dgm:pt>
    <dgm:pt modelId="{D13D021E-DEB9-406D-BAF4-D3CB0F4E3DF7}" type="sibTrans" cxnId="{F0A87117-3F65-4B27-87EE-EB0E94F4B99A}">
      <dgm:prSet/>
      <dgm:spPr/>
      <dgm:t>
        <a:bodyPr/>
        <a:lstStyle/>
        <a:p>
          <a:endParaRPr lang="en-US"/>
        </a:p>
      </dgm:t>
    </dgm:pt>
    <dgm:pt modelId="{AC6971F1-2D60-4E1A-BFE9-94C0B5E92187}" type="pres">
      <dgm:prSet presAssocID="{31A9541E-379F-4130-A2A9-5618B0F6210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2D4058-30EE-49B0-98BA-BE84CC40AB25}" type="pres">
      <dgm:prSet presAssocID="{DA242378-25B9-4034-928E-F33071CAD99C}" presName="compositeNode" presStyleCnt="0">
        <dgm:presLayoutVars>
          <dgm:bulletEnabled val="1"/>
        </dgm:presLayoutVars>
      </dgm:prSet>
      <dgm:spPr/>
    </dgm:pt>
    <dgm:pt modelId="{D13E999C-1ABB-4698-B997-C727FFA21C22}" type="pres">
      <dgm:prSet presAssocID="{DA242378-25B9-4034-928E-F33071CAD99C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B173B7D-FE6D-42D8-82AB-80FC1BAD2230}" type="pres">
      <dgm:prSet presAssocID="{DA242378-25B9-4034-928E-F33071CAD99C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D0692-7E1C-4CB2-86A3-3747963DE8DB}" type="pres">
      <dgm:prSet presAssocID="{DA242378-25B9-4034-928E-F33071CAD99C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09CC-F7A8-4935-B39A-DA0D79326AD2}" type="pres">
      <dgm:prSet presAssocID="{80B4408E-1697-4C0B-AF6C-C57D801BDCDD}" presName="sibTrans" presStyleCnt="0"/>
      <dgm:spPr/>
    </dgm:pt>
    <dgm:pt modelId="{C92C7D92-5F4D-437B-AA6B-A601D8ACB379}" type="pres">
      <dgm:prSet presAssocID="{F821AAED-FEDD-40B6-BA17-2D562B76F880}" presName="compositeNode" presStyleCnt="0">
        <dgm:presLayoutVars>
          <dgm:bulletEnabled val="1"/>
        </dgm:presLayoutVars>
      </dgm:prSet>
      <dgm:spPr/>
    </dgm:pt>
    <dgm:pt modelId="{52B5865E-7B29-4EA9-9095-7606E06DCE88}" type="pres">
      <dgm:prSet presAssocID="{F821AAED-FEDD-40B6-BA17-2D562B76F880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E014A6AF-2F9F-4BB8-862E-740B41390AA4}" type="pres">
      <dgm:prSet presAssocID="{F821AAED-FEDD-40B6-BA17-2D562B76F88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F309E-4DA9-4A9E-BA3D-484C273AB73C}" type="pres">
      <dgm:prSet presAssocID="{F821AAED-FEDD-40B6-BA17-2D562B76F880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89A49-7DAA-400B-B630-EC1C86A7F6A4}" type="pres">
      <dgm:prSet presAssocID="{C8A8FA88-82A8-4FEB-B2A3-3451DC65B01A}" presName="sibTrans" presStyleCnt="0"/>
      <dgm:spPr/>
    </dgm:pt>
    <dgm:pt modelId="{C6B06B81-D9C5-4FF4-BEA8-E771F3458994}" type="pres">
      <dgm:prSet presAssocID="{E5BFEB08-B68C-4BA1-91CD-4183AC79B8D4}" presName="compositeNode" presStyleCnt="0">
        <dgm:presLayoutVars>
          <dgm:bulletEnabled val="1"/>
        </dgm:presLayoutVars>
      </dgm:prSet>
      <dgm:spPr/>
    </dgm:pt>
    <dgm:pt modelId="{D22C4C17-37F9-43A9-A2E4-7F51304800D4}" type="pres">
      <dgm:prSet presAssocID="{E5BFEB08-B68C-4BA1-91CD-4183AC79B8D4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24BEF63-3441-4F06-80D2-B925E80996B3}" type="pres">
      <dgm:prSet presAssocID="{E5BFEB08-B68C-4BA1-91CD-4183AC79B8D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624B1-75B7-4606-8667-40CEF3E31A9D}" type="pres">
      <dgm:prSet presAssocID="{E5BFEB08-B68C-4BA1-91CD-4183AC79B8D4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67E1F4-0F60-4BED-8BBD-0EB566D8F536}" srcId="{E5BFEB08-B68C-4BA1-91CD-4183AC79B8D4}" destId="{A010A191-20C8-4B97-9092-A5E687E5B786}" srcOrd="7" destOrd="0" parTransId="{AFF0D1A8-A5D4-42AB-9132-A065BA91719B}" sibTransId="{E054A3D2-2E66-4E52-B039-9F5FF4A3CEBE}"/>
    <dgm:cxn modelId="{36FB2663-7938-4CF6-8780-FA1CAFEE0C9B}" srcId="{F821AAED-FEDD-40B6-BA17-2D562B76F880}" destId="{26C33CC2-9126-415F-83A2-C3A8815528BE}" srcOrd="2" destOrd="0" parTransId="{B45ECFD7-FA8F-41A9-A094-9742B488AA34}" sibTransId="{96C1D30E-30A0-40E5-A95D-6E73B80A539B}"/>
    <dgm:cxn modelId="{CD304CBA-B3ED-4458-8F0B-16517A01EE43}" type="presOf" srcId="{18E5925B-1E26-4059-B677-3BE1DCE631DB}" destId="{6B173B7D-FE6D-42D8-82AB-80FC1BAD2230}" srcOrd="0" destOrd="2" presId="urn:microsoft.com/office/officeart/2005/8/layout/hList2"/>
    <dgm:cxn modelId="{EB8B1456-A4B4-4AA9-8DCB-603848093DDE}" type="presOf" srcId="{2817BDC7-A48E-4B75-B6BD-D30DF545209C}" destId="{224BEF63-3441-4F06-80D2-B925E80996B3}" srcOrd="0" destOrd="5" presId="urn:microsoft.com/office/officeart/2005/8/layout/hList2"/>
    <dgm:cxn modelId="{25DC7463-25E0-41E8-9FD4-808AB11B73D9}" srcId="{DA242378-25B9-4034-928E-F33071CAD99C}" destId="{18E5925B-1E26-4059-B677-3BE1DCE631DB}" srcOrd="2" destOrd="0" parTransId="{65942462-6C48-4014-A9CE-D4169ABDCEB7}" sibTransId="{3D2105B1-1519-4498-BD22-F9E7202DB433}"/>
    <dgm:cxn modelId="{8B9AB0FB-CF40-4711-BCDA-35AAAE04FB68}" srcId="{31A9541E-379F-4130-A2A9-5618B0F62102}" destId="{DA242378-25B9-4034-928E-F33071CAD99C}" srcOrd="0" destOrd="0" parTransId="{DF747B2C-A239-4E78-88F2-14AEDA4282C6}" sibTransId="{80B4408E-1697-4C0B-AF6C-C57D801BDCDD}"/>
    <dgm:cxn modelId="{B967408B-CBDB-411B-8A60-2A70DBCD641A}" srcId="{31A9541E-379F-4130-A2A9-5618B0F62102}" destId="{E5BFEB08-B68C-4BA1-91CD-4183AC79B8D4}" srcOrd="2" destOrd="0" parTransId="{5764B1C1-2FE5-4AE5-AE31-3EA6C21C1EBF}" sibTransId="{15D0A9B3-B8CD-4529-BE95-696AF5B7CD82}"/>
    <dgm:cxn modelId="{50640C19-84A8-4E75-9BEE-BB651CF0C689}" type="presOf" srcId="{541AFBF2-FAFD-4BF7-AF58-E3EC09ECD552}" destId="{224BEF63-3441-4F06-80D2-B925E80996B3}" srcOrd="0" destOrd="0" presId="urn:microsoft.com/office/officeart/2005/8/layout/hList2"/>
    <dgm:cxn modelId="{AF9594A5-AA5E-4477-913A-F0027DAF5930}" type="presOf" srcId="{72C73912-3FA0-409E-9798-3EBDE930148E}" destId="{224BEF63-3441-4F06-80D2-B925E80996B3}" srcOrd="0" destOrd="2" presId="urn:microsoft.com/office/officeart/2005/8/layout/hList2"/>
    <dgm:cxn modelId="{069D4D93-8681-4EB5-81EA-22B179BBB382}" type="presOf" srcId="{BEB4940B-D089-40E1-B375-1B7D3030F4BF}" destId="{6B173B7D-FE6D-42D8-82AB-80FC1BAD2230}" srcOrd="0" destOrd="1" presId="urn:microsoft.com/office/officeart/2005/8/layout/hList2"/>
    <dgm:cxn modelId="{BD113122-30C7-40A5-9673-0AD7D0005F8F}" type="presOf" srcId="{BF8DC820-07DA-4C16-BBFA-9A78BAC29506}" destId="{6B173B7D-FE6D-42D8-82AB-80FC1BAD2230}" srcOrd="0" destOrd="0" presId="urn:microsoft.com/office/officeart/2005/8/layout/hList2"/>
    <dgm:cxn modelId="{3343EDA1-9D56-4976-905D-1A8645B6CFAB}" srcId="{DA242378-25B9-4034-928E-F33071CAD99C}" destId="{BEB4940B-D089-40E1-B375-1B7D3030F4BF}" srcOrd="1" destOrd="0" parTransId="{9D583D5D-CE48-4908-846E-7D2DA571C3F2}" sibTransId="{946FC38C-491F-43AE-ABDA-21FC66B95DB9}"/>
    <dgm:cxn modelId="{E08398C2-159E-42A3-B1BC-21CFF1170451}" srcId="{DA242378-25B9-4034-928E-F33071CAD99C}" destId="{0FAB45E3-D1D3-4198-B05A-C987096E6C7D}" srcOrd="3" destOrd="0" parTransId="{48C0F5B8-6F68-42D7-A796-80F26DA334DC}" sibTransId="{06422026-DCE1-43C6-9E18-9D24395C8154}"/>
    <dgm:cxn modelId="{C9B5EEED-6776-4884-A7B1-96B392C76459}" type="presOf" srcId="{FBFBA256-1CF9-41A7-87DB-42A1AA3FA6C7}" destId="{E014A6AF-2F9F-4BB8-862E-740B41390AA4}" srcOrd="0" destOrd="1" presId="urn:microsoft.com/office/officeart/2005/8/layout/hList2"/>
    <dgm:cxn modelId="{56748A2B-F7A9-4095-BCE8-CB07213AEC21}" srcId="{F821AAED-FEDD-40B6-BA17-2D562B76F880}" destId="{A1447FA5-4730-4ED7-A014-30358337DC54}" srcOrd="0" destOrd="0" parTransId="{54815B2A-864E-4C5F-9A7E-786C478DDAA9}" sibTransId="{E0524DEC-52B7-45D6-8B66-74F1A04043A2}"/>
    <dgm:cxn modelId="{04452B98-B965-4C91-80D2-A04C3A4CBDF1}" type="presOf" srcId="{0FAB45E3-D1D3-4198-B05A-C987096E6C7D}" destId="{6B173B7D-FE6D-42D8-82AB-80FC1BAD2230}" srcOrd="0" destOrd="3" presId="urn:microsoft.com/office/officeart/2005/8/layout/hList2"/>
    <dgm:cxn modelId="{68869832-2A28-48B6-9EA0-6095AF273D68}" srcId="{F821AAED-FEDD-40B6-BA17-2D562B76F880}" destId="{61338704-16DE-4AE6-93B8-EC308CDB81CD}" srcOrd="3" destOrd="0" parTransId="{338888A6-0E9C-436E-B276-A3EE8C14D640}" sibTransId="{F8F0E17F-F152-40D8-A6BC-CF9974D468C7}"/>
    <dgm:cxn modelId="{20EDB5B9-14BD-426D-B905-8FFFD0C436D5}" type="presOf" srcId="{26C33CC2-9126-415F-83A2-C3A8815528BE}" destId="{E014A6AF-2F9F-4BB8-862E-740B41390AA4}" srcOrd="0" destOrd="2" presId="urn:microsoft.com/office/officeart/2005/8/layout/hList2"/>
    <dgm:cxn modelId="{55422039-4C83-4FA1-B40D-24D242972DAD}" srcId="{E5BFEB08-B68C-4BA1-91CD-4183AC79B8D4}" destId="{A954CE7F-9A4E-47B5-B03A-82F7F397EE90}" srcOrd="4" destOrd="0" parTransId="{AA267D9E-DB40-478E-B5AA-E71D17DBCAA1}" sibTransId="{93D1EFD0-8960-4632-B27C-9C97809B2F90}"/>
    <dgm:cxn modelId="{2304E002-608C-45E4-BA7D-20205B6E9757}" srcId="{31A9541E-379F-4130-A2A9-5618B0F62102}" destId="{F821AAED-FEDD-40B6-BA17-2D562B76F880}" srcOrd="1" destOrd="0" parTransId="{375169F9-FBCE-43C1-AA67-1202FAF23F57}" sibTransId="{C8A8FA88-82A8-4FEB-B2A3-3451DC65B01A}"/>
    <dgm:cxn modelId="{729AB3AB-34B3-437F-8FA7-E415B1397693}" type="presOf" srcId="{A1447FA5-4730-4ED7-A014-30358337DC54}" destId="{E014A6AF-2F9F-4BB8-862E-740B41390AA4}" srcOrd="0" destOrd="0" presId="urn:microsoft.com/office/officeart/2005/8/layout/hList2"/>
    <dgm:cxn modelId="{45F2EF9D-F696-4262-888E-33C54663278E}" type="presOf" srcId="{61338704-16DE-4AE6-93B8-EC308CDB81CD}" destId="{E014A6AF-2F9F-4BB8-862E-740B41390AA4}" srcOrd="0" destOrd="3" presId="urn:microsoft.com/office/officeart/2005/8/layout/hList2"/>
    <dgm:cxn modelId="{E3E6296F-5F1A-4C90-9ACA-AFEA25C916F7}" srcId="{E5BFEB08-B68C-4BA1-91CD-4183AC79B8D4}" destId="{541AFBF2-FAFD-4BF7-AF58-E3EC09ECD552}" srcOrd="0" destOrd="0" parTransId="{3E1B4D2A-2DC0-4785-965B-F60D8B0360FA}" sibTransId="{76F31A4F-3B2F-4184-92CD-773E653513EC}"/>
    <dgm:cxn modelId="{EB7D8EA4-00B6-4927-A89D-7C656A84DC84}" type="presOf" srcId="{E5BFEB08-B68C-4BA1-91CD-4183AC79B8D4}" destId="{ED0624B1-75B7-4606-8667-40CEF3E31A9D}" srcOrd="0" destOrd="0" presId="urn:microsoft.com/office/officeart/2005/8/layout/hList2"/>
    <dgm:cxn modelId="{F3DCE3A5-8BBD-4B9C-B196-794570630E00}" type="presOf" srcId="{082180E8-C35F-40AC-927A-626B8A12ED6F}" destId="{224BEF63-3441-4F06-80D2-B925E80996B3}" srcOrd="0" destOrd="3" presId="urn:microsoft.com/office/officeart/2005/8/layout/hList2"/>
    <dgm:cxn modelId="{76E4F97E-6DB1-4123-9AC9-095EA1538A62}" srcId="{F821AAED-FEDD-40B6-BA17-2D562B76F880}" destId="{FBFBA256-1CF9-41A7-87DB-42A1AA3FA6C7}" srcOrd="1" destOrd="0" parTransId="{83E8D7AB-9733-4321-AAF7-D3E2CB0313C5}" sibTransId="{20ABA2DB-14A7-4215-87CA-E39AB344E557}"/>
    <dgm:cxn modelId="{C9FA1BB2-3BFC-4F88-9DA8-5FD7D3DDD93A}" type="presOf" srcId="{31A9541E-379F-4130-A2A9-5618B0F62102}" destId="{AC6971F1-2D60-4E1A-BFE9-94C0B5E92187}" srcOrd="0" destOrd="0" presId="urn:microsoft.com/office/officeart/2005/8/layout/hList2"/>
    <dgm:cxn modelId="{91093A79-574F-4B93-B994-BA367ABD1AB8}" srcId="{E5BFEB08-B68C-4BA1-91CD-4183AC79B8D4}" destId="{72C73912-3FA0-409E-9798-3EBDE930148E}" srcOrd="2" destOrd="0" parTransId="{722D7F1D-3958-4B0A-A019-4CA1917DE985}" sibTransId="{97056711-CFC5-4188-BB60-C8C6D0AEFB4B}"/>
    <dgm:cxn modelId="{57865331-A52A-4F16-B5E5-B8987EA163B5}" type="presOf" srcId="{A954CE7F-9A4E-47B5-B03A-82F7F397EE90}" destId="{224BEF63-3441-4F06-80D2-B925E80996B3}" srcOrd="0" destOrd="4" presId="urn:microsoft.com/office/officeart/2005/8/layout/hList2"/>
    <dgm:cxn modelId="{C0223250-8B9B-42E1-BFC8-668F87079E30}" type="presOf" srcId="{D1AA930F-A808-4856-8AE6-4F93C182E7F8}" destId="{224BEF63-3441-4F06-80D2-B925E80996B3}" srcOrd="0" destOrd="8" presId="urn:microsoft.com/office/officeart/2005/8/layout/hList2"/>
    <dgm:cxn modelId="{F97BCFC3-D9C6-44E9-993C-615DA70CB0CC}" type="presOf" srcId="{D0E66DAA-CBC0-4067-9A0C-873398005A14}" destId="{224BEF63-3441-4F06-80D2-B925E80996B3}" srcOrd="0" destOrd="1" presId="urn:microsoft.com/office/officeart/2005/8/layout/hList2"/>
    <dgm:cxn modelId="{5E5F5D2B-EA1F-4066-81B9-7ED20ED86C67}" type="presOf" srcId="{F821AAED-FEDD-40B6-BA17-2D562B76F880}" destId="{B82F309E-4DA9-4A9E-BA3D-484C273AB73C}" srcOrd="0" destOrd="0" presId="urn:microsoft.com/office/officeart/2005/8/layout/hList2"/>
    <dgm:cxn modelId="{5FFBD953-4DFF-4E4B-98CC-BF3EFB53A26F}" srcId="{E5BFEB08-B68C-4BA1-91CD-4183AC79B8D4}" destId="{082180E8-C35F-40AC-927A-626B8A12ED6F}" srcOrd="3" destOrd="0" parTransId="{33E86F2D-3B0F-4811-90BF-56A18C89FC3F}" sibTransId="{4E344FC4-4F5B-4B0D-ACD5-C06FBE33679D}"/>
    <dgm:cxn modelId="{7CEB566C-A128-4CD6-BBA7-ABA089832E8D}" type="presOf" srcId="{DA242378-25B9-4034-928E-F33071CAD99C}" destId="{48CD0692-7E1C-4CB2-86A3-3747963DE8DB}" srcOrd="0" destOrd="0" presId="urn:microsoft.com/office/officeart/2005/8/layout/hList2"/>
    <dgm:cxn modelId="{3D32A6F0-FB45-434D-9E30-B09869B24222}" srcId="{E5BFEB08-B68C-4BA1-91CD-4183AC79B8D4}" destId="{D0E66DAA-CBC0-4067-9A0C-873398005A14}" srcOrd="1" destOrd="0" parTransId="{DD415821-CD29-4720-9BAB-FD6C46810713}" sibTransId="{0E3F6F61-BE46-4420-9193-48A03BA9C9F7}"/>
    <dgm:cxn modelId="{31217456-F305-49BB-9A07-D105079A6DC1}" type="presOf" srcId="{A010A191-20C8-4B97-9092-A5E687E5B786}" destId="{224BEF63-3441-4F06-80D2-B925E80996B3}" srcOrd="0" destOrd="7" presId="urn:microsoft.com/office/officeart/2005/8/layout/hList2"/>
    <dgm:cxn modelId="{8F6A2F50-DB48-4E18-B788-04B7A3F35E4A}" srcId="{E5BFEB08-B68C-4BA1-91CD-4183AC79B8D4}" destId="{ABCBB6BC-948C-4385-BED2-B7818C643BAA}" srcOrd="6" destOrd="0" parTransId="{A0BA0C0D-2DB9-46EB-BCD6-25694DA82FFF}" sibTransId="{A40EF947-CDC3-47CB-A864-6F9681C3AF56}"/>
    <dgm:cxn modelId="{6FAC12D9-EB2B-476E-AAB1-0F5F3DBA9E63}" srcId="{DA242378-25B9-4034-928E-F33071CAD99C}" destId="{BF8DC820-07DA-4C16-BBFA-9A78BAC29506}" srcOrd="0" destOrd="0" parTransId="{FCBB675A-4A16-44B0-AAE0-E3B5DDE0A9E1}" sibTransId="{E5B79475-3C82-4197-8D53-1CDF0F093AE2}"/>
    <dgm:cxn modelId="{F0A87117-3F65-4B27-87EE-EB0E94F4B99A}" srcId="{E5BFEB08-B68C-4BA1-91CD-4183AC79B8D4}" destId="{D1AA930F-A808-4856-8AE6-4F93C182E7F8}" srcOrd="8" destOrd="0" parTransId="{CAE35BB0-5858-4516-AAC4-66C0017B362E}" sibTransId="{D13D021E-DEB9-406D-BAF4-D3CB0F4E3DF7}"/>
    <dgm:cxn modelId="{5D6146F6-7D69-40BB-B186-EDE28ED74F4B}" srcId="{E5BFEB08-B68C-4BA1-91CD-4183AC79B8D4}" destId="{2817BDC7-A48E-4B75-B6BD-D30DF545209C}" srcOrd="5" destOrd="0" parTransId="{2A98AEE6-1797-4419-AA36-EFCCD5EDB45C}" sibTransId="{FF77CBE1-B09C-453C-87CE-4E6F07AF3A3D}"/>
    <dgm:cxn modelId="{D9232BE3-4691-41F4-B660-67C55583C3B7}" type="presOf" srcId="{ABCBB6BC-948C-4385-BED2-B7818C643BAA}" destId="{224BEF63-3441-4F06-80D2-B925E80996B3}" srcOrd="0" destOrd="6" presId="urn:microsoft.com/office/officeart/2005/8/layout/hList2"/>
    <dgm:cxn modelId="{1205762B-83E8-4DDE-BF1A-B6B948489F95}" type="presParOf" srcId="{AC6971F1-2D60-4E1A-BFE9-94C0B5E92187}" destId="{DE2D4058-30EE-49B0-98BA-BE84CC40AB25}" srcOrd="0" destOrd="0" presId="urn:microsoft.com/office/officeart/2005/8/layout/hList2"/>
    <dgm:cxn modelId="{B0B65CDE-AE5C-4D8F-8F11-82E250012C6A}" type="presParOf" srcId="{DE2D4058-30EE-49B0-98BA-BE84CC40AB25}" destId="{D13E999C-1ABB-4698-B997-C727FFA21C22}" srcOrd="0" destOrd="0" presId="urn:microsoft.com/office/officeart/2005/8/layout/hList2"/>
    <dgm:cxn modelId="{C6E10C56-07D9-492D-9A5A-71E11A77512A}" type="presParOf" srcId="{DE2D4058-30EE-49B0-98BA-BE84CC40AB25}" destId="{6B173B7D-FE6D-42D8-82AB-80FC1BAD2230}" srcOrd="1" destOrd="0" presId="urn:microsoft.com/office/officeart/2005/8/layout/hList2"/>
    <dgm:cxn modelId="{332AD04C-A250-4A23-B071-036AEFE8E2A1}" type="presParOf" srcId="{DE2D4058-30EE-49B0-98BA-BE84CC40AB25}" destId="{48CD0692-7E1C-4CB2-86A3-3747963DE8DB}" srcOrd="2" destOrd="0" presId="urn:microsoft.com/office/officeart/2005/8/layout/hList2"/>
    <dgm:cxn modelId="{0304F7D9-54CF-41EC-8B65-53EEF49BE7BE}" type="presParOf" srcId="{AC6971F1-2D60-4E1A-BFE9-94C0B5E92187}" destId="{92DE09CC-F7A8-4935-B39A-DA0D79326AD2}" srcOrd="1" destOrd="0" presId="urn:microsoft.com/office/officeart/2005/8/layout/hList2"/>
    <dgm:cxn modelId="{23A1FF37-682C-4304-8F17-CEA44B0A6C10}" type="presParOf" srcId="{AC6971F1-2D60-4E1A-BFE9-94C0B5E92187}" destId="{C92C7D92-5F4D-437B-AA6B-A601D8ACB379}" srcOrd="2" destOrd="0" presId="urn:microsoft.com/office/officeart/2005/8/layout/hList2"/>
    <dgm:cxn modelId="{429D2D0A-043B-4B1D-8EF8-C7BC3D99F02C}" type="presParOf" srcId="{C92C7D92-5F4D-437B-AA6B-A601D8ACB379}" destId="{52B5865E-7B29-4EA9-9095-7606E06DCE88}" srcOrd="0" destOrd="0" presId="urn:microsoft.com/office/officeart/2005/8/layout/hList2"/>
    <dgm:cxn modelId="{3D4F7EC3-773B-413F-9310-707E5DBEE3D2}" type="presParOf" srcId="{C92C7D92-5F4D-437B-AA6B-A601D8ACB379}" destId="{E014A6AF-2F9F-4BB8-862E-740B41390AA4}" srcOrd="1" destOrd="0" presId="urn:microsoft.com/office/officeart/2005/8/layout/hList2"/>
    <dgm:cxn modelId="{519E6520-92ED-4282-96E4-DED7F1DEC508}" type="presParOf" srcId="{C92C7D92-5F4D-437B-AA6B-A601D8ACB379}" destId="{B82F309E-4DA9-4A9E-BA3D-484C273AB73C}" srcOrd="2" destOrd="0" presId="urn:microsoft.com/office/officeart/2005/8/layout/hList2"/>
    <dgm:cxn modelId="{F83621E2-0F93-47F7-8818-9029225E475E}" type="presParOf" srcId="{AC6971F1-2D60-4E1A-BFE9-94C0B5E92187}" destId="{49089A49-7DAA-400B-B630-EC1C86A7F6A4}" srcOrd="3" destOrd="0" presId="urn:microsoft.com/office/officeart/2005/8/layout/hList2"/>
    <dgm:cxn modelId="{BAC74AB2-89C0-4CB8-9195-224FF8092146}" type="presParOf" srcId="{AC6971F1-2D60-4E1A-BFE9-94C0B5E92187}" destId="{C6B06B81-D9C5-4FF4-BEA8-E771F3458994}" srcOrd="4" destOrd="0" presId="urn:microsoft.com/office/officeart/2005/8/layout/hList2"/>
    <dgm:cxn modelId="{2F81DD0E-6CF7-409F-9866-F56CB7281313}" type="presParOf" srcId="{C6B06B81-D9C5-4FF4-BEA8-E771F3458994}" destId="{D22C4C17-37F9-43A9-A2E4-7F51304800D4}" srcOrd="0" destOrd="0" presId="urn:microsoft.com/office/officeart/2005/8/layout/hList2"/>
    <dgm:cxn modelId="{618A77C4-9B16-4920-BE23-2EBF75CCA181}" type="presParOf" srcId="{C6B06B81-D9C5-4FF4-BEA8-E771F3458994}" destId="{224BEF63-3441-4F06-80D2-B925E80996B3}" srcOrd="1" destOrd="0" presId="urn:microsoft.com/office/officeart/2005/8/layout/hList2"/>
    <dgm:cxn modelId="{9DC06609-BD0C-4932-8360-DE3CD27EB9F2}" type="presParOf" srcId="{C6B06B81-D9C5-4FF4-BEA8-E771F3458994}" destId="{ED0624B1-75B7-4606-8667-40CEF3E31A9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9541E-379F-4130-A2A9-5618B0F62102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42378-25B9-4034-928E-F33071CAD99C}">
      <dgm:prSet phldrT="[Text]"/>
      <dgm:spPr/>
      <dgm:t>
        <a:bodyPr/>
        <a:lstStyle/>
        <a:p>
          <a:pPr algn="ctr"/>
          <a:r>
            <a:rPr lang="en-US" b="1" dirty="0" smtClean="0"/>
            <a:t>Employee</a:t>
          </a:r>
          <a:endParaRPr lang="en-US" dirty="0"/>
        </a:p>
      </dgm:t>
    </dgm:pt>
    <dgm:pt modelId="{DF747B2C-A239-4E78-88F2-14AEDA4282C6}" type="parTrans" cxnId="{8B9AB0FB-CF40-4711-BCDA-35AAAE04FB68}">
      <dgm:prSet/>
      <dgm:spPr/>
      <dgm:t>
        <a:bodyPr/>
        <a:lstStyle/>
        <a:p>
          <a:endParaRPr lang="en-US"/>
        </a:p>
      </dgm:t>
    </dgm:pt>
    <dgm:pt modelId="{80B4408E-1697-4C0B-AF6C-C57D801BDCDD}" type="sibTrans" cxnId="{8B9AB0FB-CF40-4711-BCDA-35AAAE04FB68}">
      <dgm:prSet/>
      <dgm:spPr/>
      <dgm:t>
        <a:bodyPr/>
        <a:lstStyle/>
        <a:p>
          <a:endParaRPr lang="en-US"/>
        </a:p>
      </dgm:t>
    </dgm:pt>
    <dgm:pt modelId="{BF8DC820-07DA-4C16-BBFA-9A78BAC29506}">
      <dgm:prSet phldrT="[Text]" custT="1"/>
      <dgm:spPr/>
      <dgm:t>
        <a:bodyPr/>
        <a:lstStyle/>
        <a:p>
          <a:r>
            <a:rPr lang="en-US" sz="1800" b="1" dirty="0" smtClean="0"/>
            <a:t>Commission percent</a:t>
          </a:r>
          <a:endParaRPr lang="en-US" sz="1800" b="1" dirty="0"/>
        </a:p>
      </dgm:t>
    </dgm:pt>
    <dgm:pt modelId="{FCBB675A-4A16-44B0-AAE0-E3B5DDE0A9E1}" type="parTrans" cxnId="{6FAC12D9-EB2B-476E-AAB1-0F5F3DBA9E63}">
      <dgm:prSet/>
      <dgm:spPr/>
      <dgm:t>
        <a:bodyPr/>
        <a:lstStyle/>
        <a:p>
          <a:endParaRPr lang="en-US"/>
        </a:p>
      </dgm:t>
    </dgm:pt>
    <dgm:pt modelId="{E5B79475-3C82-4197-8D53-1CDF0F093AE2}" type="sibTrans" cxnId="{6FAC12D9-EB2B-476E-AAB1-0F5F3DBA9E63}">
      <dgm:prSet/>
      <dgm:spPr/>
      <dgm:t>
        <a:bodyPr/>
        <a:lstStyle/>
        <a:p>
          <a:endParaRPr lang="en-US"/>
        </a:p>
      </dgm:t>
    </dgm:pt>
    <dgm:pt modelId="{F821AAED-FEDD-40B6-BA17-2D562B76F880}">
      <dgm:prSet phldrT="[Text]"/>
      <dgm:spPr/>
      <dgm:t>
        <a:bodyPr/>
        <a:lstStyle/>
        <a:p>
          <a:pPr algn="ctr"/>
          <a:r>
            <a:rPr lang="en-US" b="1" dirty="0" smtClean="0"/>
            <a:t>Admin</a:t>
          </a:r>
          <a:endParaRPr lang="en-US" dirty="0"/>
        </a:p>
      </dgm:t>
    </dgm:pt>
    <dgm:pt modelId="{375169F9-FBCE-43C1-AA67-1202FAF23F57}" type="parTrans" cxnId="{2304E002-608C-45E4-BA7D-20205B6E9757}">
      <dgm:prSet/>
      <dgm:spPr/>
      <dgm:t>
        <a:bodyPr/>
        <a:lstStyle/>
        <a:p>
          <a:endParaRPr lang="en-US"/>
        </a:p>
      </dgm:t>
    </dgm:pt>
    <dgm:pt modelId="{C8A8FA88-82A8-4FEB-B2A3-3451DC65B01A}" type="sibTrans" cxnId="{2304E002-608C-45E4-BA7D-20205B6E9757}">
      <dgm:prSet/>
      <dgm:spPr/>
      <dgm:t>
        <a:bodyPr/>
        <a:lstStyle/>
        <a:p>
          <a:endParaRPr lang="en-US"/>
        </a:p>
      </dgm:t>
    </dgm:pt>
    <dgm:pt modelId="{A1447FA5-4730-4ED7-A014-30358337DC54}">
      <dgm:prSet phldrT="[Text]" custT="1"/>
      <dgm:spPr/>
      <dgm:t>
        <a:bodyPr/>
        <a:lstStyle/>
        <a:p>
          <a:r>
            <a:rPr lang="en-US" sz="1800" b="1" dirty="0" smtClean="0"/>
            <a:t>Set Commission Percent</a:t>
          </a:r>
          <a:endParaRPr lang="en-US" sz="1800" b="1" dirty="0"/>
        </a:p>
      </dgm:t>
    </dgm:pt>
    <dgm:pt modelId="{54815B2A-864E-4C5F-9A7E-786C478DDAA9}" type="parTrans" cxnId="{56748A2B-F7A9-4095-BCE8-CB07213AEC21}">
      <dgm:prSet/>
      <dgm:spPr/>
      <dgm:t>
        <a:bodyPr/>
        <a:lstStyle/>
        <a:p>
          <a:endParaRPr lang="en-US"/>
        </a:p>
      </dgm:t>
    </dgm:pt>
    <dgm:pt modelId="{E0524DEC-52B7-45D6-8B66-74F1A04043A2}" type="sibTrans" cxnId="{56748A2B-F7A9-4095-BCE8-CB07213AEC21}">
      <dgm:prSet/>
      <dgm:spPr/>
      <dgm:t>
        <a:bodyPr/>
        <a:lstStyle/>
        <a:p>
          <a:endParaRPr lang="en-US"/>
        </a:p>
      </dgm:t>
    </dgm:pt>
    <dgm:pt modelId="{34AEEB42-04C8-4EDB-9BB5-6238DCB15B9B}">
      <dgm:prSet custT="1"/>
      <dgm:spPr/>
      <dgm:t>
        <a:bodyPr/>
        <a:lstStyle/>
        <a:p>
          <a:r>
            <a:rPr lang="en-US" sz="1800" b="1" dirty="0" smtClean="0"/>
            <a:t>Commission History </a:t>
          </a:r>
          <a:endParaRPr lang="en-US" sz="1800" b="1" dirty="0"/>
        </a:p>
      </dgm:t>
    </dgm:pt>
    <dgm:pt modelId="{0ED2F793-CC78-4FF8-A2AD-D9F74DB8387F}" type="parTrans" cxnId="{0C4EEAB4-BDC9-4B40-A823-685CE6FBCA68}">
      <dgm:prSet/>
      <dgm:spPr/>
      <dgm:t>
        <a:bodyPr/>
        <a:lstStyle/>
        <a:p>
          <a:endParaRPr lang="en-US"/>
        </a:p>
      </dgm:t>
    </dgm:pt>
    <dgm:pt modelId="{B71E426F-188A-4194-AEE4-6AE21F777D60}" type="sibTrans" cxnId="{0C4EEAB4-BDC9-4B40-A823-685CE6FBCA68}">
      <dgm:prSet/>
      <dgm:spPr/>
      <dgm:t>
        <a:bodyPr/>
        <a:lstStyle/>
        <a:p>
          <a:endParaRPr lang="en-US"/>
        </a:p>
      </dgm:t>
    </dgm:pt>
    <dgm:pt modelId="{489191EC-13C3-47AF-9FFB-A7C1DE308746}">
      <dgm:prSet custT="1"/>
      <dgm:spPr/>
      <dgm:t>
        <a:bodyPr/>
        <a:lstStyle/>
        <a:p>
          <a:r>
            <a:rPr lang="en-US" sz="1800" b="1" dirty="0" smtClean="0"/>
            <a:t>Commission Withdraw history </a:t>
          </a:r>
          <a:endParaRPr lang="en-US" sz="1800" b="1" dirty="0"/>
        </a:p>
      </dgm:t>
    </dgm:pt>
    <dgm:pt modelId="{4326466F-D977-44BB-9308-BD1EBB84BD02}" type="parTrans" cxnId="{91E33A38-D1E1-49D7-9A01-F8F04797BB50}">
      <dgm:prSet/>
      <dgm:spPr/>
      <dgm:t>
        <a:bodyPr/>
        <a:lstStyle/>
        <a:p>
          <a:endParaRPr lang="en-US"/>
        </a:p>
      </dgm:t>
    </dgm:pt>
    <dgm:pt modelId="{C141E58C-A145-4931-9985-73F3BCEF5CEC}" type="sibTrans" cxnId="{91E33A38-D1E1-49D7-9A01-F8F04797BB50}">
      <dgm:prSet/>
      <dgm:spPr/>
      <dgm:t>
        <a:bodyPr/>
        <a:lstStyle/>
        <a:p>
          <a:endParaRPr lang="en-US"/>
        </a:p>
      </dgm:t>
    </dgm:pt>
    <dgm:pt modelId="{2B8B6D97-64C9-4431-96B4-A26E1C80C85D}">
      <dgm:prSet custT="1"/>
      <dgm:spPr/>
      <dgm:t>
        <a:bodyPr/>
        <a:lstStyle/>
        <a:p>
          <a:r>
            <a:rPr lang="en-US" sz="1800" b="1" dirty="0" smtClean="0"/>
            <a:t>Every Employer Commission History List</a:t>
          </a:r>
          <a:endParaRPr lang="en-US" sz="1800" b="1" dirty="0"/>
        </a:p>
      </dgm:t>
    </dgm:pt>
    <dgm:pt modelId="{5179FDC3-0018-4E97-98D5-2ABD215BBB04}" type="parTrans" cxnId="{17201065-2A7A-40D4-B30D-E45FF0C874C3}">
      <dgm:prSet/>
      <dgm:spPr/>
      <dgm:t>
        <a:bodyPr/>
        <a:lstStyle/>
        <a:p>
          <a:endParaRPr lang="en-US"/>
        </a:p>
      </dgm:t>
    </dgm:pt>
    <dgm:pt modelId="{F1331454-5AD8-4715-8AF0-359199823B18}" type="sibTrans" cxnId="{17201065-2A7A-40D4-B30D-E45FF0C874C3}">
      <dgm:prSet/>
      <dgm:spPr/>
      <dgm:t>
        <a:bodyPr/>
        <a:lstStyle/>
        <a:p>
          <a:endParaRPr lang="en-US"/>
        </a:p>
      </dgm:t>
    </dgm:pt>
    <dgm:pt modelId="{19A7C974-A0FC-4F45-B6CB-9F52C44BAD2E}">
      <dgm:prSet custT="1"/>
      <dgm:spPr/>
      <dgm:t>
        <a:bodyPr/>
        <a:lstStyle/>
        <a:p>
          <a:r>
            <a:rPr lang="en-US" sz="1800" b="1" dirty="0" smtClean="0"/>
            <a:t>Every Employee Withdraw history </a:t>
          </a:r>
          <a:endParaRPr lang="en-US" sz="1800" b="1" dirty="0"/>
        </a:p>
      </dgm:t>
    </dgm:pt>
    <dgm:pt modelId="{E9711832-FB36-4004-AF13-6B105B6272DD}" type="parTrans" cxnId="{962ECE03-B1D9-4DD5-82C0-D60F4FB521C9}">
      <dgm:prSet/>
      <dgm:spPr/>
      <dgm:t>
        <a:bodyPr/>
        <a:lstStyle/>
        <a:p>
          <a:endParaRPr lang="en-US"/>
        </a:p>
      </dgm:t>
    </dgm:pt>
    <dgm:pt modelId="{69537DAA-9A7C-4A60-A3CE-83FF618A7665}" type="sibTrans" cxnId="{962ECE03-B1D9-4DD5-82C0-D60F4FB521C9}">
      <dgm:prSet/>
      <dgm:spPr/>
      <dgm:t>
        <a:bodyPr/>
        <a:lstStyle/>
        <a:p>
          <a:endParaRPr lang="en-US"/>
        </a:p>
      </dgm:t>
    </dgm:pt>
    <dgm:pt modelId="{CA2F254D-36BF-466B-9FF9-FF3EFFFB0A37}">
      <dgm:prSet custT="1"/>
      <dgm:spPr/>
      <dgm:t>
        <a:bodyPr/>
        <a:lstStyle/>
        <a:p>
          <a:r>
            <a:rPr lang="en-US" sz="1800" b="1" dirty="0" smtClean="0"/>
            <a:t>Commission Balance</a:t>
          </a:r>
          <a:endParaRPr lang="en-US" sz="1800" b="1" dirty="0"/>
        </a:p>
      </dgm:t>
    </dgm:pt>
    <dgm:pt modelId="{89995113-C8F0-455E-AE3A-02D32BBA51BC}" type="sibTrans" cxnId="{522830B8-11F9-4866-94AF-6E8DC7087B45}">
      <dgm:prSet/>
      <dgm:spPr/>
      <dgm:t>
        <a:bodyPr/>
        <a:lstStyle/>
        <a:p>
          <a:endParaRPr lang="en-US"/>
        </a:p>
      </dgm:t>
    </dgm:pt>
    <dgm:pt modelId="{C4B649A8-FFD5-4732-A87C-65E6017B4B13}" type="parTrans" cxnId="{522830B8-11F9-4866-94AF-6E8DC7087B45}">
      <dgm:prSet/>
      <dgm:spPr/>
      <dgm:t>
        <a:bodyPr/>
        <a:lstStyle/>
        <a:p>
          <a:endParaRPr lang="en-US"/>
        </a:p>
      </dgm:t>
    </dgm:pt>
    <dgm:pt modelId="{CDF4BCC3-58E9-48B7-8DDB-9348A1B6930D}">
      <dgm:prSet custT="1"/>
      <dgm:spPr/>
      <dgm:t>
        <a:bodyPr/>
        <a:lstStyle/>
        <a:p>
          <a:r>
            <a:rPr lang="en-US" sz="1800" b="1" dirty="0" smtClean="0"/>
            <a:t>Every Employee Commission Balance </a:t>
          </a:r>
          <a:endParaRPr lang="en-US" sz="1800" b="1" dirty="0"/>
        </a:p>
      </dgm:t>
    </dgm:pt>
    <dgm:pt modelId="{13A63C16-C104-40EB-83F0-FA8D163F2051}" type="parTrans" cxnId="{2673AEE2-1D0F-406E-A9C2-185FEE4B76DA}">
      <dgm:prSet/>
      <dgm:spPr/>
      <dgm:t>
        <a:bodyPr/>
        <a:lstStyle/>
        <a:p>
          <a:endParaRPr lang="en-US"/>
        </a:p>
      </dgm:t>
    </dgm:pt>
    <dgm:pt modelId="{A4EB0DA0-697F-4A83-8354-5209865F978E}" type="sibTrans" cxnId="{2673AEE2-1D0F-406E-A9C2-185FEE4B76DA}">
      <dgm:prSet/>
      <dgm:spPr/>
      <dgm:t>
        <a:bodyPr/>
        <a:lstStyle/>
        <a:p>
          <a:endParaRPr lang="en-US"/>
        </a:p>
      </dgm:t>
    </dgm:pt>
    <dgm:pt modelId="{AC6971F1-2D60-4E1A-BFE9-94C0B5E92187}" type="pres">
      <dgm:prSet presAssocID="{31A9541E-379F-4130-A2A9-5618B0F62102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2D4058-30EE-49B0-98BA-BE84CC40AB25}" type="pres">
      <dgm:prSet presAssocID="{DA242378-25B9-4034-928E-F33071CAD99C}" presName="compositeNode" presStyleCnt="0">
        <dgm:presLayoutVars>
          <dgm:bulletEnabled val="1"/>
        </dgm:presLayoutVars>
      </dgm:prSet>
      <dgm:spPr/>
    </dgm:pt>
    <dgm:pt modelId="{D13E999C-1ABB-4698-B997-C727FFA21C22}" type="pres">
      <dgm:prSet presAssocID="{DA242378-25B9-4034-928E-F33071CAD99C}" presName="imag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B173B7D-FE6D-42D8-82AB-80FC1BAD2230}" type="pres">
      <dgm:prSet presAssocID="{DA242378-25B9-4034-928E-F33071CAD99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D0692-7E1C-4CB2-86A3-3747963DE8DB}" type="pres">
      <dgm:prSet presAssocID="{DA242378-25B9-4034-928E-F33071CAD99C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09CC-F7A8-4935-B39A-DA0D79326AD2}" type="pres">
      <dgm:prSet presAssocID="{80B4408E-1697-4C0B-AF6C-C57D801BDCDD}" presName="sibTrans" presStyleCnt="0"/>
      <dgm:spPr/>
    </dgm:pt>
    <dgm:pt modelId="{C92C7D92-5F4D-437B-AA6B-A601D8ACB379}" type="pres">
      <dgm:prSet presAssocID="{F821AAED-FEDD-40B6-BA17-2D562B76F880}" presName="compositeNode" presStyleCnt="0">
        <dgm:presLayoutVars>
          <dgm:bulletEnabled val="1"/>
        </dgm:presLayoutVars>
      </dgm:prSet>
      <dgm:spPr/>
    </dgm:pt>
    <dgm:pt modelId="{52B5865E-7B29-4EA9-9095-7606E06DCE88}" type="pres">
      <dgm:prSet presAssocID="{F821AAED-FEDD-40B6-BA17-2D562B76F880}" presName="imag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014A6AF-2F9F-4BB8-862E-740B41390AA4}" type="pres">
      <dgm:prSet presAssocID="{F821AAED-FEDD-40B6-BA17-2D562B76F880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F309E-4DA9-4A9E-BA3D-484C273AB73C}" type="pres">
      <dgm:prSet presAssocID="{F821AAED-FEDD-40B6-BA17-2D562B76F880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1B4FF-737C-4245-82F7-613D4961E8C7}" type="presOf" srcId="{F821AAED-FEDD-40B6-BA17-2D562B76F880}" destId="{B82F309E-4DA9-4A9E-BA3D-484C273AB73C}" srcOrd="0" destOrd="0" presId="urn:microsoft.com/office/officeart/2005/8/layout/hList2"/>
    <dgm:cxn modelId="{F7C5EC72-E1DE-46EA-9A57-C8935AEC1C05}" type="presOf" srcId="{A1447FA5-4730-4ED7-A014-30358337DC54}" destId="{E014A6AF-2F9F-4BB8-862E-740B41390AA4}" srcOrd="0" destOrd="0" presId="urn:microsoft.com/office/officeart/2005/8/layout/hList2"/>
    <dgm:cxn modelId="{01A513A4-99E6-4937-BF45-667D6717A4C2}" type="presOf" srcId="{31A9541E-379F-4130-A2A9-5618B0F62102}" destId="{AC6971F1-2D60-4E1A-BFE9-94C0B5E92187}" srcOrd="0" destOrd="0" presId="urn:microsoft.com/office/officeart/2005/8/layout/hList2"/>
    <dgm:cxn modelId="{8B9AB0FB-CF40-4711-BCDA-35AAAE04FB68}" srcId="{31A9541E-379F-4130-A2A9-5618B0F62102}" destId="{DA242378-25B9-4034-928E-F33071CAD99C}" srcOrd="0" destOrd="0" parTransId="{DF747B2C-A239-4E78-88F2-14AEDA4282C6}" sibTransId="{80B4408E-1697-4C0B-AF6C-C57D801BDCDD}"/>
    <dgm:cxn modelId="{767B3180-CD36-417D-B35C-DBE61CEA7D50}" type="presOf" srcId="{CDF4BCC3-58E9-48B7-8DDB-9348A1B6930D}" destId="{E014A6AF-2F9F-4BB8-862E-740B41390AA4}" srcOrd="0" destOrd="2" presId="urn:microsoft.com/office/officeart/2005/8/layout/hList2"/>
    <dgm:cxn modelId="{F17FCA46-D3EA-44ED-9E9E-FB0205AC7E15}" type="presOf" srcId="{19A7C974-A0FC-4F45-B6CB-9F52C44BAD2E}" destId="{E014A6AF-2F9F-4BB8-862E-740B41390AA4}" srcOrd="0" destOrd="3" presId="urn:microsoft.com/office/officeart/2005/8/layout/hList2"/>
    <dgm:cxn modelId="{BB0D302D-B0D7-4CA4-A095-4BDA192DA689}" type="presOf" srcId="{BF8DC820-07DA-4C16-BBFA-9A78BAC29506}" destId="{6B173B7D-FE6D-42D8-82AB-80FC1BAD2230}" srcOrd="0" destOrd="0" presId="urn:microsoft.com/office/officeart/2005/8/layout/hList2"/>
    <dgm:cxn modelId="{17201065-2A7A-40D4-B30D-E45FF0C874C3}" srcId="{F821AAED-FEDD-40B6-BA17-2D562B76F880}" destId="{2B8B6D97-64C9-4431-96B4-A26E1C80C85D}" srcOrd="1" destOrd="0" parTransId="{5179FDC3-0018-4E97-98D5-2ABD215BBB04}" sibTransId="{F1331454-5AD8-4715-8AF0-359199823B18}"/>
    <dgm:cxn modelId="{1F18B0D8-52A4-4C45-8B2D-4FC581E945FD}" type="presOf" srcId="{2B8B6D97-64C9-4431-96B4-A26E1C80C85D}" destId="{E014A6AF-2F9F-4BB8-862E-740B41390AA4}" srcOrd="0" destOrd="1" presId="urn:microsoft.com/office/officeart/2005/8/layout/hList2"/>
    <dgm:cxn modelId="{0C4EEAB4-BDC9-4B40-A823-685CE6FBCA68}" srcId="{DA242378-25B9-4034-928E-F33071CAD99C}" destId="{34AEEB42-04C8-4EDB-9BB5-6238DCB15B9B}" srcOrd="2" destOrd="0" parTransId="{0ED2F793-CC78-4FF8-A2AD-D9F74DB8387F}" sibTransId="{B71E426F-188A-4194-AEE4-6AE21F777D60}"/>
    <dgm:cxn modelId="{56748A2B-F7A9-4095-BCE8-CB07213AEC21}" srcId="{F821AAED-FEDD-40B6-BA17-2D562B76F880}" destId="{A1447FA5-4730-4ED7-A014-30358337DC54}" srcOrd="0" destOrd="0" parTransId="{54815B2A-864E-4C5F-9A7E-786C478DDAA9}" sibTransId="{E0524DEC-52B7-45D6-8B66-74F1A04043A2}"/>
    <dgm:cxn modelId="{2304E002-608C-45E4-BA7D-20205B6E9757}" srcId="{31A9541E-379F-4130-A2A9-5618B0F62102}" destId="{F821AAED-FEDD-40B6-BA17-2D562B76F880}" srcOrd="1" destOrd="0" parTransId="{375169F9-FBCE-43C1-AA67-1202FAF23F57}" sibTransId="{C8A8FA88-82A8-4FEB-B2A3-3451DC65B01A}"/>
    <dgm:cxn modelId="{522830B8-11F9-4866-94AF-6E8DC7087B45}" srcId="{DA242378-25B9-4034-928E-F33071CAD99C}" destId="{CA2F254D-36BF-466B-9FF9-FF3EFFFB0A37}" srcOrd="1" destOrd="0" parTransId="{C4B649A8-FFD5-4732-A87C-65E6017B4B13}" sibTransId="{89995113-C8F0-455E-AE3A-02D32BBA51BC}"/>
    <dgm:cxn modelId="{6FAC12D9-EB2B-476E-AAB1-0F5F3DBA9E63}" srcId="{DA242378-25B9-4034-928E-F33071CAD99C}" destId="{BF8DC820-07DA-4C16-BBFA-9A78BAC29506}" srcOrd="0" destOrd="0" parTransId="{FCBB675A-4A16-44B0-AAE0-E3B5DDE0A9E1}" sibTransId="{E5B79475-3C82-4197-8D53-1CDF0F093AE2}"/>
    <dgm:cxn modelId="{388EDB2B-C4CB-4748-9493-D6B4CD1681C7}" type="presOf" srcId="{DA242378-25B9-4034-928E-F33071CAD99C}" destId="{48CD0692-7E1C-4CB2-86A3-3747963DE8DB}" srcOrd="0" destOrd="0" presId="urn:microsoft.com/office/officeart/2005/8/layout/hList2"/>
    <dgm:cxn modelId="{8F06DC27-C81E-4336-A574-16AB466A588B}" type="presOf" srcId="{34AEEB42-04C8-4EDB-9BB5-6238DCB15B9B}" destId="{6B173B7D-FE6D-42D8-82AB-80FC1BAD2230}" srcOrd="0" destOrd="2" presId="urn:microsoft.com/office/officeart/2005/8/layout/hList2"/>
    <dgm:cxn modelId="{91E33A38-D1E1-49D7-9A01-F8F04797BB50}" srcId="{DA242378-25B9-4034-928E-F33071CAD99C}" destId="{489191EC-13C3-47AF-9FFB-A7C1DE308746}" srcOrd="3" destOrd="0" parTransId="{4326466F-D977-44BB-9308-BD1EBB84BD02}" sibTransId="{C141E58C-A145-4931-9985-73F3BCEF5CEC}"/>
    <dgm:cxn modelId="{70A803DC-FE63-4DD2-9FF1-94C0D826436E}" type="presOf" srcId="{CA2F254D-36BF-466B-9FF9-FF3EFFFB0A37}" destId="{6B173B7D-FE6D-42D8-82AB-80FC1BAD2230}" srcOrd="0" destOrd="1" presId="urn:microsoft.com/office/officeart/2005/8/layout/hList2"/>
    <dgm:cxn modelId="{B98EAB28-8942-40A8-AEE6-47137F3907A8}" type="presOf" srcId="{489191EC-13C3-47AF-9FFB-A7C1DE308746}" destId="{6B173B7D-FE6D-42D8-82AB-80FC1BAD2230}" srcOrd="0" destOrd="3" presId="urn:microsoft.com/office/officeart/2005/8/layout/hList2"/>
    <dgm:cxn modelId="{2673AEE2-1D0F-406E-A9C2-185FEE4B76DA}" srcId="{F821AAED-FEDD-40B6-BA17-2D562B76F880}" destId="{CDF4BCC3-58E9-48B7-8DDB-9348A1B6930D}" srcOrd="2" destOrd="0" parTransId="{13A63C16-C104-40EB-83F0-FA8D163F2051}" sibTransId="{A4EB0DA0-697F-4A83-8354-5209865F978E}"/>
    <dgm:cxn modelId="{962ECE03-B1D9-4DD5-82C0-D60F4FB521C9}" srcId="{F821AAED-FEDD-40B6-BA17-2D562B76F880}" destId="{19A7C974-A0FC-4F45-B6CB-9F52C44BAD2E}" srcOrd="3" destOrd="0" parTransId="{E9711832-FB36-4004-AF13-6B105B6272DD}" sibTransId="{69537DAA-9A7C-4A60-A3CE-83FF618A7665}"/>
    <dgm:cxn modelId="{F4BE1C9A-2971-4705-8101-C70441FD1BFA}" type="presParOf" srcId="{AC6971F1-2D60-4E1A-BFE9-94C0B5E92187}" destId="{DE2D4058-30EE-49B0-98BA-BE84CC40AB25}" srcOrd="0" destOrd="0" presId="urn:microsoft.com/office/officeart/2005/8/layout/hList2"/>
    <dgm:cxn modelId="{EB1D340B-3BD6-4F7C-BF0F-57D46FCB7C16}" type="presParOf" srcId="{DE2D4058-30EE-49B0-98BA-BE84CC40AB25}" destId="{D13E999C-1ABB-4698-B997-C727FFA21C22}" srcOrd="0" destOrd="0" presId="urn:microsoft.com/office/officeart/2005/8/layout/hList2"/>
    <dgm:cxn modelId="{B225F380-A809-4114-B953-3ECE8969CAEA}" type="presParOf" srcId="{DE2D4058-30EE-49B0-98BA-BE84CC40AB25}" destId="{6B173B7D-FE6D-42D8-82AB-80FC1BAD2230}" srcOrd="1" destOrd="0" presId="urn:microsoft.com/office/officeart/2005/8/layout/hList2"/>
    <dgm:cxn modelId="{F3D44612-4CE5-4337-84C1-613F0CE4AACA}" type="presParOf" srcId="{DE2D4058-30EE-49B0-98BA-BE84CC40AB25}" destId="{48CD0692-7E1C-4CB2-86A3-3747963DE8DB}" srcOrd="2" destOrd="0" presId="urn:microsoft.com/office/officeart/2005/8/layout/hList2"/>
    <dgm:cxn modelId="{6842B21B-E40F-4DF3-8A64-508454DDAA71}" type="presParOf" srcId="{AC6971F1-2D60-4E1A-BFE9-94C0B5E92187}" destId="{92DE09CC-F7A8-4935-B39A-DA0D79326AD2}" srcOrd="1" destOrd="0" presId="urn:microsoft.com/office/officeart/2005/8/layout/hList2"/>
    <dgm:cxn modelId="{739302D2-E3DF-4D27-8D22-B06EE6F6B510}" type="presParOf" srcId="{AC6971F1-2D60-4E1A-BFE9-94C0B5E92187}" destId="{C92C7D92-5F4D-437B-AA6B-A601D8ACB379}" srcOrd="2" destOrd="0" presId="urn:microsoft.com/office/officeart/2005/8/layout/hList2"/>
    <dgm:cxn modelId="{587343A3-E68B-4693-B78D-9A6C5EC2AFE5}" type="presParOf" srcId="{C92C7D92-5F4D-437B-AA6B-A601D8ACB379}" destId="{52B5865E-7B29-4EA9-9095-7606E06DCE88}" srcOrd="0" destOrd="0" presId="urn:microsoft.com/office/officeart/2005/8/layout/hList2"/>
    <dgm:cxn modelId="{40B9B883-1120-46CC-92DD-640D06C59BE3}" type="presParOf" srcId="{C92C7D92-5F4D-437B-AA6B-A601D8ACB379}" destId="{E014A6AF-2F9F-4BB8-862E-740B41390AA4}" srcOrd="1" destOrd="0" presId="urn:microsoft.com/office/officeart/2005/8/layout/hList2"/>
    <dgm:cxn modelId="{D379F41B-2942-4F2C-8BC3-27221B719424}" type="presParOf" srcId="{C92C7D92-5F4D-437B-AA6B-A601D8ACB379}" destId="{B82F309E-4DA9-4A9E-BA3D-484C273AB73C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6B859-5D41-40F6-B361-57482D7D95D3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A31CF7-73D5-4D4B-8753-95F5E902A184}">
      <dgm:prSet phldrT="[Text]"/>
      <dgm:spPr/>
      <dgm:t>
        <a:bodyPr/>
        <a:lstStyle/>
        <a:p>
          <a:r>
            <a:rPr lang="en-US" dirty="0" smtClean="0"/>
            <a:t>Project Add</a:t>
          </a:r>
          <a:endParaRPr lang="en-US" dirty="0"/>
        </a:p>
      </dgm:t>
    </dgm:pt>
    <dgm:pt modelId="{E242367D-D62C-4413-B9DA-33D4192F035B}" type="parTrans" cxnId="{6248E6F8-DAF9-4B1A-B842-EE178BDC61DC}">
      <dgm:prSet/>
      <dgm:spPr/>
      <dgm:t>
        <a:bodyPr/>
        <a:lstStyle/>
        <a:p>
          <a:endParaRPr lang="en-US"/>
        </a:p>
      </dgm:t>
    </dgm:pt>
    <dgm:pt modelId="{3A60E3F5-8C5A-444E-936A-C86897A95AB3}" type="sibTrans" cxnId="{6248E6F8-DAF9-4B1A-B842-EE178BDC61DC}">
      <dgm:prSet/>
      <dgm:spPr/>
      <dgm:t>
        <a:bodyPr/>
        <a:lstStyle/>
        <a:p>
          <a:endParaRPr lang="en-US"/>
        </a:p>
      </dgm:t>
    </dgm:pt>
    <dgm:pt modelId="{A7DAB1CC-6328-410E-80E9-36D5908C238C}">
      <dgm:prSet phldrT="[Text]"/>
      <dgm:spPr/>
      <dgm:t>
        <a:bodyPr/>
        <a:lstStyle/>
        <a:p>
          <a:r>
            <a:rPr lang="en-US" dirty="0" smtClean="0"/>
            <a:t>Project Customer List</a:t>
          </a:r>
          <a:endParaRPr lang="en-US" dirty="0"/>
        </a:p>
      </dgm:t>
    </dgm:pt>
    <dgm:pt modelId="{ED8A3C23-C609-4496-8BF8-27C004BEE8E9}" type="parTrans" cxnId="{0B5E937E-D3E3-4CC0-9444-FB475E1755CD}">
      <dgm:prSet/>
      <dgm:spPr/>
      <dgm:t>
        <a:bodyPr/>
        <a:lstStyle/>
        <a:p>
          <a:endParaRPr lang="en-US"/>
        </a:p>
      </dgm:t>
    </dgm:pt>
    <dgm:pt modelId="{61D1518A-4CDC-4288-A4EF-0896DEC41360}" type="sibTrans" cxnId="{0B5E937E-D3E3-4CC0-9444-FB475E1755CD}">
      <dgm:prSet/>
      <dgm:spPr/>
      <dgm:t>
        <a:bodyPr/>
        <a:lstStyle/>
        <a:p>
          <a:endParaRPr lang="en-US"/>
        </a:p>
      </dgm:t>
    </dgm:pt>
    <dgm:pt modelId="{51FA82B9-2EDE-4143-AA76-7FB26D1FD342}">
      <dgm:prSet phldrT="[Text]"/>
      <dgm:spPr/>
      <dgm:t>
        <a:bodyPr/>
        <a:lstStyle/>
        <a:p>
          <a:r>
            <a:rPr lang="en-US" dirty="0" smtClean="0"/>
            <a:t>Project Selling History </a:t>
          </a:r>
          <a:endParaRPr lang="en-US" dirty="0"/>
        </a:p>
      </dgm:t>
    </dgm:pt>
    <dgm:pt modelId="{ED6DE13A-C87A-405E-A727-261281696280}" type="parTrans" cxnId="{EEEF8189-BFD6-4058-AD26-5DC781DE0755}">
      <dgm:prSet/>
      <dgm:spPr/>
      <dgm:t>
        <a:bodyPr/>
        <a:lstStyle/>
        <a:p>
          <a:endParaRPr lang="en-US"/>
        </a:p>
      </dgm:t>
    </dgm:pt>
    <dgm:pt modelId="{73221BC9-7851-4075-BCAE-DCD69B3E431B}" type="sibTrans" cxnId="{EEEF8189-BFD6-4058-AD26-5DC781DE0755}">
      <dgm:prSet/>
      <dgm:spPr/>
      <dgm:t>
        <a:bodyPr/>
        <a:lstStyle/>
        <a:p>
          <a:endParaRPr lang="en-US"/>
        </a:p>
      </dgm:t>
    </dgm:pt>
    <dgm:pt modelId="{3431EB32-54DA-4F9C-9CD3-6FA0463ABABD}" type="pres">
      <dgm:prSet presAssocID="{A816B859-5D41-40F6-B361-57482D7D95D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D039DDC-AD18-45FF-88CD-2C097E871692}" type="pres">
      <dgm:prSet presAssocID="{A816B859-5D41-40F6-B361-57482D7D95D3}" presName="Name1" presStyleCnt="0"/>
      <dgm:spPr/>
      <dgm:t>
        <a:bodyPr/>
        <a:lstStyle/>
        <a:p>
          <a:endParaRPr lang="en-US"/>
        </a:p>
      </dgm:t>
    </dgm:pt>
    <dgm:pt modelId="{DB4A8F7F-4BF9-44D2-B0E5-C89B0E2B273D}" type="pres">
      <dgm:prSet presAssocID="{A816B859-5D41-40F6-B361-57482D7D95D3}" presName="cycle" presStyleCnt="0"/>
      <dgm:spPr/>
      <dgm:t>
        <a:bodyPr/>
        <a:lstStyle/>
        <a:p>
          <a:endParaRPr lang="en-US"/>
        </a:p>
      </dgm:t>
    </dgm:pt>
    <dgm:pt modelId="{16BF4D6D-782B-4881-B990-6339E82F4026}" type="pres">
      <dgm:prSet presAssocID="{A816B859-5D41-40F6-B361-57482D7D95D3}" presName="srcNode" presStyleLbl="node1" presStyleIdx="0" presStyleCnt="3"/>
      <dgm:spPr/>
      <dgm:t>
        <a:bodyPr/>
        <a:lstStyle/>
        <a:p>
          <a:endParaRPr lang="en-US"/>
        </a:p>
      </dgm:t>
    </dgm:pt>
    <dgm:pt modelId="{92DF83C5-2F4E-4275-BC84-66DDF75AB233}" type="pres">
      <dgm:prSet presAssocID="{A816B859-5D41-40F6-B361-57482D7D95D3}" presName="conn" presStyleLbl="parChTrans1D2" presStyleIdx="0" presStyleCnt="1"/>
      <dgm:spPr/>
      <dgm:t>
        <a:bodyPr/>
        <a:lstStyle/>
        <a:p>
          <a:endParaRPr lang="en-US"/>
        </a:p>
      </dgm:t>
    </dgm:pt>
    <dgm:pt modelId="{1518A786-D4B3-4C9D-BA47-E60E6AA03DEE}" type="pres">
      <dgm:prSet presAssocID="{A816B859-5D41-40F6-B361-57482D7D95D3}" presName="extraNode" presStyleLbl="node1" presStyleIdx="0" presStyleCnt="3"/>
      <dgm:spPr/>
      <dgm:t>
        <a:bodyPr/>
        <a:lstStyle/>
        <a:p>
          <a:endParaRPr lang="en-US"/>
        </a:p>
      </dgm:t>
    </dgm:pt>
    <dgm:pt modelId="{C6B51F9E-F897-4506-997B-B03E3997D6CC}" type="pres">
      <dgm:prSet presAssocID="{A816B859-5D41-40F6-B361-57482D7D95D3}" presName="dstNode" presStyleLbl="node1" presStyleIdx="0" presStyleCnt="3"/>
      <dgm:spPr/>
      <dgm:t>
        <a:bodyPr/>
        <a:lstStyle/>
        <a:p>
          <a:endParaRPr lang="en-US"/>
        </a:p>
      </dgm:t>
    </dgm:pt>
    <dgm:pt modelId="{3880A153-6443-4138-9229-DB1DFBB267A0}" type="pres">
      <dgm:prSet presAssocID="{62A31CF7-73D5-4D4B-8753-95F5E902A18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05D7-C5D1-4870-8E48-F25C9E4AA72D}" type="pres">
      <dgm:prSet presAssocID="{62A31CF7-73D5-4D4B-8753-95F5E902A184}" presName="accent_1" presStyleCnt="0"/>
      <dgm:spPr/>
      <dgm:t>
        <a:bodyPr/>
        <a:lstStyle/>
        <a:p>
          <a:endParaRPr lang="en-US"/>
        </a:p>
      </dgm:t>
    </dgm:pt>
    <dgm:pt modelId="{BE1CEF51-A607-4C68-8A19-20F5D840EA2B}" type="pres">
      <dgm:prSet presAssocID="{62A31CF7-73D5-4D4B-8753-95F5E902A184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76EEC268-6D02-4C76-9577-FEFCFBAD572D}" type="pres">
      <dgm:prSet presAssocID="{A7DAB1CC-6328-410E-80E9-36D5908C23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85E1B-8586-44B5-98B3-9B4D2AC82E39}" type="pres">
      <dgm:prSet presAssocID="{A7DAB1CC-6328-410E-80E9-36D5908C238C}" presName="accent_2" presStyleCnt="0"/>
      <dgm:spPr/>
      <dgm:t>
        <a:bodyPr/>
        <a:lstStyle/>
        <a:p>
          <a:endParaRPr lang="en-US"/>
        </a:p>
      </dgm:t>
    </dgm:pt>
    <dgm:pt modelId="{901E6AEF-AA21-4F46-9480-B0A0AFE548C8}" type="pres">
      <dgm:prSet presAssocID="{A7DAB1CC-6328-410E-80E9-36D5908C238C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25163151-DD0A-4B63-98D0-517D21773D0C}" type="pres">
      <dgm:prSet presAssocID="{51FA82B9-2EDE-4143-AA76-7FB26D1FD34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DE7F8-11FB-4A85-AC5A-36E41157AD18}" type="pres">
      <dgm:prSet presAssocID="{51FA82B9-2EDE-4143-AA76-7FB26D1FD342}" presName="accent_3" presStyleCnt="0"/>
      <dgm:spPr/>
      <dgm:t>
        <a:bodyPr/>
        <a:lstStyle/>
        <a:p>
          <a:endParaRPr lang="en-US"/>
        </a:p>
      </dgm:t>
    </dgm:pt>
    <dgm:pt modelId="{AF99C678-6A87-47F8-9A4F-A0F04B1D3302}" type="pres">
      <dgm:prSet presAssocID="{51FA82B9-2EDE-4143-AA76-7FB26D1FD342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56F75B0E-7F07-41BB-9567-8C756FFECBA5}" type="presOf" srcId="{3A60E3F5-8C5A-444E-936A-C86897A95AB3}" destId="{92DF83C5-2F4E-4275-BC84-66DDF75AB233}" srcOrd="0" destOrd="0" presId="urn:microsoft.com/office/officeart/2008/layout/VerticalCurvedList"/>
    <dgm:cxn modelId="{FAC1FC92-F185-46EE-A169-033902489124}" type="presOf" srcId="{62A31CF7-73D5-4D4B-8753-95F5E902A184}" destId="{3880A153-6443-4138-9229-DB1DFBB267A0}" srcOrd="0" destOrd="0" presId="urn:microsoft.com/office/officeart/2008/layout/VerticalCurvedList"/>
    <dgm:cxn modelId="{EEEF8189-BFD6-4058-AD26-5DC781DE0755}" srcId="{A816B859-5D41-40F6-B361-57482D7D95D3}" destId="{51FA82B9-2EDE-4143-AA76-7FB26D1FD342}" srcOrd="2" destOrd="0" parTransId="{ED6DE13A-C87A-405E-A727-261281696280}" sibTransId="{73221BC9-7851-4075-BCAE-DCD69B3E431B}"/>
    <dgm:cxn modelId="{FF87B4EB-7C50-4327-BF9E-1E7C4C12EBF5}" type="presOf" srcId="{A7DAB1CC-6328-410E-80E9-36D5908C238C}" destId="{76EEC268-6D02-4C76-9577-FEFCFBAD572D}" srcOrd="0" destOrd="0" presId="urn:microsoft.com/office/officeart/2008/layout/VerticalCurvedList"/>
    <dgm:cxn modelId="{5D913EAD-B375-42E6-AFD7-91C3691093B4}" type="presOf" srcId="{51FA82B9-2EDE-4143-AA76-7FB26D1FD342}" destId="{25163151-DD0A-4B63-98D0-517D21773D0C}" srcOrd="0" destOrd="0" presId="urn:microsoft.com/office/officeart/2008/layout/VerticalCurvedList"/>
    <dgm:cxn modelId="{69E9A0A2-4401-473E-85B8-8949688C6909}" type="presOf" srcId="{A816B859-5D41-40F6-B361-57482D7D95D3}" destId="{3431EB32-54DA-4F9C-9CD3-6FA0463ABABD}" srcOrd="0" destOrd="0" presId="urn:microsoft.com/office/officeart/2008/layout/VerticalCurvedList"/>
    <dgm:cxn modelId="{6248E6F8-DAF9-4B1A-B842-EE178BDC61DC}" srcId="{A816B859-5D41-40F6-B361-57482D7D95D3}" destId="{62A31CF7-73D5-4D4B-8753-95F5E902A184}" srcOrd="0" destOrd="0" parTransId="{E242367D-D62C-4413-B9DA-33D4192F035B}" sibTransId="{3A60E3F5-8C5A-444E-936A-C86897A95AB3}"/>
    <dgm:cxn modelId="{0B5E937E-D3E3-4CC0-9444-FB475E1755CD}" srcId="{A816B859-5D41-40F6-B361-57482D7D95D3}" destId="{A7DAB1CC-6328-410E-80E9-36D5908C238C}" srcOrd="1" destOrd="0" parTransId="{ED8A3C23-C609-4496-8BF8-27C004BEE8E9}" sibTransId="{61D1518A-4CDC-4288-A4EF-0896DEC41360}"/>
    <dgm:cxn modelId="{35B063C8-B796-4A60-A825-80C3F4A948CB}" type="presParOf" srcId="{3431EB32-54DA-4F9C-9CD3-6FA0463ABABD}" destId="{7D039DDC-AD18-45FF-88CD-2C097E871692}" srcOrd="0" destOrd="0" presId="urn:microsoft.com/office/officeart/2008/layout/VerticalCurvedList"/>
    <dgm:cxn modelId="{9F78CE30-58A7-4F85-90F5-DFF5F0403EF3}" type="presParOf" srcId="{7D039DDC-AD18-45FF-88CD-2C097E871692}" destId="{DB4A8F7F-4BF9-44D2-B0E5-C89B0E2B273D}" srcOrd="0" destOrd="0" presId="urn:microsoft.com/office/officeart/2008/layout/VerticalCurvedList"/>
    <dgm:cxn modelId="{AFEDDC00-E191-4FCB-8877-5C49D7AD9DC4}" type="presParOf" srcId="{DB4A8F7F-4BF9-44D2-B0E5-C89B0E2B273D}" destId="{16BF4D6D-782B-4881-B990-6339E82F4026}" srcOrd="0" destOrd="0" presId="urn:microsoft.com/office/officeart/2008/layout/VerticalCurvedList"/>
    <dgm:cxn modelId="{4D8FD9BD-FF83-429D-A668-D32B05528067}" type="presParOf" srcId="{DB4A8F7F-4BF9-44D2-B0E5-C89B0E2B273D}" destId="{92DF83C5-2F4E-4275-BC84-66DDF75AB233}" srcOrd="1" destOrd="0" presId="urn:microsoft.com/office/officeart/2008/layout/VerticalCurvedList"/>
    <dgm:cxn modelId="{BD85479E-4B47-43B4-9FA3-0A58F3DCCB78}" type="presParOf" srcId="{DB4A8F7F-4BF9-44D2-B0E5-C89B0E2B273D}" destId="{1518A786-D4B3-4C9D-BA47-E60E6AA03DEE}" srcOrd="2" destOrd="0" presId="urn:microsoft.com/office/officeart/2008/layout/VerticalCurvedList"/>
    <dgm:cxn modelId="{4C23D423-B339-4039-8EEA-F93E8988C981}" type="presParOf" srcId="{DB4A8F7F-4BF9-44D2-B0E5-C89B0E2B273D}" destId="{C6B51F9E-F897-4506-997B-B03E3997D6CC}" srcOrd="3" destOrd="0" presId="urn:microsoft.com/office/officeart/2008/layout/VerticalCurvedList"/>
    <dgm:cxn modelId="{83DE9D75-C14D-4BAA-857F-9E4B45C36BDD}" type="presParOf" srcId="{7D039DDC-AD18-45FF-88CD-2C097E871692}" destId="{3880A153-6443-4138-9229-DB1DFBB267A0}" srcOrd="1" destOrd="0" presId="urn:microsoft.com/office/officeart/2008/layout/VerticalCurvedList"/>
    <dgm:cxn modelId="{94CA5E7B-2CDE-4DF5-A246-E55AF5C3E622}" type="presParOf" srcId="{7D039DDC-AD18-45FF-88CD-2C097E871692}" destId="{22BB05D7-C5D1-4870-8E48-F25C9E4AA72D}" srcOrd="2" destOrd="0" presId="urn:microsoft.com/office/officeart/2008/layout/VerticalCurvedList"/>
    <dgm:cxn modelId="{B476E323-8FF4-4785-901D-8FA1A7868F2A}" type="presParOf" srcId="{22BB05D7-C5D1-4870-8E48-F25C9E4AA72D}" destId="{BE1CEF51-A607-4C68-8A19-20F5D840EA2B}" srcOrd="0" destOrd="0" presId="urn:microsoft.com/office/officeart/2008/layout/VerticalCurvedList"/>
    <dgm:cxn modelId="{69E22EF3-8688-44B7-9EC0-367250AFCEAC}" type="presParOf" srcId="{7D039DDC-AD18-45FF-88CD-2C097E871692}" destId="{76EEC268-6D02-4C76-9577-FEFCFBAD572D}" srcOrd="3" destOrd="0" presId="urn:microsoft.com/office/officeart/2008/layout/VerticalCurvedList"/>
    <dgm:cxn modelId="{D796B0EE-2911-4705-A165-4233A8DEA438}" type="presParOf" srcId="{7D039DDC-AD18-45FF-88CD-2C097E871692}" destId="{19B85E1B-8586-44B5-98B3-9B4D2AC82E39}" srcOrd="4" destOrd="0" presId="urn:microsoft.com/office/officeart/2008/layout/VerticalCurvedList"/>
    <dgm:cxn modelId="{1518A659-90B7-4438-A057-C215FBD643D3}" type="presParOf" srcId="{19B85E1B-8586-44B5-98B3-9B4D2AC82E39}" destId="{901E6AEF-AA21-4F46-9480-B0A0AFE548C8}" srcOrd="0" destOrd="0" presId="urn:microsoft.com/office/officeart/2008/layout/VerticalCurvedList"/>
    <dgm:cxn modelId="{3934B438-914E-44AA-8ACD-7F75BB6D0246}" type="presParOf" srcId="{7D039DDC-AD18-45FF-88CD-2C097E871692}" destId="{25163151-DD0A-4B63-98D0-517D21773D0C}" srcOrd="5" destOrd="0" presId="urn:microsoft.com/office/officeart/2008/layout/VerticalCurvedList"/>
    <dgm:cxn modelId="{C596E1C5-7FEF-4CD2-9B32-B915095284C8}" type="presParOf" srcId="{7D039DDC-AD18-45FF-88CD-2C097E871692}" destId="{851DE7F8-11FB-4A85-AC5A-36E41157AD18}" srcOrd="6" destOrd="0" presId="urn:microsoft.com/office/officeart/2008/layout/VerticalCurvedList"/>
    <dgm:cxn modelId="{3D3475D6-61D0-421C-9194-303479F985B6}" type="presParOf" srcId="{851DE7F8-11FB-4A85-AC5A-36E41157AD18}" destId="{AF99C678-6A87-47F8-9A4F-A0F04B1D33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16B859-5D41-40F6-B361-57482D7D95D3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A31CF7-73D5-4D4B-8753-95F5E902A184}">
      <dgm:prSet phldrT="[Text]" custT="1"/>
      <dgm:spPr/>
      <dgm:t>
        <a:bodyPr/>
        <a:lstStyle/>
        <a:p>
          <a:r>
            <a:rPr lang="en-US" sz="2800" b="1" dirty="0" smtClean="0"/>
            <a:t>Make Training Schedule Calendar </a:t>
          </a:r>
          <a:endParaRPr lang="en-US" sz="2800" b="1" dirty="0"/>
        </a:p>
      </dgm:t>
    </dgm:pt>
    <dgm:pt modelId="{E242367D-D62C-4413-B9DA-33D4192F035B}" type="parTrans" cxnId="{6248E6F8-DAF9-4B1A-B842-EE178BDC61DC}">
      <dgm:prSet/>
      <dgm:spPr/>
      <dgm:t>
        <a:bodyPr/>
        <a:lstStyle/>
        <a:p>
          <a:endParaRPr lang="en-US"/>
        </a:p>
      </dgm:t>
    </dgm:pt>
    <dgm:pt modelId="{3A60E3F5-8C5A-444E-936A-C86897A95AB3}" type="sibTrans" cxnId="{6248E6F8-DAF9-4B1A-B842-EE178BDC61DC}">
      <dgm:prSet/>
      <dgm:spPr/>
      <dgm:t>
        <a:bodyPr/>
        <a:lstStyle/>
        <a:p>
          <a:endParaRPr lang="en-US"/>
        </a:p>
      </dgm:t>
    </dgm:pt>
    <dgm:pt modelId="{A7DAB1CC-6328-410E-80E9-36D5908C238C}">
      <dgm:prSet phldrT="[Text]" custT="1"/>
      <dgm:spPr/>
      <dgm:t>
        <a:bodyPr/>
        <a:lstStyle/>
        <a:p>
          <a:r>
            <a:rPr lang="en-US" sz="2800" b="1" dirty="0" smtClean="0"/>
            <a:t>Freelancer </a:t>
          </a:r>
          <a:r>
            <a:rPr lang="en-US" sz="2800" b="1" dirty="0" smtClean="0"/>
            <a:t>apply and approve for training</a:t>
          </a:r>
          <a:endParaRPr lang="en-US" sz="2800" b="1" dirty="0"/>
        </a:p>
      </dgm:t>
    </dgm:pt>
    <dgm:pt modelId="{ED8A3C23-C609-4496-8BF8-27C004BEE8E9}" type="parTrans" cxnId="{0B5E937E-D3E3-4CC0-9444-FB475E1755CD}">
      <dgm:prSet/>
      <dgm:spPr/>
      <dgm:t>
        <a:bodyPr/>
        <a:lstStyle/>
        <a:p>
          <a:endParaRPr lang="en-US"/>
        </a:p>
      </dgm:t>
    </dgm:pt>
    <dgm:pt modelId="{61D1518A-4CDC-4288-A4EF-0896DEC41360}" type="sibTrans" cxnId="{0B5E937E-D3E3-4CC0-9444-FB475E1755CD}">
      <dgm:prSet/>
      <dgm:spPr/>
      <dgm:t>
        <a:bodyPr/>
        <a:lstStyle/>
        <a:p>
          <a:endParaRPr lang="en-US"/>
        </a:p>
      </dgm:t>
    </dgm:pt>
    <dgm:pt modelId="{51FA82B9-2EDE-4143-AA76-7FB26D1FD342}">
      <dgm:prSet phldrT="[Text]" custT="1"/>
      <dgm:spPr/>
      <dgm:t>
        <a:bodyPr/>
        <a:lstStyle/>
        <a:p>
          <a:r>
            <a:rPr lang="en-US" sz="2800" b="1" dirty="0" smtClean="0"/>
            <a:t>Training Attendance and Remark</a:t>
          </a:r>
          <a:endParaRPr lang="en-US" sz="2800" b="1" dirty="0"/>
        </a:p>
      </dgm:t>
    </dgm:pt>
    <dgm:pt modelId="{ED6DE13A-C87A-405E-A727-261281696280}" type="parTrans" cxnId="{EEEF8189-BFD6-4058-AD26-5DC781DE0755}">
      <dgm:prSet/>
      <dgm:spPr/>
      <dgm:t>
        <a:bodyPr/>
        <a:lstStyle/>
        <a:p>
          <a:endParaRPr lang="en-US"/>
        </a:p>
      </dgm:t>
    </dgm:pt>
    <dgm:pt modelId="{73221BC9-7851-4075-BCAE-DCD69B3E431B}" type="sibTrans" cxnId="{EEEF8189-BFD6-4058-AD26-5DC781DE0755}">
      <dgm:prSet/>
      <dgm:spPr/>
      <dgm:t>
        <a:bodyPr/>
        <a:lstStyle/>
        <a:p>
          <a:endParaRPr lang="en-US"/>
        </a:p>
      </dgm:t>
    </dgm:pt>
    <dgm:pt modelId="{3431EB32-54DA-4F9C-9CD3-6FA0463ABABD}" type="pres">
      <dgm:prSet presAssocID="{A816B859-5D41-40F6-B361-57482D7D95D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D039DDC-AD18-45FF-88CD-2C097E871692}" type="pres">
      <dgm:prSet presAssocID="{A816B859-5D41-40F6-B361-57482D7D95D3}" presName="Name1" presStyleCnt="0"/>
      <dgm:spPr/>
      <dgm:t>
        <a:bodyPr/>
        <a:lstStyle/>
        <a:p>
          <a:endParaRPr lang="en-US"/>
        </a:p>
      </dgm:t>
    </dgm:pt>
    <dgm:pt modelId="{DB4A8F7F-4BF9-44D2-B0E5-C89B0E2B273D}" type="pres">
      <dgm:prSet presAssocID="{A816B859-5D41-40F6-B361-57482D7D95D3}" presName="cycle" presStyleCnt="0"/>
      <dgm:spPr/>
      <dgm:t>
        <a:bodyPr/>
        <a:lstStyle/>
        <a:p>
          <a:endParaRPr lang="en-US"/>
        </a:p>
      </dgm:t>
    </dgm:pt>
    <dgm:pt modelId="{16BF4D6D-782B-4881-B990-6339E82F4026}" type="pres">
      <dgm:prSet presAssocID="{A816B859-5D41-40F6-B361-57482D7D95D3}" presName="srcNode" presStyleLbl="node1" presStyleIdx="0" presStyleCnt="3"/>
      <dgm:spPr/>
      <dgm:t>
        <a:bodyPr/>
        <a:lstStyle/>
        <a:p>
          <a:endParaRPr lang="en-US"/>
        </a:p>
      </dgm:t>
    </dgm:pt>
    <dgm:pt modelId="{92DF83C5-2F4E-4275-BC84-66DDF75AB233}" type="pres">
      <dgm:prSet presAssocID="{A816B859-5D41-40F6-B361-57482D7D95D3}" presName="conn" presStyleLbl="parChTrans1D2" presStyleIdx="0" presStyleCnt="1"/>
      <dgm:spPr/>
      <dgm:t>
        <a:bodyPr/>
        <a:lstStyle/>
        <a:p>
          <a:endParaRPr lang="en-US"/>
        </a:p>
      </dgm:t>
    </dgm:pt>
    <dgm:pt modelId="{1518A786-D4B3-4C9D-BA47-E60E6AA03DEE}" type="pres">
      <dgm:prSet presAssocID="{A816B859-5D41-40F6-B361-57482D7D95D3}" presName="extraNode" presStyleLbl="node1" presStyleIdx="0" presStyleCnt="3"/>
      <dgm:spPr/>
      <dgm:t>
        <a:bodyPr/>
        <a:lstStyle/>
        <a:p>
          <a:endParaRPr lang="en-US"/>
        </a:p>
      </dgm:t>
    </dgm:pt>
    <dgm:pt modelId="{C6B51F9E-F897-4506-997B-B03E3997D6CC}" type="pres">
      <dgm:prSet presAssocID="{A816B859-5D41-40F6-B361-57482D7D95D3}" presName="dstNode" presStyleLbl="node1" presStyleIdx="0" presStyleCnt="3"/>
      <dgm:spPr/>
      <dgm:t>
        <a:bodyPr/>
        <a:lstStyle/>
        <a:p>
          <a:endParaRPr lang="en-US"/>
        </a:p>
      </dgm:t>
    </dgm:pt>
    <dgm:pt modelId="{3880A153-6443-4138-9229-DB1DFBB267A0}" type="pres">
      <dgm:prSet presAssocID="{62A31CF7-73D5-4D4B-8753-95F5E902A18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05D7-C5D1-4870-8E48-F25C9E4AA72D}" type="pres">
      <dgm:prSet presAssocID="{62A31CF7-73D5-4D4B-8753-95F5E902A184}" presName="accent_1" presStyleCnt="0"/>
      <dgm:spPr/>
      <dgm:t>
        <a:bodyPr/>
        <a:lstStyle/>
        <a:p>
          <a:endParaRPr lang="en-US"/>
        </a:p>
      </dgm:t>
    </dgm:pt>
    <dgm:pt modelId="{BE1CEF51-A607-4C68-8A19-20F5D840EA2B}" type="pres">
      <dgm:prSet presAssocID="{62A31CF7-73D5-4D4B-8753-95F5E902A184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76EEC268-6D02-4C76-9577-FEFCFBAD572D}" type="pres">
      <dgm:prSet presAssocID="{A7DAB1CC-6328-410E-80E9-36D5908C23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85E1B-8586-44B5-98B3-9B4D2AC82E39}" type="pres">
      <dgm:prSet presAssocID="{A7DAB1CC-6328-410E-80E9-36D5908C238C}" presName="accent_2" presStyleCnt="0"/>
      <dgm:spPr/>
      <dgm:t>
        <a:bodyPr/>
        <a:lstStyle/>
        <a:p>
          <a:endParaRPr lang="en-US"/>
        </a:p>
      </dgm:t>
    </dgm:pt>
    <dgm:pt modelId="{901E6AEF-AA21-4F46-9480-B0A0AFE548C8}" type="pres">
      <dgm:prSet presAssocID="{A7DAB1CC-6328-410E-80E9-36D5908C238C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25163151-DD0A-4B63-98D0-517D21773D0C}" type="pres">
      <dgm:prSet presAssocID="{51FA82B9-2EDE-4143-AA76-7FB26D1FD34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DE7F8-11FB-4A85-AC5A-36E41157AD18}" type="pres">
      <dgm:prSet presAssocID="{51FA82B9-2EDE-4143-AA76-7FB26D1FD342}" presName="accent_3" presStyleCnt="0"/>
      <dgm:spPr/>
      <dgm:t>
        <a:bodyPr/>
        <a:lstStyle/>
        <a:p>
          <a:endParaRPr lang="en-US"/>
        </a:p>
      </dgm:t>
    </dgm:pt>
    <dgm:pt modelId="{AF99C678-6A87-47F8-9A4F-A0F04B1D3302}" type="pres">
      <dgm:prSet presAssocID="{51FA82B9-2EDE-4143-AA76-7FB26D1FD342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AD190B13-DD4A-44A5-99FA-BDA1DC562E66}" type="presOf" srcId="{3A60E3F5-8C5A-444E-936A-C86897A95AB3}" destId="{92DF83C5-2F4E-4275-BC84-66DDF75AB233}" srcOrd="0" destOrd="0" presId="urn:microsoft.com/office/officeart/2008/layout/VerticalCurvedList"/>
    <dgm:cxn modelId="{EEEF8189-BFD6-4058-AD26-5DC781DE0755}" srcId="{A816B859-5D41-40F6-B361-57482D7D95D3}" destId="{51FA82B9-2EDE-4143-AA76-7FB26D1FD342}" srcOrd="2" destOrd="0" parTransId="{ED6DE13A-C87A-405E-A727-261281696280}" sibTransId="{73221BC9-7851-4075-BCAE-DCD69B3E431B}"/>
    <dgm:cxn modelId="{C9C46281-0845-4849-A65B-856E1807BC93}" type="presOf" srcId="{A7DAB1CC-6328-410E-80E9-36D5908C238C}" destId="{76EEC268-6D02-4C76-9577-FEFCFBAD572D}" srcOrd="0" destOrd="0" presId="urn:microsoft.com/office/officeart/2008/layout/VerticalCurvedList"/>
    <dgm:cxn modelId="{4C157075-0703-4E9D-AD68-5EF8D43E54D4}" type="presOf" srcId="{A816B859-5D41-40F6-B361-57482D7D95D3}" destId="{3431EB32-54DA-4F9C-9CD3-6FA0463ABABD}" srcOrd="0" destOrd="0" presId="urn:microsoft.com/office/officeart/2008/layout/VerticalCurvedList"/>
    <dgm:cxn modelId="{6E1607DC-F158-449C-8AB7-ED269796945B}" type="presOf" srcId="{62A31CF7-73D5-4D4B-8753-95F5E902A184}" destId="{3880A153-6443-4138-9229-DB1DFBB267A0}" srcOrd="0" destOrd="0" presId="urn:microsoft.com/office/officeart/2008/layout/VerticalCurvedList"/>
    <dgm:cxn modelId="{6248E6F8-DAF9-4B1A-B842-EE178BDC61DC}" srcId="{A816B859-5D41-40F6-B361-57482D7D95D3}" destId="{62A31CF7-73D5-4D4B-8753-95F5E902A184}" srcOrd="0" destOrd="0" parTransId="{E242367D-D62C-4413-B9DA-33D4192F035B}" sibTransId="{3A60E3F5-8C5A-444E-936A-C86897A95AB3}"/>
    <dgm:cxn modelId="{0B5E937E-D3E3-4CC0-9444-FB475E1755CD}" srcId="{A816B859-5D41-40F6-B361-57482D7D95D3}" destId="{A7DAB1CC-6328-410E-80E9-36D5908C238C}" srcOrd="1" destOrd="0" parTransId="{ED8A3C23-C609-4496-8BF8-27C004BEE8E9}" sibTransId="{61D1518A-4CDC-4288-A4EF-0896DEC41360}"/>
    <dgm:cxn modelId="{708A37BD-2F3D-460F-AFF9-405F0430E7B3}" type="presOf" srcId="{51FA82B9-2EDE-4143-AA76-7FB26D1FD342}" destId="{25163151-DD0A-4B63-98D0-517D21773D0C}" srcOrd="0" destOrd="0" presId="urn:microsoft.com/office/officeart/2008/layout/VerticalCurvedList"/>
    <dgm:cxn modelId="{69E2FC82-89BE-435D-A149-546C48F718B4}" type="presParOf" srcId="{3431EB32-54DA-4F9C-9CD3-6FA0463ABABD}" destId="{7D039DDC-AD18-45FF-88CD-2C097E871692}" srcOrd="0" destOrd="0" presId="urn:microsoft.com/office/officeart/2008/layout/VerticalCurvedList"/>
    <dgm:cxn modelId="{AA8E1F13-0CA1-4475-BAF3-6488BB3A8B8F}" type="presParOf" srcId="{7D039DDC-AD18-45FF-88CD-2C097E871692}" destId="{DB4A8F7F-4BF9-44D2-B0E5-C89B0E2B273D}" srcOrd="0" destOrd="0" presId="urn:microsoft.com/office/officeart/2008/layout/VerticalCurvedList"/>
    <dgm:cxn modelId="{3C9E3B7E-DB67-4BD9-A5C1-041AE47BB075}" type="presParOf" srcId="{DB4A8F7F-4BF9-44D2-B0E5-C89B0E2B273D}" destId="{16BF4D6D-782B-4881-B990-6339E82F4026}" srcOrd="0" destOrd="0" presId="urn:microsoft.com/office/officeart/2008/layout/VerticalCurvedList"/>
    <dgm:cxn modelId="{0523C3B5-E962-4D3B-8702-831BE2FCD487}" type="presParOf" srcId="{DB4A8F7F-4BF9-44D2-B0E5-C89B0E2B273D}" destId="{92DF83C5-2F4E-4275-BC84-66DDF75AB233}" srcOrd="1" destOrd="0" presId="urn:microsoft.com/office/officeart/2008/layout/VerticalCurvedList"/>
    <dgm:cxn modelId="{9DD05158-30A8-48F5-B352-DA2D77B19825}" type="presParOf" srcId="{DB4A8F7F-4BF9-44D2-B0E5-C89B0E2B273D}" destId="{1518A786-D4B3-4C9D-BA47-E60E6AA03DEE}" srcOrd="2" destOrd="0" presId="urn:microsoft.com/office/officeart/2008/layout/VerticalCurvedList"/>
    <dgm:cxn modelId="{D6859987-E24F-4DFC-8D0F-750D8B084A87}" type="presParOf" srcId="{DB4A8F7F-4BF9-44D2-B0E5-C89B0E2B273D}" destId="{C6B51F9E-F897-4506-997B-B03E3997D6CC}" srcOrd="3" destOrd="0" presId="urn:microsoft.com/office/officeart/2008/layout/VerticalCurvedList"/>
    <dgm:cxn modelId="{D418C83D-9D3E-4CFF-B3F1-99685DAF302A}" type="presParOf" srcId="{7D039DDC-AD18-45FF-88CD-2C097E871692}" destId="{3880A153-6443-4138-9229-DB1DFBB267A0}" srcOrd="1" destOrd="0" presId="urn:microsoft.com/office/officeart/2008/layout/VerticalCurvedList"/>
    <dgm:cxn modelId="{F39CAD95-CBE7-4F4B-BD1D-B167AD008829}" type="presParOf" srcId="{7D039DDC-AD18-45FF-88CD-2C097E871692}" destId="{22BB05D7-C5D1-4870-8E48-F25C9E4AA72D}" srcOrd="2" destOrd="0" presId="urn:microsoft.com/office/officeart/2008/layout/VerticalCurvedList"/>
    <dgm:cxn modelId="{7A904A89-D688-44BA-B7FF-9258DE3C239A}" type="presParOf" srcId="{22BB05D7-C5D1-4870-8E48-F25C9E4AA72D}" destId="{BE1CEF51-A607-4C68-8A19-20F5D840EA2B}" srcOrd="0" destOrd="0" presId="urn:microsoft.com/office/officeart/2008/layout/VerticalCurvedList"/>
    <dgm:cxn modelId="{E0DFB0FD-8165-4F4B-A74F-C03E392806FE}" type="presParOf" srcId="{7D039DDC-AD18-45FF-88CD-2C097E871692}" destId="{76EEC268-6D02-4C76-9577-FEFCFBAD572D}" srcOrd="3" destOrd="0" presId="urn:microsoft.com/office/officeart/2008/layout/VerticalCurvedList"/>
    <dgm:cxn modelId="{8897F22E-2EE2-47B2-A49B-4C70F1E53A59}" type="presParOf" srcId="{7D039DDC-AD18-45FF-88CD-2C097E871692}" destId="{19B85E1B-8586-44B5-98B3-9B4D2AC82E39}" srcOrd="4" destOrd="0" presId="urn:microsoft.com/office/officeart/2008/layout/VerticalCurvedList"/>
    <dgm:cxn modelId="{CA3E8042-1C6D-4B2F-9E11-7CC710917DDF}" type="presParOf" srcId="{19B85E1B-8586-44B5-98B3-9B4D2AC82E39}" destId="{901E6AEF-AA21-4F46-9480-B0A0AFE548C8}" srcOrd="0" destOrd="0" presId="urn:microsoft.com/office/officeart/2008/layout/VerticalCurvedList"/>
    <dgm:cxn modelId="{004CFF23-DFB0-4046-944C-01075C59E67F}" type="presParOf" srcId="{7D039DDC-AD18-45FF-88CD-2C097E871692}" destId="{25163151-DD0A-4B63-98D0-517D21773D0C}" srcOrd="5" destOrd="0" presId="urn:microsoft.com/office/officeart/2008/layout/VerticalCurvedList"/>
    <dgm:cxn modelId="{66E25422-551C-41EF-98F8-465D0BBE4E88}" type="presParOf" srcId="{7D039DDC-AD18-45FF-88CD-2C097E871692}" destId="{851DE7F8-11FB-4A85-AC5A-36E41157AD18}" srcOrd="6" destOrd="0" presId="urn:microsoft.com/office/officeart/2008/layout/VerticalCurvedList"/>
    <dgm:cxn modelId="{83194F84-9A3E-46F9-ACB0-6C16FB64A863}" type="presParOf" srcId="{851DE7F8-11FB-4A85-AC5A-36E41157AD18}" destId="{AF99C678-6A87-47F8-9A4F-A0F04B1D33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16B859-5D41-40F6-B361-57482D7D95D3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A31CF7-73D5-4D4B-8753-95F5E902A184}">
      <dgm:prSet phldrT="[Text]" custT="1"/>
      <dgm:spPr/>
      <dgm:t>
        <a:bodyPr/>
        <a:lstStyle/>
        <a:p>
          <a:r>
            <a:rPr lang="en-US" sz="2800" b="1" dirty="0" smtClean="0"/>
            <a:t>Daily task Assign [Hour wise]</a:t>
          </a:r>
          <a:endParaRPr lang="en-US" sz="2800" b="1" dirty="0"/>
        </a:p>
      </dgm:t>
    </dgm:pt>
    <dgm:pt modelId="{E242367D-D62C-4413-B9DA-33D4192F035B}" type="parTrans" cxnId="{6248E6F8-DAF9-4B1A-B842-EE178BDC61DC}">
      <dgm:prSet/>
      <dgm:spPr/>
      <dgm:t>
        <a:bodyPr/>
        <a:lstStyle/>
        <a:p>
          <a:endParaRPr lang="en-US"/>
        </a:p>
      </dgm:t>
    </dgm:pt>
    <dgm:pt modelId="{3A60E3F5-8C5A-444E-936A-C86897A95AB3}" type="sibTrans" cxnId="{6248E6F8-DAF9-4B1A-B842-EE178BDC61DC}">
      <dgm:prSet/>
      <dgm:spPr/>
      <dgm:t>
        <a:bodyPr/>
        <a:lstStyle/>
        <a:p>
          <a:endParaRPr lang="en-US"/>
        </a:p>
      </dgm:t>
    </dgm:pt>
    <dgm:pt modelId="{A7DAB1CC-6328-410E-80E9-36D5908C238C}">
      <dgm:prSet phldrT="[Text]" custT="1"/>
      <dgm:spPr/>
      <dgm:t>
        <a:bodyPr/>
        <a:lstStyle/>
        <a:p>
          <a:r>
            <a:rPr lang="en-US" sz="2800" b="1" dirty="0" smtClean="0"/>
            <a:t>Monthly Target assign by reporting boss </a:t>
          </a:r>
          <a:endParaRPr lang="en-US" sz="2800" b="1" dirty="0"/>
        </a:p>
      </dgm:t>
    </dgm:pt>
    <dgm:pt modelId="{ED8A3C23-C609-4496-8BF8-27C004BEE8E9}" type="parTrans" cxnId="{0B5E937E-D3E3-4CC0-9444-FB475E1755CD}">
      <dgm:prSet/>
      <dgm:spPr/>
      <dgm:t>
        <a:bodyPr/>
        <a:lstStyle/>
        <a:p>
          <a:endParaRPr lang="en-US"/>
        </a:p>
      </dgm:t>
    </dgm:pt>
    <dgm:pt modelId="{61D1518A-4CDC-4288-A4EF-0896DEC41360}" type="sibTrans" cxnId="{0B5E937E-D3E3-4CC0-9444-FB475E1755CD}">
      <dgm:prSet/>
      <dgm:spPr/>
      <dgm:t>
        <a:bodyPr/>
        <a:lstStyle/>
        <a:p>
          <a:endParaRPr lang="en-US"/>
        </a:p>
      </dgm:t>
    </dgm:pt>
    <dgm:pt modelId="{51FA82B9-2EDE-4143-AA76-7FB26D1FD342}">
      <dgm:prSet phldrT="[Text]" custT="1"/>
      <dgm:spPr/>
      <dgm:t>
        <a:bodyPr/>
        <a:lstStyle/>
        <a:p>
          <a:r>
            <a:rPr lang="en-US" sz="2800" b="1" dirty="0" smtClean="0"/>
            <a:t>Automatic generate daily task from monthly target.</a:t>
          </a:r>
          <a:endParaRPr lang="en-US" sz="2800" b="1" dirty="0"/>
        </a:p>
      </dgm:t>
    </dgm:pt>
    <dgm:pt modelId="{ED6DE13A-C87A-405E-A727-261281696280}" type="parTrans" cxnId="{EEEF8189-BFD6-4058-AD26-5DC781DE0755}">
      <dgm:prSet/>
      <dgm:spPr/>
      <dgm:t>
        <a:bodyPr/>
        <a:lstStyle/>
        <a:p>
          <a:endParaRPr lang="en-US"/>
        </a:p>
      </dgm:t>
    </dgm:pt>
    <dgm:pt modelId="{73221BC9-7851-4075-BCAE-DCD69B3E431B}" type="sibTrans" cxnId="{EEEF8189-BFD6-4058-AD26-5DC781DE0755}">
      <dgm:prSet/>
      <dgm:spPr/>
      <dgm:t>
        <a:bodyPr/>
        <a:lstStyle/>
        <a:p>
          <a:endParaRPr lang="en-US"/>
        </a:p>
      </dgm:t>
    </dgm:pt>
    <dgm:pt modelId="{3431EB32-54DA-4F9C-9CD3-6FA0463ABABD}" type="pres">
      <dgm:prSet presAssocID="{A816B859-5D41-40F6-B361-57482D7D95D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D039DDC-AD18-45FF-88CD-2C097E871692}" type="pres">
      <dgm:prSet presAssocID="{A816B859-5D41-40F6-B361-57482D7D95D3}" presName="Name1" presStyleCnt="0"/>
      <dgm:spPr/>
      <dgm:t>
        <a:bodyPr/>
        <a:lstStyle/>
        <a:p>
          <a:endParaRPr lang="en-US"/>
        </a:p>
      </dgm:t>
    </dgm:pt>
    <dgm:pt modelId="{DB4A8F7F-4BF9-44D2-B0E5-C89B0E2B273D}" type="pres">
      <dgm:prSet presAssocID="{A816B859-5D41-40F6-B361-57482D7D95D3}" presName="cycle" presStyleCnt="0"/>
      <dgm:spPr/>
      <dgm:t>
        <a:bodyPr/>
        <a:lstStyle/>
        <a:p>
          <a:endParaRPr lang="en-US"/>
        </a:p>
      </dgm:t>
    </dgm:pt>
    <dgm:pt modelId="{16BF4D6D-782B-4881-B990-6339E82F4026}" type="pres">
      <dgm:prSet presAssocID="{A816B859-5D41-40F6-B361-57482D7D95D3}" presName="srcNode" presStyleLbl="node1" presStyleIdx="0" presStyleCnt="3"/>
      <dgm:spPr/>
      <dgm:t>
        <a:bodyPr/>
        <a:lstStyle/>
        <a:p>
          <a:endParaRPr lang="en-US"/>
        </a:p>
      </dgm:t>
    </dgm:pt>
    <dgm:pt modelId="{92DF83C5-2F4E-4275-BC84-66DDF75AB233}" type="pres">
      <dgm:prSet presAssocID="{A816B859-5D41-40F6-B361-57482D7D95D3}" presName="conn" presStyleLbl="parChTrans1D2" presStyleIdx="0" presStyleCnt="1"/>
      <dgm:spPr/>
      <dgm:t>
        <a:bodyPr/>
        <a:lstStyle/>
        <a:p>
          <a:endParaRPr lang="en-US"/>
        </a:p>
      </dgm:t>
    </dgm:pt>
    <dgm:pt modelId="{1518A786-D4B3-4C9D-BA47-E60E6AA03DEE}" type="pres">
      <dgm:prSet presAssocID="{A816B859-5D41-40F6-B361-57482D7D95D3}" presName="extraNode" presStyleLbl="node1" presStyleIdx="0" presStyleCnt="3"/>
      <dgm:spPr/>
      <dgm:t>
        <a:bodyPr/>
        <a:lstStyle/>
        <a:p>
          <a:endParaRPr lang="en-US"/>
        </a:p>
      </dgm:t>
    </dgm:pt>
    <dgm:pt modelId="{C6B51F9E-F897-4506-997B-B03E3997D6CC}" type="pres">
      <dgm:prSet presAssocID="{A816B859-5D41-40F6-B361-57482D7D95D3}" presName="dstNode" presStyleLbl="node1" presStyleIdx="0" presStyleCnt="3"/>
      <dgm:spPr/>
      <dgm:t>
        <a:bodyPr/>
        <a:lstStyle/>
        <a:p>
          <a:endParaRPr lang="en-US"/>
        </a:p>
      </dgm:t>
    </dgm:pt>
    <dgm:pt modelId="{3880A153-6443-4138-9229-DB1DFBB267A0}" type="pres">
      <dgm:prSet presAssocID="{62A31CF7-73D5-4D4B-8753-95F5E902A18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05D7-C5D1-4870-8E48-F25C9E4AA72D}" type="pres">
      <dgm:prSet presAssocID="{62A31CF7-73D5-4D4B-8753-95F5E902A184}" presName="accent_1" presStyleCnt="0"/>
      <dgm:spPr/>
      <dgm:t>
        <a:bodyPr/>
        <a:lstStyle/>
        <a:p>
          <a:endParaRPr lang="en-US"/>
        </a:p>
      </dgm:t>
    </dgm:pt>
    <dgm:pt modelId="{BE1CEF51-A607-4C68-8A19-20F5D840EA2B}" type="pres">
      <dgm:prSet presAssocID="{62A31CF7-73D5-4D4B-8753-95F5E902A184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76EEC268-6D02-4C76-9577-FEFCFBAD572D}" type="pres">
      <dgm:prSet presAssocID="{A7DAB1CC-6328-410E-80E9-36D5908C23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85E1B-8586-44B5-98B3-9B4D2AC82E39}" type="pres">
      <dgm:prSet presAssocID="{A7DAB1CC-6328-410E-80E9-36D5908C238C}" presName="accent_2" presStyleCnt="0"/>
      <dgm:spPr/>
      <dgm:t>
        <a:bodyPr/>
        <a:lstStyle/>
        <a:p>
          <a:endParaRPr lang="en-US"/>
        </a:p>
      </dgm:t>
    </dgm:pt>
    <dgm:pt modelId="{901E6AEF-AA21-4F46-9480-B0A0AFE548C8}" type="pres">
      <dgm:prSet presAssocID="{A7DAB1CC-6328-410E-80E9-36D5908C238C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25163151-DD0A-4B63-98D0-517D21773D0C}" type="pres">
      <dgm:prSet presAssocID="{51FA82B9-2EDE-4143-AA76-7FB26D1FD34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DE7F8-11FB-4A85-AC5A-36E41157AD18}" type="pres">
      <dgm:prSet presAssocID="{51FA82B9-2EDE-4143-AA76-7FB26D1FD342}" presName="accent_3" presStyleCnt="0"/>
      <dgm:spPr/>
      <dgm:t>
        <a:bodyPr/>
        <a:lstStyle/>
        <a:p>
          <a:endParaRPr lang="en-US"/>
        </a:p>
      </dgm:t>
    </dgm:pt>
    <dgm:pt modelId="{AF99C678-6A87-47F8-9A4F-A0F04B1D3302}" type="pres">
      <dgm:prSet presAssocID="{51FA82B9-2EDE-4143-AA76-7FB26D1FD342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F8C76169-D167-4BA7-BE77-5087AAE8044D}" type="presOf" srcId="{A816B859-5D41-40F6-B361-57482D7D95D3}" destId="{3431EB32-54DA-4F9C-9CD3-6FA0463ABABD}" srcOrd="0" destOrd="0" presId="urn:microsoft.com/office/officeart/2008/layout/VerticalCurvedList"/>
    <dgm:cxn modelId="{6248E6F8-DAF9-4B1A-B842-EE178BDC61DC}" srcId="{A816B859-5D41-40F6-B361-57482D7D95D3}" destId="{62A31CF7-73D5-4D4B-8753-95F5E902A184}" srcOrd="0" destOrd="0" parTransId="{E242367D-D62C-4413-B9DA-33D4192F035B}" sibTransId="{3A60E3F5-8C5A-444E-936A-C86897A95AB3}"/>
    <dgm:cxn modelId="{0B5E937E-D3E3-4CC0-9444-FB475E1755CD}" srcId="{A816B859-5D41-40F6-B361-57482D7D95D3}" destId="{A7DAB1CC-6328-410E-80E9-36D5908C238C}" srcOrd="1" destOrd="0" parTransId="{ED8A3C23-C609-4496-8BF8-27C004BEE8E9}" sibTransId="{61D1518A-4CDC-4288-A4EF-0896DEC41360}"/>
    <dgm:cxn modelId="{D00DE5BC-CB03-48BD-BBF0-DE13AD5A05DB}" type="presOf" srcId="{51FA82B9-2EDE-4143-AA76-7FB26D1FD342}" destId="{25163151-DD0A-4B63-98D0-517D21773D0C}" srcOrd="0" destOrd="0" presId="urn:microsoft.com/office/officeart/2008/layout/VerticalCurvedList"/>
    <dgm:cxn modelId="{EEEF8189-BFD6-4058-AD26-5DC781DE0755}" srcId="{A816B859-5D41-40F6-B361-57482D7D95D3}" destId="{51FA82B9-2EDE-4143-AA76-7FB26D1FD342}" srcOrd="2" destOrd="0" parTransId="{ED6DE13A-C87A-405E-A727-261281696280}" sibTransId="{73221BC9-7851-4075-BCAE-DCD69B3E431B}"/>
    <dgm:cxn modelId="{FCBF9EDA-386A-4192-A6E0-BBEFFD6CE315}" type="presOf" srcId="{62A31CF7-73D5-4D4B-8753-95F5E902A184}" destId="{3880A153-6443-4138-9229-DB1DFBB267A0}" srcOrd="0" destOrd="0" presId="urn:microsoft.com/office/officeart/2008/layout/VerticalCurvedList"/>
    <dgm:cxn modelId="{23D1C7E0-9237-44A5-AB8D-2EE382215D3B}" type="presOf" srcId="{3A60E3F5-8C5A-444E-936A-C86897A95AB3}" destId="{92DF83C5-2F4E-4275-BC84-66DDF75AB233}" srcOrd="0" destOrd="0" presId="urn:microsoft.com/office/officeart/2008/layout/VerticalCurvedList"/>
    <dgm:cxn modelId="{21528560-4DEA-48F9-A725-2912C20B5CE6}" type="presOf" srcId="{A7DAB1CC-6328-410E-80E9-36D5908C238C}" destId="{76EEC268-6D02-4C76-9577-FEFCFBAD572D}" srcOrd="0" destOrd="0" presId="urn:microsoft.com/office/officeart/2008/layout/VerticalCurvedList"/>
    <dgm:cxn modelId="{E5B8365A-9DDF-4731-9711-FB7924B61AF2}" type="presParOf" srcId="{3431EB32-54DA-4F9C-9CD3-6FA0463ABABD}" destId="{7D039DDC-AD18-45FF-88CD-2C097E871692}" srcOrd="0" destOrd="0" presId="urn:microsoft.com/office/officeart/2008/layout/VerticalCurvedList"/>
    <dgm:cxn modelId="{9BCDB337-EBA0-446C-A91F-D6B52DDEBA38}" type="presParOf" srcId="{7D039DDC-AD18-45FF-88CD-2C097E871692}" destId="{DB4A8F7F-4BF9-44D2-B0E5-C89B0E2B273D}" srcOrd="0" destOrd="0" presId="urn:microsoft.com/office/officeart/2008/layout/VerticalCurvedList"/>
    <dgm:cxn modelId="{75133E92-6115-4B9E-89A9-37585C35069F}" type="presParOf" srcId="{DB4A8F7F-4BF9-44D2-B0E5-C89B0E2B273D}" destId="{16BF4D6D-782B-4881-B990-6339E82F4026}" srcOrd="0" destOrd="0" presId="urn:microsoft.com/office/officeart/2008/layout/VerticalCurvedList"/>
    <dgm:cxn modelId="{2281B294-631F-43E4-8E7C-574EF8B0702F}" type="presParOf" srcId="{DB4A8F7F-4BF9-44D2-B0E5-C89B0E2B273D}" destId="{92DF83C5-2F4E-4275-BC84-66DDF75AB233}" srcOrd="1" destOrd="0" presId="urn:microsoft.com/office/officeart/2008/layout/VerticalCurvedList"/>
    <dgm:cxn modelId="{9D14AD52-8D15-4977-B19C-56F06D297BA3}" type="presParOf" srcId="{DB4A8F7F-4BF9-44D2-B0E5-C89B0E2B273D}" destId="{1518A786-D4B3-4C9D-BA47-E60E6AA03DEE}" srcOrd="2" destOrd="0" presId="urn:microsoft.com/office/officeart/2008/layout/VerticalCurvedList"/>
    <dgm:cxn modelId="{4E2FBBA0-C013-4795-A5CC-D6533959008A}" type="presParOf" srcId="{DB4A8F7F-4BF9-44D2-B0E5-C89B0E2B273D}" destId="{C6B51F9E-F897-4506-997B-B03E3997D6CC}" srcOrd="3" destOrd="0" presId="urn:microsoft.com/office/officeart/2008/layout/VerticalCurvedList"/>
    <dgm:cxn modelId="{5C12F996-0688-4940-AB1B-6929F6B78D3E}" type="presParOf" srcId="{7D039DDC-AD18-45FF-88CD-2C097E871692}" destId="{3880A153-6443-4138-9229-DB1DFBB267A0}" srcOrd="1" destOrd="0" presId="urn:microsoft.com/office/officeart/2008/layout/VerticalCurvedList"/>
    <dgm:cxn modelId="{D0D127BD-889B-4E62-80F9-2BD855CDEDB2}" type="presParOf" srcId="{7D039DDC-AD18-45FF-88CD-2C097E871692}" destId="{22BB05D7-C5D1-4870-8E48-F25C9E4AA72D}" srcOrd="2" destOrd="0" presId="urn:microsoft.com/office/officeart/2008/layout/VerticalCurvedList"/>
    <dgm:cxn modelId="{133D83DC-AAD6-4B1A-BB89-1EDAFC313602}" type="presParOf" srcId="{22BB05D7-C5D1-4870-8E48-F25C9E4AA72D}" destId="{BE1CEF51-A607-4C68-8A19-20F5D840EA2B}" srcOrd="0" destOrd="0" presId="urn:microsoft.com/office/officeart/2008/layout/VerticalCurvedList"/>
    <dgm:cxn modelId="{AB53F71D-E468-4F44-A1A5-B520F25E47E6}" type="presParOf" srcId="{7D039DDC-AD18-45FF-88CD-2C097E871692}" destId="{76EEC268-6D02-4C76-9577-FEFCFBAD572D}" srcOrd="3" destOrd="0" presId="urn:microsoft.com/office/officeart/2008/layout/VerticalCurvedList"/>
    <dgm:cxn modelId="{BF12C3AB-44E6-4C26-9147-A237A58173FE}" type="presParOf" srcId="{7D039DDC-AD18-45FF-88CD-2C097E871692}" destId="{19B85E1B-8586-44B5-98B3-9B4D2AC82E39}" srcOrd="4" destOrd="0" presId="urn:microsoft.com/office/officeart/2008/layout/VerticalCurvedList"/>
    <dgm:cxn modelId="{E7131F63-42C8-4B38-BE92-D9E7E30E9720}" type="presParOf" srcId="{19B85E1B-8586-44B5-98B3-9B4D2AC82E39}" destId="{901E6AEF-AA21-4F46-9480-B0A0AFE548C8}" srcOrd="0" destOrd="0" presId="urn:microsoft.com/office/officeart/2008/layout/VerticalCurvedList"/>
    <dgm:cxn modelId="{EEFC814D-1106-4841-9888-B11785370393}" type="presParOf" srcId="{7D039DDC-AD18-45FF-88CD-2C097E871692}" destId="{25163151-DD0A-4B63-98D0-517D21773D0C}" srcOrd="5" destOrd="0" presId="urn:microsoft.com/office/officeart/2008/layout/VerticalCurvedList"/>
    <dgm:cxn modelId="{49CF4235-9925-4A45-83C5-6C23CBFC59F0}" type="presParOf" srcId="{7D039DDC-AD18-45FF-88CD-2C097E871692}" destId="{851DE7F8-11FB-4A85-AC5A-36E41157AD18}" srcOrd="6" destOrd="0" presId="urn:microsoft.com/office/officeart/2008/layout/VerticalCurvedList"/>
    <dgm:cxn modelId="{E85A016F-98DD-4BCE-A142-D40DFF370818}" type="presParOf" srcId="{851DE7F8-11FB-4A85-AC5A-36E41157AD18}" destId="{AF99C678-6A87-47F8-9A4F-A0F04B1D33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31E6A-4057-44C5-93FC-83C13740F8F1}">
      <dsp:nvSpPr>
        <dsp:cNvPr id="0" name=""/>
        <dsp:cNvSpPr/>
      </dsp:nvSpPr>
      <dsp:spPr>
        <a:xfrm>
          <a:off x="126180" y="683293"/>
          <a:ext cx="3022052" cy="944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668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Freelancer </a:t>
          </a:r>
          <a:r>
            <a:rPr lang="en-US" sz="2400" b="1" kern="1200" dirty="0" smtClean="0"/>
            <a:t>Join</a:t>
          </a:r>
          <a:endParaRPr lang="en-US" sz="2400" b="1" kern="1200" dirty="0"/>
        </a:p>
      </dsp:txBody>
      <dsp:txXfrm>
        <a:off x="126180" y="683293"/>
        <a:ext cx="3022052" cy="944391"/>
      </dsp:txXfrm>
    </dsp:sp>
    <dsp:sp modelId="{141A4CA6-1E06-4FB1-A84F-8AC680720706}">
      <dsp:nvSpPr>
        <dsp:cNvPr id="0" name=""/>
        <dsp:cNvSpPr/>
      </dsp:nvSpPr>
      <dsp:spPr>
        <a:xfrm>
          <a:off x="261" y="546881"/>
          <a:ext cx="661074" cy="991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121D7-6A7C-4450-BCD6-AD549BDC46AA}">
      <dsp:nvSpPr>
        <dsp:cNvPr id="0" name=""/>
        <dsp:cNvSpPr/>
      </dsp:nvSpPr>
      <dsp:spPr>
        <a:xfrm>
          <a:off x="3421303" y="683293"/>
          <a:ext cx="3022052" cy="944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668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Customer Management</a:t>
          </a:r>
          <a:endParaRPr lang="en-US" sz="2400" b="1" kern="1200" dirty="0"/>
        </a:p>
      </dsp:txBody>
      <dsp:txXfrm>
        <a:off x="3421303" y="683293"/>
        <a:ext cx="3022052" cy="944391"/>
      </dsp:txXfrm>
    </dsp:sp>
    <dsp:sp modelId="{9A14717F-86C8-46E8-90C2-3D4B4EB63D8B}">
      <dsp:nvSpPr>
        <dsp:cNvPr id="0" name=""/>
        <dsp:cNvSpPr/>
      </dsp:nvSpPr>
      <dsp:spPr>
        <a:xfrm>
          <a:off x="3295384" y="546881"/>
          <a:ext cx="661074" cy="9916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211DE-5BDF-4941-A868-29A5220AE7C5}">
      <dsp:nvSpPr>
        <dsp:cNvPr id="0" name=""/>
        <dsp:cNvSpPr/>
      </dsp:nvSpPr>
      <dsp:spPr>
        <a:xfrm>
          <a:off x="6716425" y="683293"/>
          <a:ext cx="3022052" cy="944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668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Commission Calculation </a:t>
          </a:r>
          <a:endParaRPr lang="en-US" sz="2400" b="1" kern="1200" dirty="0"/>
        </a:p>
      </dsp:txBody>
      <dsp:txXfrm>
        <a:off x="6716425" y="683293"/>
        <a:ext cx="3022052" cy="944391"/>
      </dsp:txXfrm>
    </dsp:sp>
    <dsp:sp modelId="{A4B2EB80-FF23-40EE-BFA1-A2FDBE676B44}">
      <dsp:nvSpPr>
        <dsp:cNvPr id="0" name=""/>
        <dsp:cNvSpPr/>
      </dsp:nvSpPr>
      <dsp:spPr>
        <a:xfrm>
          <a:off x="6590506" y="546881"/>
          <a:ext cx="661074" cy="991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A074D-8DCB-4841-B3B7-5E0DC63036B4}">
      <dsp:nvSpPr>
        <dsp:cNvPr id="0" name=""/>
        <dsp:cNvSpPr/>
      </dsp:nvSpPr>
      <dsp:spPr>
        <a:xfrm>
          <a:off x="126180" y="1872177"/>
          <a:ext cx="3022052" cy="944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668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Reporting </a:t>
          </a:r>
          <a:endParaRPr lang="en-US" sz="2400" b="1" kern="1200" dirty="0"/>
        </a:p>
      </dsp:txBody>
      <dsp:txXfrm>
        <a:off x="126180" y="1872177"/>
        <a:ext cx="3022052" cy="944391"/>
      </dsp:txXfrm>
    </dsp:sp>
    <dsp:sp modelId="{156586F1-1A4A-45C4-B5AD-86A885E0000A}">
      <dsp:nvSpPr>
        <dsp:cNvPr id="0" name=""/>
        <dsp:cNvSpPr/>
      </dsp:nvSpPr>
      <dsp:spPr>
        <a:xfrm>
          <a:off x="261" y="1735765"/>
          <a:ext cx="661074" cy="991611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9B09C-7B69-4381-92E3-A27531719170}">
      <dsp:nvSpPr>
        <dsp:cNvPr id="0" name=""/>
        <dsp:cNvSpPr/>
      </dsp:nvSpPr>
      <dsp:spPr>
        <a:xfrm>
          <a:off x="3421303" y="1872177"/>
          <a:ext cx="3022052" cy="944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668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Project Management</a:t>
          </a:r>
          <a:endParaRPr lang="en-US" sz="2400" b="1" kern="1200" dirty="0"/>
        </a:p>
      </dsp:txBody>
      <dsp:txXfrm>
        <a:off x="3421303" y="1872177"/>
        <a:ext cx="3022052" cy="944391"/>
      </dsp:txXfrm>
    </dsp:sp>
    <dsp:sp modelId="{635AC8F2-B267-4899-883B-8A01DE415AD1}">
      <dsp:nvSpPr>
        <dsp:cNvPr id="0" name=""/>
        <dsp:cNvSpPr/>
      </dsp:nvSpPr>
      <dsp:spPr>
        <a:xfrm>
          <a:off x="3295384" y="1735765"/>
          <a:ext cx="661074" cy="99161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AF577-247C-41C8-84EB-A3BC0D388811}">
      <dsp:nvSpPr>
        <dsp:cNvPr id="0" name=""/>
        <dsp:cNvSpPr/>
      </dsp:nvSpPr>
      <dsp:spPr>
        <a:xfrm>
          <a:off x="6716425" y="1872177"/>
          <a:ext cx="3022052" cy="944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668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Training Management</a:t>
          </a:r>
          <a:endParaRPr lang="en-US" sz="2400" b="1" kern="1200" dirty="0"/>
        </a:p>
      </dsp:txBody>
      <dsp:txXfrm>
        <a:off x="6716425" y="1872177"/>
        <a:ext cx="3022052" cy="944391"/>
      </dsp:txXfrm>
    </dsp:sp>
    <dsp:sp modelId="{63AFB7C8-A21A-4E2A-8696-C61985FCDB61}">
      <dsp:nvSpPr>
        <dsp:cNvPr id="0" name=""/>
        <dsp:cNvSpPr/>
      </dsp:nvSpPr>
      <dsp:spPr>
        <a:xfrm>
          <a:off x="6590506" y="1735765"/>
          <a:ext cx="661074" cy="991611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4EB83-805B-496F-A9C2-927D984EED36}">
      <dsp:nvSpPr>
        <dsp:cNvPr id="0" name=""/>
        <dsp:cNvSpPr/>
      </dsp:nvSpPr>
      <dsp:spPr>
        <a:xfrm>
          <a:off x="3421303" y="3061061"/>
          <a:ext cx="3022052" cy="94439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668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Target Achieve Management </a:t>
          </a:r>
          <a:endParaRPr lang="en-US" sz="2400" b="1" kern="1200" dirty="0"/>
        </a:p>
      </dsp:txBody>
      <dsp:txXfrm>
        <a:off x="3421303" y="3061061"/>
        <a:ext cx="3022052" cy="944391"/>
      </dsp:txXfrm>
    </dsp:sp>
    <dsp:sp modelId="{D58B0CFC-A4DB-498B-9584-77F1FFAF8B60}">
      <dsp:nvSpPr>
        <dsp:cNvPr id="0" name=""/>
        <dsp:cNvSpPr/>
      </dsp:nvSpPr>
      <dsp:spPr>
        <a:xfrm>
          <a:off x="3295384" y="2924649"/>
          <a:ext cx="661074" cy="99161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D0692-7E1C-4CB2-86A3-3747963DE8DB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Marketing Executive</a:t>
          </a:r>
          <a:endParaRPr lang="en-US" sz="2700" kern="1200" dirty="0"/>
        </a:p>
      </dsp:txBody>
      <dsp:txXfrm>
        <a:off x="-1867795" y="2772097"/>
        <a:ext cx="4226560" cy="392277"/>
      </dsp:txXfrm>
    </dsp:sp>
    <dsp:sp modelId="{6B173B7D-FE6D-42D8-82AB-80FC1BAD2230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596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Customer Entry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Prospecting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Cold Calling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Lead</a:t>
          </a:r>
          <a:endParaRPr lang="en-US" sz="1600" b="1" kern="1200" dirty="0"/>
        </a:p>
      </dsp:txBody>
      <dsp:txXfrm>
        <a:off x="441623" y="854956"/>
        <a:ext cx="1953958" cy="4226560"/>
      </dsp:txXfrm>
    </dsp:sp>
    <dsp:sp modelId="{D13E999C-1ABB-4698-B997-C727FFA21C22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F309E-4DA9-4A9E-BA3D-484C273AB73C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Sales Executive</a:t>
          </a:r>
          <a:endParaRPr lang="en-US" sz="2700" kern="1200" dirty="0"/>
        </a:p>
      </dsp:txBody>
      <dsp:txXfrm>
        <a:off x="973740" y="2772097"/>
        <a:ext cx="4226560" cy="392277"/>
      </dsp:txXfrm>
    </dsp:sp>
    <dsp:sp modelId="{E014A6AF-2F9F-4BB8-862E-740B41390AA4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596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Presentation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Follow Up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Negotiation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Sales Closing </a:t>
          </a:r>
          <a:endParaRPr lang="en-US" sz="1600" b="1" kern="1200" dirty="0"/>
        </a:p>
      </dsp:txBody>
      <dsp:txXfrm>
        <a:off x="3283159" y="854956"/>
        <a:ext cx="1953958" cy="4226560"/>
      </dsp:txXfrm>
    </dsp:sp>
    <dsp:sp modelId="{52B5865E-7B29-4EA9-9095-7606E06DCE88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624B1-75B7-4606-8667-40CEF3E31A9D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Top Employee</a:t>
          </a:r>
          <a:endParaRPr lang="en-US" sz="2700" kern="1200" dirty="0"/>
        </a:p>
      </dsp:txBody>
      <dsp:txXfrm>
        <a:off x="3815276" y="2772097"/>
        <a:ext cx="4226560" cy="392277"/>
      </dsp:txXfrm>
    </dsp:sp>
    <dsp:sp modelId="{224BEF63-3441-4F06-80D2-B925E80996B3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5967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Customer Entry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Prospecting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Cold Calling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Lead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Presentation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Follow Up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Negotiation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Sales Closing 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All Report</a:t>
          </a:r>
          <a:endParaRPr lang="en-US" sz="1600" b="1" kern="1200" dirty="0"/>
        </a:p>
      </dsp:txBody>
      <dsp:txXfrm>
        <a:off x="6124695" y="854956"/>
        <a:ext cx="1953958" cy="4226560"/>
      </dsp:txXfrm>
    </dsp:sp>
    <dsp:sp modelId="{D22C4C17-37F9-43A9-A2E4-7F51304800D4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D0692-7E1C-4CB2-86A3-3747963DE8DB}">
      <dsp:nvSpPr>
        <dsp:cNvPr id="0" name=""/>
        <dsp:cNvSpPr/>
      </dsp:nvSpPr>
      <dsp:spPr>
        <a:xfrm rot="16200000">
          <a:off x="-1761177" y="2806497"/>
          <a:ext cx="4226560" cy="60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5584" bIns="0" numCol="1" spcCol="1270" anchor="t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Employee</a:t>
          </a:r>
          <a:endParaRPr lang="en-US" sz="4300" kern="1200" dirty="0"/>
        </a:p>
      </dsp:txBody>
      <dsp:txXfrm>
        <a:off x="-1761177" y="2806497"/>
        <a:ext cx="4226560" cy="607275"/>
      </dsp:txXfrm>
    </dsp:sp>
    <dsp:sp modelId="{6B173B7D-FE6D-42D8-82AB-80FC1BAD2230}">
      <dsp:nvSpPr>
        <dsp:cNvPr id="0" name=""/>
        <dsp:cNvSpPr/>
      </dsp:nvSpPr>
      <dsp:spPr>
        <a:xfrm>
          <a:off x="655740" y="996855"/>
          <a:ext cx="302487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535584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Commission percent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Commission Balance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Commission History 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Commission Withdraw history </a:t>
          </a:r>
          <a:endParaRPr lang="en-US" sz="1800" b="1" kern="1200" dirty="0"/>
        </a:p>
      </dsp:txBody>
      <dsp:txXfrm>
        <a:off x="655740" y="996855"/>
        <a:ext cx="3024878" cy="4226560"/>
      </dsp:txXfrm>
    </dsp:sp>
    <dsp:sp modelId="{D13E999C-1ABB-4698-B997-C727FFA21C22}">
      <dsp:nvSpPr>
        <dsp:cNvPr id="0" name=""/>
        <dsp:cNvSpPr/>
      </dsp:nvSpPr>
      <dsp:spPr>
        <a:xfrm>
          <a:off x="48464" y="195251"/>
          <a:ext cx="1214551" cy="12145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F309E-4DA9-4A9E-BA3D-484C273AB73C}">
      <dsp:nvSpPr>
        <dsp:cNvPr id="0" name=""/>
        <dsp:cNvSpPr/>
      </dsp:nvSpPr>
      <dsp:spPr>
        <a:xfrm rot="16200000">
          <a:off x="2637739" y="2806497"/>
          <a:ext cx="4226560" cy="60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5584" bIns="0" numCol="1" spcCol="1270" anchor="t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/>
            <a:t>Admin</a:t>
          </a:r>
          <a:endParaRPr lang="en-US" sz="4300" kern="1200" dirty="0"/>
        </a:p>
      </dsp:txBody>
      <dsp:txXfrm>
        <a:off x="2637739" y="2806497"/>
        <a:ext cx="4226560" cy="607275"/>
      </dsp:txXfrm>
    </dsp:sp>
    <dsp:sp modelId="{E014A6AF-2F9F-4BB8-862E-740B41390AA4}">
      <dsp:nvSpPr>
        <dsp:cNvPr id="0" name=""/>
        <dsp:cNvSpPr/>
      </dsp:nvSpPr>
      <dsp:spPr>
        <a:xfrm>
          <a:off x="5054657" y="996855"/>
          <a:ext cx="302487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535584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Set Commission Percent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Every Employer Commission History List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Every Employee Commission Balance 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Every Employee Withdraw history </a:t>
          </a:r>
          <a:endParaRPr lang="en-US" sz="1800" b="1" kern="1200" dirty="0"/>
        </a:p>
      </dsp:txBody>
      <dsp:txXfrm>
        <a:off x="5054657" y="996855"/>
        <a:ext cx="3024878" cy="4226560"/>
      </dsp:txXfrm>
    </dsp:sp>
    <dsp:sp modelId="{52B5865E-7B29-4EA9-9095-7606E06DCE88}">
      <dsp:nvSpPr>
        <dsp:cNvPr id="0" name=""/>
        <dsp:cNvSpPr/>
      </dsp:nvSpPr>
      <dsp:spPr>
        <a:xfrm>
          <a:off x="4447381" y="195251"/>
          <a:ext cx="1214551" cy="121455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83C5-2F4E-4275-BC84-66DDF75AB23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0A153-6443-4138-9229-DB1DFBB267A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16840" rIns="116840" bIns="11684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Project Add</a:t>
          </a:r>
          <a:endParaRPr lang="en-US" sz="4600" kern="1200" dirty="0"/>
        </a:p>
      </dsp:txBody>
      <dsp:txXfrm>
        <a:off x="752110" y="541866"/>
        <a:ext cx="7301111" cy="1083733"/>
      </dsp:txXfrm>
    </dsp:sp>
    <dsp:sp modelId="{BE1CEF51-A607-4C68-8A19-20F5D840EA2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EEC268-6D02-4C76-9577-FEFCFBAD572D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16840" rIns="116840" bIns="11684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Project Customer List</a:t>
          </a:r>
          <a:endParaRPr lang="en-US" sz="4600" kern="1200" dirty="0"/>
        </a:p>
      </dsp:txBody>
      <dsp:txXfrm>
        <a:off x="1146048" y="2167466"/>
        <a:ext cx="6907174" cy="1083733"/>
      </dsp:txXfrm>
    </dsp:sp>
    <dsp:sp modelId="{901E6AEF-AA21-4F46-9480-B0A0AFE548C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163151-DD0A-4B63-98D0-517D21773D0C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16840" rIns="116840" bIns="11684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Project Selling History </a:t>
          </a:r>
          <a:endParaRPr lang="en-US" sz="4600" kern="1200" dirty="0"/>
        </a:p>
      </dsp:txBody>
      <dsp:txXfrm>
        <a:off x="752110" y="3793066"/>
        <a:ext cx="7301111" cy="1083733"/>
      </dsp:txXfrm>
    </dsp:sp>
    <dsp:sp modelId="{AF99C678-6A87-47F8-9A4F-A0F04B1D3302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83C5-2F4E-4275-BC84-66DDF75AB23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0A153-6443-4138-9229-DB1DFBB267A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Make Training Schedule Calendar </a:t>
          </a:r>
          <a:endParaRPr lang="en-US" sz="2800" b="1" kern="1200" dirty="0"/>
        </a:p>
      </dsp:txBody>
      <dsp:txXfrm>
        <a:off x="752110" y="541866"/>
        <a:ext cx="7301111" cy="1083733"/>
      </dsp:txXfrm>
    </dsp:sp>
    <dsp:sp modelId="{BE1CEF51-A607-4C68-8A19-20F5D840EA2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EEC268-6D02-4C76-9577-FEFCFBAD572D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Freelancer </a:t>
          </a:r>
          <a:r>
            <a:rPr lang="en-US" sz="2800" b="1" kern="1200" dirty="0" smtClean="0"/>
            <a:t>apply and approve for training</a:t>
          </a:r>
          <a:endParaRPr lang="en-US" sz="2800" b="1" kern="1200" dirty="0"/>
        </a:p>
      </dsp:txBody>
      <dsp:txXfrm>
        <a:off x="1146048" y="2167466"/>
        <a:ext cx="6907174" cy="1083733"/>
      </dsp:txXfrm>
    </dsp:sp>
    <dsp:sp modelId="{901E6AEF-AA21-4F46-9480-B0A0AFE548C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163151-DD0A-4B63-98D0-517D21773D0C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Training Attendance and Remark</a:t>
          </a:r>
          <a:endParaRPr lang="en-US" sz="2800" b="1" kern="1200" dirty="0"/>
        </a:p>
      </dsp:txBody>
      <dsp:txXfrm>
        <a:off x="752110" y="3793066"/>
        <a:ext cx="7301111" cy="1083733"/>
      </dsp:txXfrm>
    </dsp:sp>
    <dsp:sp modelId="{AF99C678-6A87-47F8-9A4F-A0F04B1D3302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83C5-2F4E-4275-BC84-66DDF75AB23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0A153-6443-4138-9229-DB1DFBB267A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Daily task Assign [Hour wise]</a:t>
          </a:r>
          <a:endParaRPr lang="en-US" sz="2800" b="1" kern="1200" dirty="0"/>
        </a:p>
      </dsp:txBody>
      <dsp:txXfrm>
        <a:off x="752110" y="541866"/>
        <a:ext cx="7301111" cy="1083733"/>
      </dsp:txXfrm>
    </dsp:sp>
    <dsp:sp modelId="{BE1CEF51-A607-4C68-8A19-20F5D840EA2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EEC268-6D02-4C76-9577-FEFCFBAD572D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Monthly Target assign by reporting boss </a:t>
          </a:r>
          <a:endParaRPr lang="en-US" sz="2800" b="1" kern="1200" dirty="0"/>
        </a:p>
      </dsp:txBody>
      <dsp:txXfrm>
        <a:off x="1146048" y="2167466"/>
        <a:ext cx="6907174" cy="1083733"/>
      </dsp:txXfrm>
    </dsp:sp>
    <dsp:sp modelId="{901E6AEF-AA21-4F46-9480-B0A0AFE548C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163151-DD0A-4B63-98D0-517D21773D0C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Automatic generate daily task from monthly target.</a:t>
          </a:r>
          <a:endParaRPr lang="en-US" sz="2800" b="1" kern="1200" dirty="0"/>
        </a:p>
      </dsp:txBody>
      <dsp:txXfrm>
        <a:off x="752110" y="3793066"/>
        <a:ext cx="7301111" cy="1083733"/>
      </dsp:txXfrm>
    </dsp:sp>
    <dsp:sp modelId="{AF99C678-6A87-47F8-9A4F-A0F04B1D3302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2680B-01CB-4ABA-8A6A-AAE590BFF90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E50D3-D589-460A-9DFE-189F4ECD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50D3-D589-460A-9DFE-189F4ECDB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50D3-D589-460A-9DFE-189F4ECDB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50D3-D589-460A-9DFE-189F4ECDB6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50D3-D589-460A-9DFE-189F4ECDB6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50D3-D589-460A-9DFE-189F4ECDB6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1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E50D3-D589-460A-9DFE-189F4ECDB6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8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8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64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39E00C-C4EC-4D9B-8CD5-80DF0FB41DC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6FEC6B-0270-461A-8EFA-58C034EFF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2" r:id="rId1"/>
    <p:sldLayoutId id="2147484853" r:id="rId2"/>
    <p:sldLayoutId id="2147484854" r:id="rId3"/>
    <p:sldLayoutId id="2147484855" r:id="rId4"/>
    <p:sldLayoutId id="2147484856" r:id="rId5"/>
    <p:sldLayoutId id="2147484857" r:id="rId6"/>
    <p:sldLayoutId id="2147484858" r:id="rId7"/>
    <p:sldLayoutId id="2147484859" r:id="rId8"/>
    <p:sldLayoutId id="2147484860" r:id="rId9"/>
    <p:sldLayoutId id="2147484861" r:id="rId10"/>
    <p:sldLayoutId id="2147484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544" y="1841025"/>
            <a:ext cx="11152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  <a:latin typeface="Colonna MT" panose="04020805060202030203" pitchFamily="82" charset="0"/>
              </a:rPr>
              <a:t>CRM Software</a:t>
            </a:r>
            <a:endParaRPr lang="en-US" sz="4800" b="1" dirty="0">
              <a:solidFill>
                <a:srgbClr val="0070C0"/>
              </a:solidFill>
              <a:latin typeface="Colonna MT" panose="04020805060202030203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1D76A2-29B2-B2F9-9DF9-45C606161C29}"/>
              </a:ext>
            </a:extLst>
          </p:cNvPr>
          <p:cNvSpPr txBox="1"/>
          <p:nvPr/>
        </p:nvSpPr>
        <p:spPr>
          <a:xfrm>
            <a:off x="3569676" y="2757194"/>
            <a:ext cx="505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Way Housing Pvt. Ltd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0607" y="2706538"/>
            <a:ext cx="9425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C00000"/>
                </a:solidFill>
                <a:latin typeface="Colonna MT" panose="04020805060202030203" pitchFamily="82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70347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986" y="518804"/>
            <a:ext cx="455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lonna MT" panose="04020805060202030203" pitchFamily="82" charset="0"/>
              </a:rPr>
              <a:t>Modules Selection</a:t>
            </a:r>
            <a:endParaRPr lang="en-US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29534140"/>
              </p:ext>
            </p:extLst>
          </p:nvPr>
        </p:nvGraphicFramePr>
        <p:xfrm>
          <a:off x="1061884" y="1445342"/>
          <a:ext cx="9738740" cy="4552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69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986" y="518804"/>
            <a:ext cx="40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lonna MT" panose="04020805060202030203" pitchFamily="82" charset="0"/>
              </a:rPr>
              <a:t>Freelancer Join</a:t>
            </a:r>
            <a:endParaRPr lang="en-US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2"/>
          <a:stretch/>
        </p:blipFill>
        <p:spPr>
          <a:xfrm rot="16200000">
            <a:off x="3712751" y="-1732356"/>
            <a:ext cx="4687506" cy="107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0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6" y="358091"/>
            <a:ext cx="47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Colonna MT" panose="04020805060202030203" pitchFamily="82" charset="0"/>
              </a:rPr>
              <a:t>Customer Management </a:t>
            </a:r>
            <a:endParaRPr lang="en-US" sz="3600" b="1" dirty="0">
              <a:solidFill>
                <a:srgbClr val="3333FF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07872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1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6" y="358091"/>
            <a:ext cx="552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Colonna MT" panose="04020805060202030203" pitchFamily="82" charset="0"/>
              </a:rPr>
              <a:t>Commission Calculation </a:t>
            </a:r>
            <a:endParaRPr lang="en-US" sz="3600" b="1" dirty="0">
              <a:solidFill>
                <a:srgbClr val="3333FF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489952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56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6" y="358091"/>
            <a:ext cx="47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Colonna MT" panose="04020805060202030203" pitchFamily="82" charset="0"/>
              </a:rPr>
              <a:t>Project Management</a:t>
            </a:r>
            <a:endParaRPr lang="en-US" sz="3600" b="1" dirty="0">
              <a:solidFill>
                <a:srgbClr val="3333FF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735240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86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436" y="358091"/>
            <a:ext cx="470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Colonna MT" panose="04020805060202030203" pitchFamily="82" charset="0"/>
              </a:rPr>
              <a:t>Training Management</a:t>
            </a:r>
            <a:endParaRPr lang="en-US" sz="3600" b="1" dirty="0">
              <a:solidFill>
                <a:srgbClr val="3333FF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3041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2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436" y="358091"/>
            <a:ext cx="800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Colonna MT" panose="04020805060202030203" pitchFamily="82" charset="0"/>
              </a:rPr>
              <a:t>Target and Achievement</a:t>
            </a:r>
            <a:endParaRPr lang="en-US" sz="3600" b="1" dirty="0">
              <a:solidFill>
                <a:srgbClr val="3333FF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678796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6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720" y="166796"/>
            <a:ext cx="537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lonna MT" panose="04020805060202030203" pitchFamily="82" charset="0"/>
              </a:rPr>
              <a:t>Development Planning</a:t>
            </a:r>
            <a:endParaRPr lang="en-US" sz="3600" b="1" dirty="0">
              <a:solidFill>
                <a:srgbClr val="002060"/>
              </a:solidFill>
              <a:latin typeface="Colonna MT" panose="04020805060202030203" pitchFamily="82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E24EB9CD-FC2E-78A3-84A4-0B5A27960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45852"/>
              </p:ext>
            </p:extLst>
          </p:nvPr>
        </p:nvGraphicFramePr>
        <p:xfrm>
          <a:off x="441325" y="1068387"/>
          <a:ext cx="11189021" cy="5517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4" imgW="6889861" imgH="2978275" progId="Excel.Sheet.12">
                  <p:embed/>
                </p:oleObj>
              </mc:Choice>
              <mc:Fallback>
                <p:oleObj name="Worksheet" r:id="rId4" imgW="6889861" imgH="29782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325" y="1068387"/>
                        <a:ext cx="11189021" cy="5517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920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9849</TotalTime>
  <Words>147</Words>
  <Application>Microsoft Office PowerPoint</Application>
  <PresentationFormat>Widescreen</PresentationFormat>
  <Paragraphs>63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Colonna MT</vt:lpstr>
      <vt:lpstr>Garamond</vt:lpstr>
      <vt:lpstr>Savon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Sohel Howlader</dc:creator>
  <cp:lastModifiedBy>ZOOM IT</cp:lastModifiedBy>
  <cp:revision>1188</cp:revision>
  <dcterms:created xsi:type="dcterms:W3CDTF">2019-07-16T04:08:43Z</dcterms:created>
  <dcterms:modified xsi:type="dcterms:W3CDTF">2023-11-18T03:17:04Z</dcterms:modified>
</cp:coreProperties>
</file>