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-36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231D-FD62-44C8-B677-5501A2FDCFD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6161-4D7A-45D9-8E5C-BF0816DE9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:\Users\AKAM\Desktop\ALL pdf\Best-Website-Design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4" y="7937"/>
            <a:ext cx="9825517" cy="65503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54" y="3591796"/>
            <a:ext cx="909085" cy="2526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44929" y="275302"/>
            <a:ext cx="2851355" cy="71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2" descr="6Th Png - Free Imag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06" y="160338"/>
            <a:ext cx="2438466" cy="16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35" y="275302"/>
            <a:ext cx="1730078" cy="50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7947766" y="5068937"/>
            <a:ext cx="27815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Call +88 01711432284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3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Development Images – Browse 333,314 Stock Photos, Vectors, and 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873"/>
            <a:ext cx="10377048" cy="58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Th Png - Free Image Downloa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8" y="1395791"/>
            <a:ext cx="2438466" cy="16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62" y="537010"/>
            <a:ext cx="1730078" cy="5014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24686" y="4876489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Call +88 01711432284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4686" y="3483604"/>
            <a:ext cx="408156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ZOOM IT</a:t>
            </a:r>
            <a:b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Best </a:t>
            </a:r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</a:t>
            </a:r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oftware </a:t>
            </a:r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</a:t>
            </a:r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ompany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in </a:t>
            </a:r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</a:t>
            </a:r>
            <a:r>
              <a:rPr lang="en-US" sz="28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angladesh</a:t>
            </a:r>
            <a:endParaRPr lang="en-US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Development Images – Browse 333,314 Stock Photos, Vectors, and 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4" y="290306"/>
            <a:ext cx="10377048" cy="58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6Th Png - Free Image Downloa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36" y="857513"/>
            <a:ext cx="1097512" cy="73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58" y="1087284"/>
            <a:ext cx="1730078" cy="5014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519158" y="4732866"/>
            <a:ext cx="2520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info@thezoomit.com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2456" y="2344898"/>
            <a:ext cx="32500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ZOOM IT</a:t>
            </a:r>
            <a:r>
              <a:rPr lang="en-US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WE ARE </a:t>
            </a:r>
            <a:r>
              <a:rPr lang="en-US" sz="6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66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HIRING</a:t>
            </a:r>
            <a:endParaRPr lang="en-US" sz="6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148" y="1"/>
            <a:ext cx="12192000" cy="6858000"/>
          </a:xfrm>
          <a:prstGeom prst="rect">
            <a:avLst/>
          </a:prstGeom>
        </p:spPr>
      </p:pic>
      <p:pic>
        <p:nvPicPr>
          <p:cNvPr id="5" name="Picture 2" descr="6Th Png - Free Image Downloa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48" y="1"/>
            <a:ext cx="2438466" cy="16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61" y="183050"/>
            <a:ext cx="1897426" cy="5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60263" y="6223508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Call +88 01711432284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0263" y="52287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ZOOM IT</a:t>
            </a:r>
            <a:b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Best </a:t>
            </a:r>
            <a:r>
              <a:rPr lang="en-US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Software Development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Company </a:t>
            </a:r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 Bangladesh</a:t>
            </a:r>
          </a:p>
        </p:txBody>
      </p:sp>
    </p:spTree>
    <p:extLst>
      <p:ext uri="{BB962C8B-B14F-4D97-AF65-F5344CB8AC3E}">
        <p14:creationId xmlns:p14="http://schemas.microsoft.com/office/powerpoint/2010/main" val="113272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91" y="-59634"/>
            <a:ext cx="12192000" cy="6858000"/>
          </a:xfrm>
          <a:prstGeom prst="rect">
            <a:avLst/>
          </a:prstGeom>
        </p:spPr>
      </p:pic>
      <p:pic>
        <p:nvPicPr>
          <p:cNvPr id="5" name="Picture 2" descr="6Th Png - Free Image Downloa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48" y="1"/>
            <a:ext cx="2438466" cy="16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61" y="183050"/>
            <a:ext cx="1897426" cy="5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960263" y="6223508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Call +88 01711432284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6983" y="532530"/>
            <a:ext cx="32500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ZOOM IT</a:t>
            </a:r>
            <a:r>
              <a:rPr lang="en-US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/>
            </a:r>
            <a:br>
              <a:rPr lang="en-US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-US" sz="6600" b="1" dirty="0">
                <a:solidFill>
                  <a:srgbClr val="002060"/>
                </a:solidFill>
                <a:latin typeface="Berlin Sans FB Demi" panose="020E0802020502020306" pitchFamily="34" charset="0"/>
              </a:rPr>
              <a:t>WE ARE </a:t>
            </a:r>
            <a:r>
              <a:rPr lang="en-US" sz="6600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/>
            </a:r>
            <a:br>
              <a:rPr lang="en-US" sz="6600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</a:br>
            <a:r>
              <a:rPr lang="en-US" sz="6600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HIRING</a:t>
            </a:r>
            <a:endParaRPr lang="en-US" sz="6600" b="1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4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Call +88 01711432284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6Th Png - Free Imag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27" y="2635045"/>
            <a:ext cx="2438466" cy="16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29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+88 01711432284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2022-09-11T10:36:22Z</dcterms:created>
  <dcterms:modified xsi:type="dcterms:W3CDTF">2022-09-23T16:43:47Z</dcterms:modified>
</cp:coreProperties>
</file>