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ED4-A647-4708-9AE3-4190AD10D7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CB8E-D36B-47D8-800B-8C7540D0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518" y="378"/>
            <a:ext cx="9543087" cy="8376706"/>
            <a:chOff x="1435" y="720"/>
            <a:chExt cx="9037" cy="84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" y="5048"/>
              <a:ext cx="3053" cy="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shibl\Desktop\z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" y="720"/>
              <a:ext cx="9037" cy="65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352800" y="550606"/>
            <a:ext cx="2246901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4142" y="648929"/>
            <a:ext cx="232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AGI GROUP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2022-08-14T04:13:01Z</dcterms:created>
  <dcterms:modified xsi:type="dcterms:W3CDTF">2022-08-14T04:16:46Z</dcterms:modified>
</cp:coreProperties>
</file>