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1D573-1EFA-4620-85EF-E081B94D1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8B3691-80A9-4879-87D5-5FA9F41A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87AA6-8F07-40A5-BC02-ED4EDAA0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3D614-07FB-4551-AF8D-9DF05611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BAE2F-81EE-43A3-8E37-79FF082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F90F-E7B8-46C8-851D-7106EDFA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213B8-62E8-4052-AC17-F1730782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30BED-61C2-4081-A917-84476B26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EDD39-83E1-43DA-BFAF-B11284A5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6E1DF-77A4-4473-A8AB-095C1033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A0C0A-C8C9-4026-8316-4AC386274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9090-4E07-4F9C-AB5D-0085C1EF8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3D5E-56A1-43D3-8C80-1F9F79C6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895C8-4382-49C7-A080-B09DC55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2F77A-F703-4BAF-963E-CBDFF9C0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EDF4D-3846-40E5-9262-8967A5D8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64B74-7743-435B-99F9-E5ECA88F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83FD0-EA11-4392-960C-2E9146A1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330E3-3221-4BA9-BF90-4684E232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FA685-5E23-4B62-95AE-BC2ECA57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5BF19-632E-4092-B5F4-6E627802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5ADD0-C56B-48C5-9EF1-37500A18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5FB8F-AABF-4DCD-A2CB-5D830D76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98324-5EF7-4DBF-821B-7B1FDA0C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2C3B6-0EF0-41B5-B452-80C1F6A4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3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89C98-C09C-40F0-A0A4-F001F421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2DBB3-C69F-47FD-85C3-18257E538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EA74F-25BF-4C5F-A396-42941119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26812-2A49-468F-8124-ABCDCADC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5375F-4329-4C99-88AB-7E28BF21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EDFB-EF8B-46FC-AF14-E77C6EBD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D4BBB-156E-49AE-B860-84CA5CF6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45205-5DE5-4B6D-BBE2-6145FE7C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1B528-69BF-41C2-8044-1102557C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315A1E-C61A-4A25-8D84-7808F7475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BBE10-F109-4A0C-A102-E47FF3722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137694-8AEC-453C-8F7C-9C884FE8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B3987-D499-442F-9C75-DBFCEA53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9DA1C8-15BC-4D32-B0A8-591D945A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31E1D-EF22-4E9D-B215-A0BB910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4E5E53-D9E8-4824-AD01-F4D21910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96D6A0-0EBD-4B8D-9CD8-AC06D89A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94952E-24E9-476A-8C67-37A70CB4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8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8E268E-BF5E-4920-AF12-E5DFFA9E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575885-021A-4057-BF7D-E411987E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6E424-5549-4D5F-855F-BF21EFBF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A2AB-3DAC-4B61-B265-B99B57AF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3957F-2916-4D3B-BC50-58AA91F1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A137F-3B0C-4F25-981E-366F8BADB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CFDEE-28FB-4EF5-A9D4-069C4AAC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C79AE-AC31-4CD0-98AC-B3BE2BE9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444A5-C5B1-403B-9692-686C0585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1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28C12-9587-43F9-9BC3-9F1DA166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A51B26-9DEA-443E-BD3E-E0D6B6B8B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C7F7E-E6CD-408F-85AE-91AD0BA0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680DE-BEED-46FE-BEAD-D6338AED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D1288-2F6D-4A96-8372-E0DFE5A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CF5D8-F89B-4147-81B0-4697470D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6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67A6B9-549C-4565-8729-FBD50195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C615B-6A43-46DF-9D03-2C05F7AB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63F1E-4762-4DBC-B128-0706B6BB3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D956-71AC-4F9A-976C-F6229AAA707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F7AAD-02BC-48D8-8E9C-691C927C9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D1D6F-248C-45FD-B846-A5555C351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0BE0-B817-445E-8F74-73DEC30CF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0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37D00E-BEB5-4812-AA26-9CE3A3E9A953}"/>
              </a:ext>
            </a:extLst>
          </p:cNvPr>
          <p:cNvSpPr txBox="1"/>
          <p:nvPr/>
        </p:nvSpPr>
        <p:spPr>
          <a:xfrm>
            <a:off x="410817" y="238539"/>
            <a:ext cx="909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인터넷이 되는 로컬 </a:t>
            </a:r>
            <a:r>
              <a:rPr lang="en-US" altLang="ko-KR" dirty="0"/>
              <a:t>PC</a:t>
            </a:r>
            <a:r>
              <a:rPr lang="ko-KR" altLang="en-US" dirty="0"/>
              <a:t>에서 실행 </a:t>
            </a:r>
            <a:r>
              <a:rPr lang="en-US" altLang="ko-KR" dirty="0"/>
              <a:t>-&gt; </a:t>
            </a:r>
            <a:r>
              <a:rPr lang="en-US" altLang="ko-KR" dirty="0" err="1"/>
              <a:t>mstsc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95223-0156-4F10-B73D-4C8A0A8E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110697"/>
            <a:ext cx="8397508" cy="51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9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170C5A-2369-4E99-9D8A-8C7C0ADC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57" y="1761193"/>
            <a:ext cx="4438650" cy="2676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37D00E-BEB5-4812-AA26-9CE3A3E9A953}"/>
              </a:ext>
            </a:extLst>
          </p:cNvPr>
          <p:cNvSpPr txBox="1"/>
          <p:nvPr/>
        </p:nvSpPr>
        <p:spPr>
          <a:xfrm>
            <a:off x="410817" y="238539"/>
            <a:ext cx="9090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27.254.171.98 (</a:t>
            </a:r>
            <a:r>
              <a:rPr lang="ko-KR" altLang="en-US" dirty="0"/>
              <a:t>윈도우 중계서버</a:t>
            </a:r>
            <a:r>
              <a:rPr lang="en-US" altLang="ko-KR" dirty="0"/>
              <a:t>)  </a:t>
            </a:r>
            <a:r>
              <a:rPr lang="ko-KR" altLang="en-US" dirty="0"/>
              <a:t>입력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로컬 리소스 </a:t>
            </a:r>
            <a:r>
              <a:rPr lang="en-US" altLang="ko-KR" dirty="0"/>
              <a:t>-&gt; </a:t>
            </a:r>
            <a:r>
              <a:rPr lang="ko-KR" altLang="en-US" dirty="0"/>
              <a:t>로컬 장치 및 리소스 </a:t>
            </a:r>
            <a:r>
              <a:rPr lang="en-US" altLang="ko-KR" dirty="0"/>
              <a:t>-&gt; </a:t>
            </a:r>
            <a:r>
              <a:rPr lang="ko-KR" altLang="en-US" dirty="0"/>
              <a:t>클립보드 체크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연결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8A10D8-E4C4-4BF7-9450-EAFD31B8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8556"/>
            <a:ext cx="4495800" cy="5143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A4B842-452F-4312-9D8C-63644F0FBB19}"/>
              </a:ext>
            </a:extLst>
          </p:cNvPr>
          <p:cNvSpPr/>
          <p:nvPr/>
        </p:nvSpPr>
        <p:spPr>
          <a:xfrm>
            <a:off x="1848679" y="2885868"/>
            <a:ext cx="1013791" cy="42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C7B664-D156-4E8E-9DB5-5FCEAB63E8BF}"/>
              </a:ext>
            </a:extLst>
          </p:cNvPr>
          <p:cNvSpPr/>
          <p:nvPr/>
        </p:nvSpPr>
        <p:spPr>
          <a:xfrm>
            <a:off x="8343900" y="4933329"/>
            <a:ext cx="1013791" cy="42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4AC68B-E1A8-4DB5-8A1C-EB7FB5C4DBE5}"/>
              </a:ext>
            </a:extLst>
          </p:cNvPr>
          <p:cNvSpPr/>
          <p:nvPr/>
        </p:nvSpPr>
        <p:spPr>
          <a:xfrm>
            <a:off x="7144578" y="2223259"/>
            <a:ext cx="1013791" cy="42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1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37D00E-BEB5-4812-AA26-9CE3A3E9A953}"/>
              </a:ext>
            </a:extLst>
          </p:cNvPr>
          <p:cNvSpPr txBox="1"/>
          <p:nvPr/>
        </p:nvSpPr>
        <p:spPr>
          <a:xfrm>
            <a:off x="410817" y="238539"/>
            <a:ext cx="909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윈도우 중계서버 로그인  </a:t>
            </a:r>
            <a:r>
              <a:rPr lang="en-US" altLang="ko-KR" dirty="0"/>
              <a:t>ID/PW : user / Kbj@2021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윈도우 중계서버에서 바탕화면 </a:t>
            </a:r>
            <a:r>
              <a:rPr lang="en-US" altLang="ko-KR" dirty="0" err="1"/>
              <a:t>mobaxterm</a:t>
            </a:r>
            <a:r>
              <a:rPr lang="en-US" altLang="ko-KR" dirty="0"/>
              <a:t> </a:t>
            </a:r>
            <a:r>
              <a:rPr lang="ko-KR" altLang="en-US" dirty="0"/>
              <a:t>을 이용해 </a:t>
            </a:r>
            <a:r>
              <a:rPr lang="en-US" altLang="ko-KR" dirty="0"/>
              <a:t>Linux </a:t>
            </a:r>
            <a:r>
              <a:rPr lang="ko-KR" altLang="en-US" dirty="0"/>
              <a:t>서버에 붙어서 작업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왼쪽 세션에 </a:t>
            </a:r>
            <a:r>
              <a:rPr lang="ko-KR" altLang="en-US" dirty="0" err="1"/>
              <a:t>더블클릭하면</a:t>
            </a:r>
            <a:r>
              <a:rPr lang="ko-KR" altLang="en-US" dirty="0"/>
              <a:t> 개발 서버에 접근 가능 </a:t>
            </a:r>
            <a:r>
              <a:rPr lang="en-US" altLang="ko-KR" dirty="0"/>
              <a:t> ID/PW : root / Kbstar1!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붙어야 할 서버 정보 및 </a:t>
            </a:r>
            <a:r>
              <a:rPr lang="en-US" altLang="ko-KR" dirty="0"/>
              <a:t>IP</a:t>
            </a:r>
            <a:r>
              <a:rPr lang="ko-KR" altLang="en-US" dirty="0"/>
              <a:t>는 다음 슬라이드에 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Infoscale</a:t>
            </a:r>
            <a:r>
              <a:rPr lang="ko-KR" altLang="en-US" dirty="0"/>
              <a:t> 설치 파일은 </a:t>
            </a:r>
            <a:r>
              <a:rPr lang="en-US" altLang="ko-KR" dirty="0"/>
              <a:t>/opt  </a:t>
            </a:r>
            <a:r>
              <a:rPr lang="ko-KR" altLang="en-US" dirty="0"/>
              <a:t>에 있습니다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2BB0E-A318-48A7-856B-A52F447D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84" y="1934817"/>
            <a:ext cx="7566381" cy="45233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D87E5A-9413-40E0-92E1-C3B54B2B3532}"/>
              </a:ext>
            </a:extLst>
          </p:cNvPr>
          <p:cNvSpPr/>
          <p:nvPr/>
        </p:nvSpPr>
        <p:spPr>
          <a:xfrm>
            <a:off x="6467061" y="2796209"/>
            <a:ext cx="6374296" cy="1477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개발 </a:t>
            </a:r>
            <a:r>
              <a:rPr lang="en-US" altLang="ko-KR" b="1" dirty="0">
                <a:solidFill>
                  <a:srgbClr val="FF0000"/>
                </a:solidFill>
              </a:rPr>
              <a:t>ESB </a:t>
            </a:r>
            <a:r>
              <a:rPr lang="ko-KR" altLang="en-US" b="1" dirty="0">
                <a:solidFill>
                  <a:srgbClr val="FF0000"/>
                </a:solidFill>
              </a:rPr>
              <a:t>서버는 무슨 이유에서 인지 직접 접속이 안되네요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개발 </a:t>
            </a:r>
            <a:r>
              <a:rPr lang="en-US" altLang="ko-KR" b="1" dirty="0">
                <a:solidFill>
                  <a:srgbClr val="FF0000"/>
                </a:solidFill>
              </a:rPr>
              <a:t>Core AP </a:t>
            </a:r>
            <a:r>
              <a:rPr lang="ko-KR" altLang="en-US" b="1" dirty="0">
                <a:solidFill>
                  <a:srgbClr val="FF0000"/>
                </a:solidFill>
              </a:rPr>
              <a:t>서버로 접속 후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ssh</a:t>
            </a:r>
            <a:r>
              <a:rPr lang="en-US" altLang="ko-KR" b="1" dirty="0">
                <a:solidFill>
                  <a:srgbClr val="FF0000"/>
                </a:solidFill>
              </a:rPr>
              <a:t> root@10.224.42.25 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로 접속 부탁드립니다</a:t>
            </a:r>
            <a:r>
              <a:rPr lang="en-US" altLang="ko-KR" b="1" dirty="0">
                <a:solidFill>
                  <a:srgbClr val="FF0000"/>
                </a:solidFill>
              </a:rPr>
              <a:t>.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8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ADEC3CA-90BA-4249-99F8-C09CFD919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0422"/>
              </p:ext>
            </p:extLst>
          </p:nvPr>
        </p:nvGraphicFramePr>
        <p:xfrm>
          <a:off x="319329" y="638652"/>
          <a:ext cx="11553342" cy="1885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1159">
                  <a:extLst>
                    <a:ext uri="{9D8B030D-6E8A-4147-A177-3AD203B41FA5}">
                      <a16:colId xmlns:a16="http://schemas.microsoft.com/office/drawing/2014/main" val="4107028829"/>
                    </a:ext>
                  </a:extLst>
                </a:gridCol>
                <a:gridCol w="2214890">
                  <a:extLst>
                    <a:ext uri="{9D8B030D-6E8A-4147-A177-3AD203B41FA5}">
                      <a16:colId xmlns:a16="http://schemas.microsoft.com/office/drawing/2014/main" val="3834464541"/>
                    </a:ext>
                  </a:extLst>
                </a:gridCol>
                <a:gridCol w="2873369">
                  <a:extLst>
                    <a:ext uri="{9D8B030D-6E8A-4147-A177-3AD203B41FA5}">
                      <a16:colId xmlns:a16="http://schemas.microsoft.com/office/drawing/2014/main" val="2549097104"/>
                    </a:ext>
                  </a:extLst>
                </a:gridCol>
                <a:gridCol w="2633924">
                  <a:extLst>
                    <a:ext uri="{9D8B030D-6E8A-4147-A177-3AD203B41FA5}">
                      <a16:colId xmlns:a16="http://schemas.microsoft.com/office/drawing/2014/main" val="3136589217"/>
                    </a:ext>
                  </a:extLst>
                </a:gridCol>
              </a:tblGrid>
              <a:tr h="4296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논리 서버</a:t>
                      </a:r>
                      <a:r>
                        <a:rPr lang="en-US" altLang="ko-KR" sz="1500" u="none" strike="noStrike" dirty="0">
                          <a:effectLst/>
                        </a:rPr>
                        <a:t>(</a:t>
                      </a:r>
                      <a:r>
                        <a:rPr lang="en-US" sz="1500" u="none" strike="noStrike" dirty="0">
                          <a:effectLst/>
                        </a:rPr>
                        <a:t>VM)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HOST </a:t>
                      </a:r>
                      <a:r>
                        <a:rPr lang="ko-KR" altLang="en-US" sz="1500" u="none" strike="noStrike">
                          <a:effectLst/>
                        </a:rPr>
                        <a:t>명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OS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Real IP</a:t>
                      </a:r>
                      <a:br>
                        <a:rPr lang="en-US" sz="1500" u="none" strike="noStrike">
                          <a:effectLst/>
                        </a:rPr>
                      </a:br>
                      <a:r>
                        <a:rPr lang="en-US" sz="1500" u="none" strike="noStrike">
                          <a:effectLst/>
                        </a:rPr>
                        <a:t>x.x.x.x/x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72610"/>
                  </a:ext>
                </a:extLst>
              </a:tr>
              <a:tr h="1936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u="none" strike="noStrike" dirty="0">
                          <a:effectLst/>
                        </a:rPr>
                        <a:t>개발 단말 </a:t>
                      </a:r>
                      <a:r>
                        <a:rPr lang="en-US" sz="1500" u="none" strike="noStrike" dirty="0">
                          <a:effectLst/>
                        </a:rPr>
                        <a:t>WEB #1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tfadwsd1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RHEL 8.4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u="none" strike="noStrike" dirty="0">
                          <a:effectLst/>
                        </a:rPr>
                        <a:t>10.224.32.22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37354"/>
                  </a:ext>
                </a:extLst>
              </a:tr>
              <a:tr h="1936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u="none" strike="noStrike">
                          <a:effectLst/>
                        </a:rPr>
                        <a:t>개발 모바일 </a:t>
                      </a:r>
                      <a:r>
                        <a:rPr lang="en-US" altLang="ko-KR" sz="1500" u="none" strike="noStrike">
                          <a:effectLst/>
                        </a:rPr>
                        <a:t>API WEB #1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tfmbwsd1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RHEL 8.4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u="none" strike="noStrike" dirty="0">
                          <a:effectLst/>
                        </a:rPr>
                        <a:t>10.224.32.25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899493"/>
                  </a:ext>
                </a:extLst>
              </a:tr>
              <a:tr h="1936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u="none" strike="noStrike" dirty="0">
                          <a:effectLst/>
                        </a:rPr>
                        <a:t>개발 </a:t>
                      </a:r>
                      <a:r>
                        <a:rPr lang="en-US" sz="1500" u="none" strike="noStrike" dirty="0">
                          <a:effectLst/>
                        </a:rPr>
                        <a:t>Core AP #1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tszcapd1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RHEL 8.4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u="none" strike="noStrike" dirty="0">
                          <a:effectLst/>
                        </a:rPr>
                        <a:t>10.224.42.22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657274"/>
                  </a:ext>
                </a:extLst>
              </a:tr>
              <a:tr h="1936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u="none" strike="noStrike">
                          <a:effectLst/>
                        </a:rPr>
                        <a:t>개발 </a:t>
                      </a:r>
                      <a:r>
                        <a:rPr lang="en-US" sz="1500" u="none" strike="noStrike">
                          <a:effectLst/>
                        </a:rPr>
                        <a:t>ESB #1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tefcapd1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RHEL 8.4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u="none" strike="noStrike" dirty="0">
                          <a:effectLst/>
                        </a:rPr>
                        <a:t>10.224.42.25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02736"/>
                  </a:ext>
                </a:extLst>
              </a:tr>
              <a:tr h="1936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u="none" strike="noStrike">
                          <a:effectLst/>
                        </a:rPr>
                        <a:t>개발 형상관리 </a:t>
                      </a:r>
                      <a:r>
                        <a:rPr lang="en-US" altLang="ko-KR" sz="1500" u="none" strike="noStrike">
                          <a:effectLst/>
                        </a:rPr>
                        <a:t>#1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twsgapd1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RHEL 8.4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u="none" strike="noStrike" dirty="0">
                          <a:effectLst/>
                        </a:rPr>
                        <a:t>10.224.42.27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40952"/>
                  </a:ext>
                </a:extLst>
              </a:tr>
              <a:tr h="1936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u="none" strike="noStrike">
                          <a:effectLst/>
                        </a:rPr>
                        <a:t>개발 통합 </a:t>
                      </a:r>
                      <a:r>
                        <a:rPr lang="en-US" sz="1500" u="none" strike="noStrike">
                          <a:effectLst/>
                        </a:rPr>
                        <a:t>DB #1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tszcdbd1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RHEL 8.4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u="none" strike="noStrike" dirty="0">
                          <a:effectLst/>
                        </a:rPr>
                        <a:t>10.224.42.32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6" marR="8076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0602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C3AC32-946D-4725-8F8B-048062DCB96D}"/>
              </a:ext>
            </a:extLst>
          </p:cNvPr>
          <p:cNvSpPr txBox="1"/>
          <p:nvPr/>
        </p:nvSpPr>
        <p:spPr>
          <a:xfrm>
            <a:off x="410817" y="238539"/>
            <a:ext cx="909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하기 노란색으로 칠해진 개발서버만 </a:t>
            </a:r>
            <a:r>
              <a:rPr lang="en-US" altLang="ko-KR" dirty="0"/>
              <a:t>9/1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작업 부탁드립니다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86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194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연규</dc:creator>
  <cp:lastModifiedBy>김 연규</cp:lastModifiedBy>
  <cp:revision>8</cp:revision>
  <dcterms:created xsi:type="dcterms:W3CDTF">2021-08-31T02:55:06Z</dcterms:created>
  <dcterms:modified xsi:type="dcterms:W3CDTF">2021-09-01T02:28:36Z</dcterms:modified>
</cp:coreProperties>
</file>