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8" r:id="rId8"/>
    <p:sldId id="266" r:id="rId9"/>
    <p:sldId id="269" r:id="rId10"/>
    <p:sldId id="25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4E86AD-FDD4-4567-965F-51D8C8650ED0}">
          <p14:sldIdLst>
            <p14:sldId id="257"/>
            <p14:sldId id="260"/>
            <p14:sldId id="261"/>
            <p14:sldId id="262"/>
            <p14:sldId id="263"/>
            <p14:sldId id="264"/>
            <p14:sldId id="268"/>
            <p14:sldId id="266"/>
            <p14:sldId id="26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E4C"/>
    <a:srgbClr val="F5A3A3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0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D41AC-418F-4C89-8CD8-6E4065BD784E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28492-DD59-495E-88AB-96B54350E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1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9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0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1628800"/>
            <a:ext cx="8208912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67544" y="1628800"/>
            <a:ext cx="8208912" cy="288032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7871735" y="1821074"/>
            <a:ext cx="1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160525" y="1700808"/>
            <a:ext cx="144016" cy="14401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40166" y="155679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6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3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6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7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3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C64B-712F-4C5E-8CAC-E372BC616326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80AE-8534-42E1-91F4-0A2607301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4101338"/>
            <a:chOff x="467544" y="1919950"/>
            <a:chExt cx="8208912" cy="4101338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4101338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3856646"/>
              <a:ext cx="2304256" cy="35848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smtClean="0"/>
                <a:t>참여코드</a:t>
              </a:r>
              <a:endParaRPr lang="ko-KR" altLang="en-US" sz="1600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356475" y="3856646"/>
              <a:ext cx="360000" cy="3584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314096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투표에 참여하세요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!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8549" y="1955469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로그인   회원가입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7544" y="611905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로그인시 상단의 로그인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회원가입 대신 마이 페이지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로그아웃이 표시 됨</a:t>
            </a:r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투표 결과 확인은 동일하게 참여코드 입력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투표 중이면 참여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끝났으면 결과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6" name="갈매기형 수장 15"/>
          <p:cNvSpPr/>
          <p:nvPr/>
        </p:nvSpPr>
        <p:spPr>
          <a:xfrm rot="5400000">
            <a:off x="4499992" y="5569748"/>
            <a:ext cx="144015" cy="47103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1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1897630"/>
            <a:chOff x="467544" y="1919950"/>
            <a:chExt cx="8208912" cy="1897630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1897630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234447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회원가입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1338" y="1955469"/>
              <a:ext cx="95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55776" y="2982100"/>
            <a:ext cx="4032448" cy="3048959"/>
            <a:chOff x="2555776" y="3384296"/>
            <a:chExt cx="4032448" cy="26467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3384296"/>
              <a:ext cx="4032448" cy="26369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776" y="5166963"/>
              <a:ext cx="403244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7884" y="345969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약관동의</a:t>
              </a:r>
              <a:endPara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03848" y="3494415"/>
            <a:ext cx="2808312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테스트 약관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테스트 약관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테스트 약관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7944" y="4149080"/>
            <a:ext cx="1404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동의합니다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985903" y="4233967"/>
            <a:ext cx="108000" cy="1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3847" y="5035657"/>
            <a:ext cx="2153763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72100" y="5035657"/>
            <a:ext cx="540060" cy="3375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3203848" y="5467705"/>
            <a:ext cx="2808312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611905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약관 동의 후 가입 진행</a:t>
            </a:r>
            <a:endParaRPr lang="en-US" altLang="ko-KR" b="1" dirty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아이디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비밀번호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주민등록번호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본인인증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필요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63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투표 참여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1897630"/>
            <a:chOff x="467544" y="1919950"/>
            <a:chExt cx="8208912" cy="1897630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1897630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234447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투표 참여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1338" y="1955469"/>
              <a:ext cx="95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55776" y="2982100"/>
            <a:ext cx="4032448" cy="3048959"/>
            <a:chOff x="2555776" y="3384296"/>
            <a:chExt cx="4032448" cy="26467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3384296"/>
              <a:ext cx="4032448" cy="26369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776" y="5166963"/>
              <a:ext cx="403244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7884" y="3459698"/>
              <a:ext cx="2088232" cy="32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본인 인증</a:t>
              </a:r>
              <a:endPara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31122" y="3969060"/>
            <a:ext cx="2153763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37973" y="5373216"/>
            <a:ext cx="540060" cy="3375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3527884" y="4866877"/>
            <a:ext cx="2153763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본인 인증 코드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57301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2Fx7lQ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611905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메인 화면에서 참여코드 입력</a:t>
            </a:r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투표가 진행 중일 경우 인증 후 참여가능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531121" y="4413343"/>
            <a:ext cx="2153763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투표 참여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1897630"/>
            <a:chOff x="467544" y="1919950"/>
            <a:chExt cx="8208912" cy="1897630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1897630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234447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투표 참여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1338" y="1955469"/>
              <a:ext cx="95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55776" y="2982100"/>
            <a:ext cx="4032448" cy="3048959"/>
            <a:chOff x="2555776" y="3384296"/>
            <a:chExt cx="4032448" cy="26467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3384296"/>
              <a:ext cx="4032448" cy="26369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776" y="5166963"/>
              <a:ext cx="403244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7884" y="3459698"/>
              <a:ext cx="2088232" cy="32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입주자 대표 선발</a:t>
              </a:r>
              <a:endPara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337973" y="5373216"/>
            <a:ext cx="540060" cy="3375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27884" y="3969060"/>
            <a:ext cx="2066176" cy="369332"/>
            <a:chOff x="3527884" y="3969060"/>
            <a:chExt cx="2066176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3527884" y="3969060"/>
              <a:ext cx="162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1. </a:t>
              </a:r>
              <a:r>
                <a:rPr lang="ko-KR" altLang="en-US" dirty="0" smtClean="0"/>
                <a:t>홍길동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342032" y="4027712"/>
              <a:ext cx="252028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27884" y="4484399"/>
            <a:ext cx="2066176" cy="369332"/>
            <a:chOff x="3527884" y="3969060"/>
            <a:chExt cx="206617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3527884" y="3969060"/>
              <a:ext cx="162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2. </a:t>
              </a:r>
              <a:r>
                <a:rPr lang="ko-KR" altLang="en-US" dirty="0" smtClean="0"/>
                <a:t>홍길순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342032" y="4027712"/>
              <a:ext cx="252028" cy="25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7544" y="611905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인증 성공 시 투표 진행 가능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91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투표 참여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1897630"/>
            <a:chOff x="467544" y="1919950"/>
            <a:chExt cx="8208912" cy="1897630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1897630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234447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투표 참여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1338" y="1955469"/>
              <a:ext cx="95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55776" y="2982100"/>
            <a:ext cx="4032448" cy="3048959"/>
            <a:chOff x="2555776" y="3384296"/>
            <a:chExt cx="4032448" cy="26467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3384296"/>
              <a:ext cx="4032448" cy="26369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776" y="5166963"/>
              <a:ext cx="403244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7884" y="3459698"/>
              <a:ext cx="2088232" cy="320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입주자 대표 선발</a:t>
              </a:r>
              <a:endPara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337973" y="5373216"/>
            <a:ext cx="540060" cy="3375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29862" y="4149079"/>
            <a:ext cx="24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투표에 정상적으로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참여되셨습니다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611905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참여 성공 시 알림</a:t>
            </a:r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만약 특정 문제로 인해 실패 시 실패했다고 알리고 본인 </a:t>
            </a:r>
            <a:r>
              <a:rPr lang="ko-KR" altLang="en-US" b="1" dirty="0" err="1" smtClean="0"/>
              <a:t>인증창으로</a:t>
            </a:r>
            <a:r>
              <a:rPr lang="ko-KR" altLang="en-US" b="1" dirty="0" smtClean="0"/>
              <a:t> 전환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74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투표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1897630"/>
            <a:chOff x="467544" y="1919950"/>
            <a:chExt cx="8208912" cy="1897630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1897630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234447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신규 투표 생성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1338" y="1955469"/>
              <a:ext cx="95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55776" y="2982100"/>
            <a:ext cx="4032448" cy="3048959"/>
            <a:chOff x="2555776" y="3384296"/>
            <a:chExt cx="4032448" cy="26467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3384296"/>
              <a:ext cx="4032448" cy="26369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776" y="5166963"/>
              <a:ext cx="403244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337973" y="5624600"/>
            <a:ext cx="540060" cy="3375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3531121" y="3463668"/>
            <a:ext cx="2153763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투표 제목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5896" y="3969060"/>
            <a:ext cx="896863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시작일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3969059"/>
            <a:ext cx="896863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마감일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531119" y="4510131"/>
            <a:ext cx="2153763" cy="8630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22939" y="4581128"/>
            <a:ext cx="109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항목 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4573" y="4941168"/>
            <a:ext cx="109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항목 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5564" y="5301208"/>
            <a:ext cx="6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</a:rPr>
              <a:t>+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-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11905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투표 생성은 로그인한 사용자만 가능</a:t>
            </a:r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항목을 추가하고 삭제할 수 있음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최소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개의 항목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95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투표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1897630"/>
            <a:chOff x="467544" y="1919950"/>
            <a:chExt cx="8208912" cy="1897630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1897630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234447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신규 투표 생성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1338" y="1955469"/>
              <a:ext cx="95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55776" y="3015775"/>
            <a:ext cx="4032448" cy="3005514"/>
            <a:chOff x="2555776" y="3384296"/>
            <a:chExt cx="4032448" cy="26467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3384296"/>
              <a:ext cx="4032448" cy="26369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776" y="5166963"/>
              <a:ext cx="403244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328794" y="5624599"/>
            <a:ext cx="540060" cy="3375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181081" y="4149079"/>
            <a:ext cx="2841609" cy="1224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78198" y="4256845"/>
            <a:ext cx="22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이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00 - 01012345678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8199" y="4595399"/>
            <a:ext cx="22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김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00 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- 01011112222</a:t>
            </a:r>
            <a:endParaRPr lang="ko-KR" altLang="en-US" sz="16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11905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투표에 참여할 사용자의 정보를 등록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37491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투표자 인원</a:t>
            </a:r>
            <a:r>
              <a:rPr lang="en-US" altLang="ko-KR" sz="1400" b="1" dirty="0" smtClean="0"/>
              <a:t>: 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4738425" y="3734289"/>
            <a:ext cx="896863" cy="3375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78199" y="4948176"/>
            <a:ext cx="224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백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00 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- 01055559999</a:t>
            </a:r>
            <a:endParaRPr lang="ko-KR" altLang="en-US" sz="16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투표 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1897630"/>
            <a:chOff x="467544" y="1919950"/>
            <a:chExt cx="8208912" cy="1897630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1897630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234447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투표 생성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1338" y="1955469"/>
              <a:ext cx="95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55776" y="2982100"/>
            <a:ext cx="4032448" cy="3048959"/>
            <a:chOff x="2555776" y="3384296"/>
            <a:chExt cx="4032448" cy="26467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3384296"/>
              <a:ext cx="4032448" cy="26369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776" y="5166963"/>
              <a:ext cx="403244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7884" y="3459698"/>
              <a:ext cx="2088232" cy="56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OOO </a:t>
              </a:r>
              <a:r>
                <a:rPr lang="ko-KR" altLang="en-US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투표가</a:t>
              </a:r>
              <a:endParaRPr lang="en-US" altLang="ko-KR" b="1" dirty="0" smtClean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생성되었습니다</a:t>
              </a:r>
              <a:endPara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337973" y="5373216"/>
            <a:ext cx="540060" cy="3375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확인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29862" y="3992253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4fJ2PqM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611905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투표 생성 시 투표 코드를 알려 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77933" y="4941168"/>
            <a:ext cx="1260140" cy="337559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마이페이지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925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08912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1919950"/>
            <a:ext cx="8208912" cy="1897630"/>
            <a:chOff x="467544" y="1919950"/>
            <a:chExt cx="8208912" cy="1897630"/>
          </a:xfrm>
        </p:grpSpPr>
        <p:sp>
          <p:nvSpPr>
            <p:cNvPr id="5" name="직사각형 4"/>
            <p:cNvSpPr/>
            <p:nvPr/>
          </p:nvSpPr>
          <p:spPr>
            <a:xfrm>
              <a:off x="467544" y="1919950"/>
              <a:ext cx="8208912" cy="1897630"/>
            </a:xfrm>
            <a:prstGeom prst="rect">
              <a:avLst/>
            </a:prstGeom>
            <a:gradFill flip="none" rotWithShape="1">
              <a:gsLst>
                <a:gs pos="0">
                  <a:srgbClr val="5FEE4C"/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812" y="2344478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</a:rPr>
                <a:t>마이 페이지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1338" y="1955469"/>
              <a:ext cx="95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메인 화면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547664" y="2972329"/>
            <a:ext cx="6048672" cy="3048959"/>
            <a:chOff x="2555776" y="3384296"/>
            <a:chExt cx="4032448" cy="264676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55776" y="3384296"/>
              <a:ext cx="4032448" cy="26369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776" y="5166963"/>
              <a:ext cx="4032448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2000" y="3592264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코드</a:t>
            </a:r>
            <a:r>
              <a:rPr lang="en-US" altLang="ko-KR" sz="1400" dirty="0" smtClean="0"/>
              <a:t>:</a:t>
            </a:r>
            <a:r>
              <a:rPr lang="en-US" altLang="ko-KR" b="1" dirty="0" smtClean="0"/>
              <a:t> 4fJ2PqM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5922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000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투표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067780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코드</a:t>
            </a:r>
            <a:r>
              <a:rPr lang="en-US" altLang="ko-KR" sz="1400" dirty="0" smtClean="0"/>
              <a:t>:</a:t>
            </a:r>
            <a:r>
              <a:rPr lang="en-US" altLang="ko-KR" b="1" dirty="0" smtClean="0"/>
              <a:t> jU2nskLd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39752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&amp;&amp;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투표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4509120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코드</a:t>
            </a:r>
            <a:r>
              <a:rPr lang="en-US" altLang="ko-KR" sz="1400" dirty="0" smtClean="0"/>
              <a:t>:</a:t>
            </a:r>
            <a:r>
              <a:rPr lang="en-US" altLang="ko-KR" b="1" dirty="0" smtClean="0"/>
              <a:t> 6fl0ssK1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39752" y="45091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###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투표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7519" y="3212976"/>
            <a:ext cx="1368152" cy="37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투표 명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30062" y="3212976"/>
            <a:ext cx="1368152" cy="37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투표 코드</a:t>
            </a:r>
            <a:endParaRPr lang="ko-KR" altLang="en-US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427984" y="3212976"/>
            <a:ext cx="0" cy="166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23728" y="3592264"/>
            <a:ext cx="493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123728" y="4005064"/>
            <a:ext cx="493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123728" y="4437112"/>
            <a:ext cx="493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23728" y="4882039"/>
            <a:ext cx="4932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544" y="611905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smtClean="0"/>
              <a:t>로그인 후 생성한 </a:t>
            </a:r>
            <a:r>
              <a:rPr lang="ko-KR" altLang="en-US" b="1" dirty="0" smtClean="0"/>
              <a:t>투표 정보를 조회할 수 있음</a:t>
            </a:r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투표 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투표 코드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투표 기간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시작 </a:t>
            </a:r>
            <a:r>
              <a:rPr lang="en-US" altLang="ko-KR" b="1" dirty="0" smtClean="0"/>
              <a:t>~ </a:t>
            </a:r>
            <a:r>
              <a:rPr lang="ko-KR" altLang="en-US" b="1" dirty="0" smtClean="0"/>
              <a:t>끝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결과에 대한 정보 확인 가능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33446" y="5097894"/>
            <a:ext cx="677108" cy="851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08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312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메인화면</vt:lpstr>
      <vt:lpstr>회원가입 화면</vt:lpstr>
      <vt:lpstr>투표 참여 화면(인증)</vt:lpstr>
      <vt:lpstr>투표 참여 화면(참여)</vt:lpstr>
      <vt:lpstr>투표 참여 화면(완료)</vt:lpstr>
      <vt:lpstr>투표 생성 (작성)</vt:lpstr>
      <vt:lpstr>투표 생성 (제한)</vt:lpstr>
      <vt:lpstr>투표 생성 (완료)</vt:lpstr>
      <vt:lpstr>마이 페이지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Leegeunhyeok</dc:creator>
  <cp:lastModifiedBy>Leegeunhyeok</cp:lastModifiedBy>
  <cp:revision>60</cp:revision>
  <dcterms:created xsi:type="dcterms:W3CDTF">2018-08-31T03:37:39Z</dcterms:created>
  <dcterms:modified xsi:type="dcterms:W3CDTF">2018-08-31T06:02:49Z</dcterms:modified>
</cp:coreProperties>
</file>