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0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7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2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7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6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5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7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1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B17A-9A1C-4712-88C6-341A8B27C2C4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506B-E648-427B-8E9B-DE0CE5DC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7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ev-gmmahs/block-vote-serv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프로젝트 시작 </a:t>
            </a:r>
            <a:r>
              <a:rPr lang="ko-KR" altLang="en-US" dirty="0" err="1" smtClean="0"/>
              <a:t>메뉴얼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561728"/>
          </a:xfrm>
        </p:spPr>
        <p:txBody>
          <a:bodyPr/>
          <a:lstStyle/>
          <a:p>
            <a:r>
              <a:rPr lang="en-US" altLang="ko-KR" dirty="0" smtClean="0"/>
              <a:t>20180829</a:t>
            </a:r>
          </a:p>
          <a:p>
            <a:r>
              <a:rPr lang="ko-KR" altLang="en-US" dirty="0" err="1" smtClean="0"/>
              <a:t>이근</a:t>
            </a:r>
            <a:r>
              <a:rPr lang="ko-KR" altLang="en-US" dirty="0" err="1"/>
              <a:t>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10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생성 및 현재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변경되었다면 코드작성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문서작성 등 업무 진행하면 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400" dirty="0" err="1" smtClean="0">
                <a:solidFill>
                  <a:schemeClr val="tx2"/>
                </a:solidFill>
              </a:rPr>
              <a:t>git</a:t>
            </a:r>
            <a:r>
              <a:rPr lang="en-US" altLang="ko-KR" sz="2400" dirty="0" smtClean="0">
                <a:solidFill>
                  <a:schemeClr val="tx2"/>
                </a:solidFill>
              </a:rPr>
              <a:t> add, 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git</a:t>
            </a:r>
            <a:r>
              <a:rPr lang="en-US" altLang="ko-KR" sz="2400" dirty="0" smtClean="0">
                <a:solidFill>
                  <a:schemeClr val="tx2"/>
                </a:solidFill>
              </a:rPr>
              <a:t> commit </a:t>
            </a:r>
            <a:r>
              <a:rPr lang="ko-KR" altLang="en-US" sz="2400" dirty="0" smtClean="0">
                <a:solidFill>
                  <a:schemeClr val="tx2"/>
                </a:solidFill>
              </a:rPr>
              <a:t>부분은 기존과 동일하게 수행</a:t>
            </a:r>
            <a:endParaRPr lang="en-US" altLang="ko-KR" sz="2400" dirty="0" smtClean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3140968"/>
            <a:ext cx="7344816" cy="12241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작업 진행 전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git</a:t>
            </a:r>
            <a:r>
              <a:rPr lang="en-US" altLang="ko-KR" b="1" dirty="0" smtClean="0">
                <a:solidFill>
                  <a:srgbClr val="FF0000"/>
                </a:solidFill>
              </a:rPr>
              <a:t> status</a:t>
            </a:r>
            <a:r>
              <a:rPr lang="ko-KR" altLang="en-US" b="1" dirty="0" smtClean="0">
                <a:solidFill>
                  <a:srgbClr val="FF0000"/>
                </a:solidFill>
              </a:rPr>
              <a:t>명령어로 현재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브랜치를</a:t>
            </a:r>
            <a:r>
              <a:rPr lang="ko-KR" altLang="en-US" b="1" dirty="0" smtClean="0">
                <a:solidFill>
                  <a:srgbClr val="FF0000"/>
                </a:solidFill>
              </a:rPr>
              <a:t> 확인하기 바람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업무 진행하여 새 파일을 </a:t>
            </a:r>
            <a:r>
              <a:rPr lang="ko-KR" altLang="en-US" dirty="0" err="1" smtClean="0"/>
              <a:t>커밋하고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푸쉬할땐</a:t>
            </a:r>
            <a:r>
              <a:rPr lang="ko-KR" altLang="en-US" dirty="0" smtClean="0"/>
              <a:t> 아래와 같이 함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푸쉬만</a:t>
            </a:r>
            <a:r>
              <a:rPr lang="ko-KR" altLang="en-US" sz="2000" dirty="0" smtClean="0"/>
              <a:t> 조금 다르고 나머진 동일</a:t>
            </a:r>
            <a:r>
              <a:rPr lang="en-US" altLang="ko-KR" sz="2000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add .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commit –m “</a:t>
            </a:r>
            <a:r>
              <a:rPr lang="ko-KR" altLang="en-US" dirty="0" smtClean="0"/>
              <a:t>엑셀 파일 추</a:t>
            </a:r>
            <a:r>
              <a:rPr lang="ko-KR" altLang="en-US" dirty="0"/>
              <a:t>가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push origin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내 </a:t>
            </a:r>
            <a:r>
              <a:rPr lang="ko-KR" altLang="en-US" dirty="0" err="1" smtClean="0">
                <a:solidFill>
                  <a:srgbClr val="FF0000"/>
                </a:solidFill>
              </a:rPr>
              <a:t>브랜치</a:t>
            </a:r>
            <a:r>
              <a:rPr lang="ko-KR" altLang="en-US" dirty="0" smtClean="0">
                <a:solidFill>
                  <a:srgbClr val="FF0000"/>
                </a:solidFill>
              </a:rPr>
              <a:t> 이름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5445224"/>
            <a:ext cx="77048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</a:t>
            </a:r>
            <a:r>
              <a:rPr lang="en-US" altLang="ko-KR" b="1" dirty="0" smtClean="0"/>
              <a:t>)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push origin </a:t>
            </a:r>
            <a:r>
              <a:rPr lang="en-US" altLang="ko-KR" b="1" dirty="0" err="1" smtClean="0">
                <a:solidFill>
                  <a:schemeClr val="tx2"/>
                </a:solidFill>
              </a:rPr>
              <a:t>leegeunhyeok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2373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위 명령어를 입력하면 </a:t>
            </a:r>
            <a:r>
              <a:rPr lang="ko-KR" altLang="en-US" dirty="0" err="1" smtClean="0"/>
              <a:t>커밋한</a:t>
            </a:r>
            <a:r>
              <a:rPr lang="ko-KR" altLang="en-US" dirty="0" smtClean="0"/>
              <a:t> 내용을 </a:t>
            </a:r>
            <a:r>
              <a:rPr lang="en-US" altLang="ko-KR" dirty="0" err="1" smtClean="0"/>
              <a:t>leegeunhyeok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업로드 함</a:t>
            </a:r>
            <a:endParaRPr lang="en-US" altLang="ko-KR" dirty="0" smtClean="0"/>
          </a:p>
          <a:p>
            <a:pPr algn="ctr"/>
            <a:r>
              <a:rPr lang="ko-KR" altLang="en-US" b="1" i="1" dirty="0" smtClean="0">
                <a:solidFill>
                  <a:srgbClr val="FF0000"/>
                </a:solidFill>
              </a:rPr>
              <a:t>기존에는 </a:t>
            </a:r>
            <a:r>
              <a:rPr lang="en-US" altLang="ko-KR" b="1" i="1" dirty="0" smtClean="0">
                <a:solidFill>
                  <a:srgbClr val="FF0000"/>
                </a:solidFill>
              </a:rPr>
              <a:t>master</a:t>
            </a:r>
            <a:r>
              <a:rPr lang="ko-KR" altLang="en-US" b="1" i="1" dirty="0" smtClean="0">
                <a:solidFill>
                  <a:srgbClr val="FF0000"/>
                </a:solidFill>
              </a:rPr>
              <a:t>로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업로드했으나</a:t>
            </a:r>
            <a:r>
              <a:rPr lang="ko-KR" altLang="en-US" b="1" i="1" dirty="0" smtClean="0">
                <a:solidFill>
                  <a:srgbClr val="FF0000"/>
                </a:solidFill>
              </a:rPr>
              <a:t> 이제부턴 개인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브랜치로</a:t>
            </a:r>
            <a:r>
              <a:rPr lang="ko-KR" altLang="en-US" b="1" i="1" dirty="0" smtClean="0">
                <a:solidFill>
                  <a:srgbClr val="FF0000"/>
                </a:solidFill>
              </a:rPr>
              <a:t>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업로드하면</a:t>
            </a:r>
            <a:r>
              <a:rPr lang="ko-KR" altLang="en-US" b="1" i="1" dirty="0" smtClean="0">
                <a:solidFill>
                  <a:srgbClr val="FF0000"/>
                </a:solidFill>
              </a:rPr>
              <a:t> 됨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 </a:t>
            </a:r>
            <a:r>
              <a:rPr lang="ko-KR" altLang="en-US" dirty="0" err="1" smtClean="0"/>
              <a:t>리퀘스트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 (Pull Request)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 smtClean="0"/>
              <a:t>풀 </a:t>
            </a:r>
            <a:r>
              <a:rPr lang="ko-KR" altLang="en-US" dirty="0" err="1" smtClean="0"/>
              <a:t>리퀘스트는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내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내용을 합쳐달라는 요청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우리는 개인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통합할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 </a:t>
            </a:r>
            <a:r>
              <a:rPr lang="ko-KR" altLang="en-US" dirty="0" err="1" smtClean="0"/>
              <a:t>리퀘스트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업무 </a:t>
            </a:r>
            <a:r>
              <a:rPr lang="ko-KR" altLang="en-US" dirty="0" err="1" smtClean="0"/>
              <a:t>진행후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커밋하</a:t>
            </a:r>
            <a:r>
              <a:rPr lang="ko-KR" altLang="en-US" dirty="0" err="1"/>
              <a:t>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푸시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2400" dirty="0" smtClean="0"/>
              <a:t>그룹 저장소 </a:t>
            </a:r>
            <a:r>
              <a:rPr lang="ko-KR" altLang="en-US" sz="2400" dirty="0" err="1" smtClean="0"/>
              <a:t>깃허브</a:t>
            </a:r>
            <a:r>
              <a:rPr lang="ko-KR" altLang="en-US" sz="2400" dirty="0" smtClean="0"/>
              <a:t> 페이지로 접속 후 </a:t>
            </a:r>
            <a:r>
              <a:rPr lang="ko-KR" altLang="en-US" sz="2400" dirty="0" err="1" smtClean="0"/>
              <a:t>브랜치</a:t>
            </a:r>
            <a:r>
              <a:rPr lang="ko-KR" altLang="en-US" sz="2400" dirty="0" smtClean="0"/>
              <a:t> 클릭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25759" y="2636912"/>
            <a:ext cx="8890015" cy="2037295"/>
            <a:chOff x="125759" y="2328863"/>
            <a:chExt cx="8890015" cy="203729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59" y="2328863"/>
              <a:ext cx="8890015" cy="2037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267744" y="3861048"/>
              <a:ext cx="1152128" cy="3600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6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 </a:t>
            </a:r>
            <a:r>
              <a:rPr lang="ko-KR" altLang="en-US" dirty="0" err="1" smtClean="0"/>
              <a:t>리퀘스트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브랜치</a:t>
            </a:r>
            <a:r>
              <a:rPr lang="ko-KR" altLang="en-US" sz="2400" dirty="0" smtClean="0"/>
              <a:t> 목록이 나오는데 여기서 내가 만든 </a:t>
            </a:r>
            <a:r>
              <a:rPr lang="ko-KR" altLang="en-US" sz="2400" dirty="0" err="1" smtClean="0"/>
              <a:t>브랜치의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New pull request </a:t>
            </a:r>
            <a:r>
              <a:rPr lang="ko-KR" altLang="en-US" sz="2400" dirty="0" smtClean="0"/>
              <a:t>클릭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5" y="2492896"/>
            <a:ext cx="8964488" cy="313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236296" y="5085184"/>
            <a:ext cx="151216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 </a:t>
            </a:r>
            <a:r>
              <a:rPr lang="ko-KR" altLang="en-US" dirty="0" err="1" smtClean="0"/>
              <a:t>리퀘스트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제목과 내용을 간단히 적고 </a:t>
            </a:r>
            <a:r>
              <a:rPr lang="en-US" altLang="ko-KR" sz="2000" dirty="0" smtClean="0"/>
              <a:t>Create pull request </a:t>
            </a:r>
            <a:r>
              <a:rPr lang="ko-KR" altLang="en-US" sz="2000" dirty="0" smtClean="0"/>
              <a:t>버튼 클릭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8" y="1988840"/>
            <a:ext cx="6639493" cy="460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430560" y="6048584"/>
            <a:ext cx="151216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 </a:t>
            </a:r>
            <a:r>
              <a:rPr lang="ko-KR" altLang="en-US" dirty="0" err="1" smtClean="0"/>
              <a:t>리퀘스트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n-US" altLang="ko-KR" dirty="0" smtClean="0"/>
              <a:t>PR </a:t>
            </a:r>
            <a:r>
              <a:rPr lang="ko-KR" altLang="en-US" dirty="0" smtClean="0"/>
              <a:t>올렸으면 끝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올린 </a:t>
            </a:r>
            <a:r>
              <a:rPr lang="en-US" altLang="ko-KR" dirty="0" smtClean="0"/>
              <a:t>PR</a:t>
            </a:r>
            <a:r>
              <a:rPr lang="ko-KR" altLang="en-US" dirty="0" smtClean="0"/>
              <a:t>은 관리자가 확인 후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통합 함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81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checkout –b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.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commit –m “</a:t>
            </a:r>
            <a:r>
              <a:rPr lang="ko-KR" altLang="en-US" dirty="0" err="1" smtClean="0"/>
              <a:t>커밋메시지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push origin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브랜치이름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err="1" smtClean="0"/>
              <a:t>푸시</a:t>
            </a:r>
            <a:r>
              <a:rPr lang="ko-KR" altLang="en-US" dirty="0" smtClean="0"/>
              <a:t> 후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페이지에서 </a:t>
            </a:r>
            <a:r>
              <a:rPr lang="en-US" altLang="ko-KR" dirty="0" smtClean="0"/>
              <a:t>PR </a:t>
            </a:r>
            <a:r>
              <a:rPr lang="ko-KR" altLang="en-US" dirty="0" smtClean="0"/>
              <a:t>요청하기</a:t>
            </a:r>
            <a:endParaRPr lang="en-US" altLang="ko-KR" dirty="0" smtClean="0"/>
          </a:p>
          <a:p>
            <a:r>
              <a:rPr lang="ko-KR" altLang="en-US" dirty="0"/>
              <a:t>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28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 smtClean="0"/>
              <a:t>저장소 복제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smtClean="0"/>
              <a:t>새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smtClean="0"/>
              <a:t>풀 </a:t>
            </a:r>
            <a:r>
              <a:rPr lang="ko-KR" altLang="en-US" dirty="0" err="1" smtClean="0"/>
              <a:t>리퀘스트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9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https://github.com/dev-gmmahs/block-vote-service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24988"/>
            <a:ext cx="8428863" cy="389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40848" y="5593008"/>
            <a:ext cx="28083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55776" y="5412988"/>
            <a:ext cx="30963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저장소 주소 복사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CMD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명령창</a:t>
            </a:r>
            <a:r>
              <a:rPr lang="ko-KR" altLang="en-US" dirty="0" smtClean="0"/>
              <a:t> 열기</a:t>
            </a:r>
            <a:endParaRPr lang="en-US" altLang="ko-KR" dirty="0" smtClean="0"/>
          </a:p>
          <a:p>
            <a:r>
              <a:rPr lang="ko-KR" altLang="en-US" dirty="0" smtClean="0"/>
              <a:t>아래 명령어 입력하여 저장소 </a:t>
            </a:r>
            <a:r>
              <a:rPr lang="ko-KR" altLang="en-US" dirty="0" err="1" smtClean="0"/>
              <a:t>내려받기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97152"/>
            <a:ext cx="7687332" cy="12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78962" y="3717906"/>
            <a:ext cx="5040560" cy="72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+mj-ea"/>
                <a:ea typeface="+mj-ea"/>
              </a:rPr>
              <a:t>git</a:t>
            </a:r>
            <a:r>
              <a:rPr lang="en-US" altLang="ko-KR" b="1" dirty="0" smtClean="0">
                <a:latin typeface="+mj-ea"/>
                <a:ea typeface="+mj-ea"/>
              </a:rPr>
              <a:t> clone </a:t>
            </a:r>
            <a:r>
              <a:rPr lang="ko-KR" altLang="en-US" b="1" dirty="0" err="1" smtClean="0">
                <a:latin typeface="+mj-ea"/>
                <a:ea typeface="+mj-ea"/>
              </a:rPr>
              <a:t>복사한주소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65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저장소가 성공적으로 복제되어 다운로드 됨</a:t>
            </a:r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ko-KR" altLang="en-US" sz="2800" b="1" dirty="0" err="1" smtClean="0">
                <a:solidFill>
                  <a:srgbClr val="FF0000"/>
                </a:solidFill>
              </a:rPr>
              <a:t>브랜치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 생성 후 </a:t>
            </a:r>
            <a:r>
              <a:rPr lang="ko-KR" altLang="en-US" sz="2800" dirty="0" smtClean="0"/>
              <a:t>개인별 할당된 할 업무를 수행하면 됨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생성 방법은 뒤에 나와있음</a:t>
            </a:r>
            <a:r>
              <a:rPr lang="en-US" altLang="ko-KR" sz="2800" dirty="0" smtClean="0"/>
              <a:t>)</a:t>
            </a:r>
          </a:p>
          <a:p>
            <a:r>
              <a:rPr lang="ko-KR" altLang="en-US" sz="2800" dirty="0" smtClean="0"/>
              <a:t>코드작성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문서작성 등등</a:t>
            </a:r>
            <a:r>
              <a:rPr lang="en-US" altLang="ko-KR" sz="2800" dirty="0" smtClean="0"/>
              <a:t>..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76377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8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코드는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폴더에서 작성</a:t>
            </a:r>
            <a:endParaRPr lang="en-US" altLang="ko-KR" dirty="0" smtClean="0"/>
          </a:p>
          <a:p>
            <a:r>
              <a:rPr lang="ko-KR" altLang="en-US" dirty="0" smtClean="0"/>
              <a:t>문서나 참고자료 등등은 </a:t>
            </a:r>
            <a:r>
              <a:rPr lang="en-US" altLang="ko-KR" dirty="0" smtClean="0"/>
              <a:t>doc</a:t>
            </a:r>
            <a:r>
              <a:rPr lang="ko-KR" altLang="en-US" dirty="0" smtClean="0"/>
              <a:t>에 작성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진행 전 </a:t>
            </a:r>
            <a:r>
              <a:rPr lang="ko-KR" altLang="en-US" dirty="0" err="1" smtClean="0">
                <a:solidFill>
                  <a:srgbClr val="FF0000"/>
                </a:solidFill>
              </a:rPr>
              <a:t>브랜치</a:t>
            </a:r>
            <a:r>
              <a:rPr lang="ko-KR" altLang="en-US" dirty="0" smtClean="0">
                <a:solidFill>
                  <a:srgbClr val="FF0000"/>
                </a:solidFill>
              </a:rPr>
              <a:t> 생성 단계부터 마무리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7033500" cy="20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9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개인이 할 일 진행 후 </a:t>
            </a:r>
            <a:r>
              <a:rPr lang="ko-KR" altLang="en-US" dirty="0" err="1" smtClean="0"/>
              <a:t>커밋하기</a:t>
            </a:r>
            <a:endParaRPr lang="en-US" altLang="ko-KR" dirty="0" smtClean="0"/>
          </a:p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전 </a:t>
            </a:r>
            <a:r>
              <a:rPr lang="ko-KR" altLang="en-US" b="1" dirty="0" smtClean="0"/>
              <a:t>개인 </a:t>
            </a:r>
            <a:r>
              <a:rPr lang="ko-KR" altLang="en-US" b="1" dirty="0" err="1" smtClean="0"/>
              <a:t>브랜치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생성해야 함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개인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 이유</a:t>
            </a:r>
            <a:r>
              <a:rPr lang="en-US" altLang="ko-KR" dirty="0" smtClean="0"/>
              <a:t>?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깃은 </a:t>
            </a:r>
            <a:r>
              <a:rPr lang="ko-KR" altLang="en-US" sz="2400" u="sng" dirty="0" smtClean="0">
                <a:solidFill>
                  <a:srgbClr val="FF0000"/>
                </a:solidFill>
              </a:rPr>
              <a:t>기본적으로 </a:t>
            </a:r>
            <a:r>
              <a:rPr lang="en-US" altLang="ko-KR" sz="2400" u="sng" dirty="0" smtClean="0">
                <a:solidFill>
                  <a:srgbClr val="FF0000"/>
                </a:solidFill>
              </a:rPr>
              <a:t>master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브랜치를</a:t>
            </a:r>
            <a:r>
              <a:rPr lang="ko-KR" altLang="en-US" sz="2400" dirty="0" smtClean="0">
                <a:solidFill>
                  <a:srgbClr val="FF0000"/>
                </a:solidFill>
              </a:rPr>
              <a:t> 사용 함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00B050"/>
                </a:solidFill>
              </a:rPr>
              <a:t>하나의 </a:t>
            </a:r>
            <a:r>
              <a:rPr lang="ko-KR" altLang="en-US" sz="2400" dirty="0" err="1" smtClean="0">
                <a:solidFill>
                  <a:srgbClr val="00B050"/>
                </a:solidFill>
              </a:rPr>
              <a:t>브랜치에</a:t>
            </a:r>
            <a:r>
              <a:rPr lang="ko-KR" altLang="en-US" sz="2400" dirty="0" smtClean="0">
                <a:solidFill>
                  <a:srgbClr val="00B050"/>
                </a:solidFill>
              </a:rPr>
              <a:t> 동시에 작업하면 비효율적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r>
              <a:rPr lang="ko-KR" altLang="en-US" sz="2400" dirty="0" smtClean="0">
                <a:solidFill>
                  <a:srgbClr val="00B0F0"/>
                </a:solidFill>
              </a:rPr>
              <a:t>개인마다 각자의 </a:t>
            </a:r>
            <a:r>
              <a:rPr lang="ko-KR" altLang="en-US" sz="2400" dirty="0" err="1" smtClean="0">
                <a:solidFill>
                  <a:srgbClr val="00B0F0"/>
                </a:solidFill>
              </a:rPr>
              <a:t>브랜치를</a:t>
            </a:r>
            <a:r>
              <a:rPr lang="ko-KR" altLang="en-US" sz="2400" dirty="0" smtClean="0">
                <a:solidFill>
                  <a:srgbClr val="00B0F0"/>
                </a:solidFill>
              </a:rPr>
              <a:t> 만들어 작업 후 </a:t>
            </a:r>
            <a:r>
              <a:rPr lang="en-US" altLang="ko-KR" sz="2400" dirty="0" smtClean="0">
                <a:solidFill>
                  <a:srgbClr val="00B0F0"/>
                </a:solidFill>
              </a:rPr>
              <a:t>master </a:t>
            </a:r>
            <a:r>
              <a:rPr lang="ko-KR" altLang="en-US" sz="2400" dirty="0" err="1" smtClean="0">
                <a:solidFill>
                  <a:srgbClr val="00B0F0"/>
                </a:solidFill>
              </a:rPr>
              <a:t>브랜치에</a:t>
            </a:r>
            <a:r>
              <a:rPr lang="ko-KR" altLang="en-US" sz="2400" dirty="0" smtClean="0">
                <a:solidFill>
                  <a:srgbClr val="00B0F0"/>
                </a:solidFill>
              </a:rPr>
              <a:t> 통합하기 위함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프로젝트 폴더에서 </a:t>
            </a:r>
            <a:r>
              <a:rPr lang="en-US" altLang="ko-KR" sz="2800" dirty="0" smtClean="0"/>
              <a:t>CMD </a:t>
            </a:r>
            <a:r>
              <a:rPr lang="ko-KR" altLang="en-US" sz="2800" dirty="0" smtClean="0"/>
              <a:t>또는 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bash </a:t>
            </a:r>
            <a:r>
              <a:rPr lang="ko-KR" altLang="en-US" sz="2800" dirty="0" smtClean="0"/>
              <a:t>열기</a:t>
            </a:r>
            <a:endParaRPr lang="en-US" altLang="ko-KR" sz="2800" dirty="0" smtClean="0"/>
          </a:p>
          <a:p>
            <a:r>
              <a:rPr lang="ko-KR" altLang="en-US" sz="2800" dirty="0" smtClean="0"/>
              <a:t>아래 명령어 입력</a:t>
            </a:r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ko-KR" altLang="en-US" sz="2800" dirty="0" err="1" smtClean="0"/>
              <a:t>브랜치</a:t>
            </a:r>
            <a:r>
              <a:rPr lang="ko-KR" altLang="en-US" sz="2800" dirty="0" smtClean="0"/>
              <a:t> 이름은 본인 영문이름으로 생성</a:t>
            </a:r>
            <a:endParaRPr lang="en-US" altLang="ko-KR" sz="2800" dirty="0" smtClean="0"/>
          </a:p>
          <a:p>
            <a:r>
              <a:rPr lang="ko-KR" altLang="en-US" sz="2400" dirty="0" err="1" smtClean="0"/>
              <a:t>이근혁</a:t>
            </a:r>
            <a:r>
              <a:rPr lang="ko-KR" altLang="en-US" sz="2400" dirty="0" smtClean="0"/>
              <a:t> 예시로 </a:t>
            </a:r>
            <a:r>
              <a:rPr lang="en-US" altLang="ko-KR" sz="2400" dirty="0" err="1" smtClean="0"/>
              <a:t>leegeunhyeok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라는 </a:t>
            </a:r>
            <a:r>
              <a:rPr lang="ko-KR" altLang="en-US" sz="2400" dirty="0" err="1" smtClean="0"/>
              <a:t>브랜치</a:t>
            </a:r>
            <a:r>
              <a:rPr lang="ko-KR" altLang="en-US" sz="2400" dirty="0" smtClean="0"/>
              <a:t> 생성함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03648" y="2892093"/>
            <a:ext cx="6120680" cy="68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+mj-ea"/>
                <a:ea typeface="+mj-ea"/>
              </a:rPr>
              <a:t>g</a:t>
            </a:r>
            <a:r>
              <a:rPr lang="en-US" altLang="ko-KR" b="1" dirty="0" err="1" smtClean="0">
                <a:latin typeface="+mj-ea"/>
                <a:ea typeface="+mj-ea"/>
              </a:rPr>
              <a:t>it</a:t>
            </a:r>
            <a:r>
              <a:rPr lang="en-US" altLang="ko-KR" b="1" dirty="0" smtClean="0">
                <a:latin typeface="+mj-ea"/>
                <a:ea typeface="+mj-ea"/>
              </a:rPr>
              <a:t> checkout –b </a:t>
            </a:r>
            <a:r>
              <a:rPr lang="ko-KR" altLang="en-US" b="1" dirty="0" err="1" smtClean="0">
                <a:latin typeface="+mj-ea"/>
                <a:ea typeface="+mj-ea"/>
              </a:rPr>
              <a:t>브랜치이름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725416"/>
            <a:ext cx="6120680" cy="68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+mj-ea"/>
                <a:ea typeface="+mj-ea"/>
              </a:rPr>
              <a:t>g</a:t>
            </a:r>
            <a:r>
              <a:rPr lang="en-US" altLang="ko-KR" b="1" dirty="0" err="1" smtClean="0">
                <a:latin typeface="+mj-ea"/>
                <a:ea typeface="+mj-ea"/>
              </a:rPr>
              <a:t>it</a:t>
            </a:r>
            <a:r>
              <a:rPr lang="en-US" altLang="ko-KR" b="1" dirty="0" smtClean="0">
                <a:latin typeface="+mj-ea"/>
                <a:ea typeface="+mj-ea"/>
              </a:rPr>
              <a:t> checkout –b </a:t>
            </a:r>
            <a:r>
              <a:rPr lang="en-US" altLang="ko-KR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leegeunhyeok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066" y="6021288"/>
            <a:ext cx="85324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위 명령어는 </a:t>
            </a:r>
            <a:r>
              <a:rPr lang="ko-KR" altLang="en-US" b="1" dirty="0" err="1" smtClean="0"/>
              <a:t>브랜치를</a:t>
            </a:r>
            <a:r>
              <a:rPr lang="ko-KR" altLang="en-US" b="1" dirty="0" smtClean="0"/>
              <a:t> 생성하고 생성한 </a:t>
            </a:r>
            <a:r>
              <a:rPr lang="ko-KR" altLang="en-US" b="1" dirty="0" err="1" smtClean="0"/>
              <a:t>브랜치로</a:t>
            </a:r>
            <a:r>
              <a:rPr lang="ko-KR" altLang="en-US" b="1" dirty="0" smtClean="0"/>
              <a:t> 현재 </a:t>
            </a:r>
            <a:r>
              <a:rPr lang="ko-KR" altLang="en-US" b="1" dirty="0" err="1" smtClean="0"/>
              <a:t>브랜치를</a:t>
            </a:r>
            <a:r>
              <a:rPr lang="ko-KR" altLang="en-US" b="1" dirty="0" smtClean="0"/>
              <a:t> 변경하는 명령어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60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생성되었는지 확인하기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생성한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뜨는지 확인</a:t>
            </a:r>
            <a:endParaRPr lang="en-US" altLang="ko-KR" dirty="0" smtClean="0"/>
          </a:p>
          <a:p>
            <a:r>
              <a:rPr lang="ko-KR" altLang="en-US" sz="2600" dirty="0" smtClean="0"/>
              <a:t>만약 </a:t>
            </a:r>
            <a:r>
              <a:rPr lang="en-US" altLang="ko-KR" sz="2600" dirty="0" smtClean="0"/>
              <a:t>master </a:t>
            </a:r>
            <a:r>
              <a:rPr lang="ko-KR" altLang="en-US" sz="2600" dirty="0" err="1" smtClean="0"/>
              <a:t>브랜치로</a:t>
            </a:r>
            <a:r>
              <a:rPr lang="ko-KR" altLang="en-US" sz="2600" dirty="0" smtClean="0"/>
              <a:t> 뜨면 잘못된 부분 없는지 확인</a:t>
            </a:r>
            <a:endParaRPr lang="en-US" altLang="ko-KR" sz="2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2420888"/>
            <a:ext cx="47525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+mj-ea"/>
                <a:ea typeface="+mj-ea"/>
              </a:rPr>
              <a:t>g</a:t>
            </a:r>
            <a:r>
              <a:rPr lang="en-US" altLang="ko-KR" b="1" dirty="0" err="1" smtClean="0">
                <a:latin typeface="+mj-ea"/>
                <a:ea typeface="+mj-ea"/>
              </a:rPr>
              <a:t>it</a:t>
            </a:r>
            <a:r>
              <a:rPr lang="en-US" altLang="ko-KR" b="1" dirty="0" smtClean="0">
                <a:latin typeface="+mj-ea"/>
                <a:ea typeface="+mj-ea"/>
              </a:rPr>
              <a:t> status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1" y="3429000"/>
            <a:ext cx="774806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73192" y="4203672"/>
            <a:ext cx="280831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400</Words>
  <Application>Microsoft Office PowerPoint</Application>
  <PresentationFormat>화면 슬라이드 쇼(4:3)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프로젝트 시작 메뉴얼</vt:lpstr>
      <vt:lpstr>목차</vt:lpstr>
      <vt:lpstr>저장소 복제</vt:lpstr>
      <vt:lpstr>저장소 복제</vt:lpstr>
      <vt:lpstr>저장소 복제</vt:lpstr>
      <vt:lpstr>저장소 복제</vt:lpstr>
      <vt:lpstr>새 브랜치 생성</vt:lpstr>
      <vt:lpstr>새 브랜치 생성</vt:lpstr>
      <vt:lpstr>새 브랜치 생성</vt:lpstr>
      <vt:lpstr>새 브랜치 생성</vt:lpstr>
      <vt:lpstr>새 브랜치 생성</vt:lpstr>
      <vt:lpstr>풀 리퀘스트 방법</vt:lpstr>
      <vt:lpstr>풀 리퀘스트 방법</vt:lpstr>
      <vt:lpstr>풀 리퀘스트 방법</vt:lpstr>
      <vt:lpstr>풀 리퀘스트 방법</vt:lpstr>
      <vt:lpstr>풀 리퀘스트 방법</vt:lpstr>
      <vt:lpstr>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시작 메뉴얼</dc:title>
  <dc:creator>Leegeunhyeok</dc:creator>
  <cp:lastModifiedBy>Leegeunhyeok</cp:lastModifiedBy>
  <cp:revision>36</cp:revision>
  <dcterms:created xsi:type="dcterms:W3CDTF">2018-08-29T02:30:53Z</dcterms:created>
  <dcterms:modified xsi:type="dcterms:W3CDTF">2018-08-29T03:58:17Z</dcterms:modified>
</cp:coreProperties>
</file>