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72" r:id="rId7"/>
    <p:sldId id="261" r:id="rId8"/>
    <p:sldId id="262" r:id="rId9"/>
    <p:sldId id="265" r:id="rId10"/>
    <p:sldId id="263" r:id="rId11"/>
    <p:sldId id="264" r:id="rId12"/>
    <p:sldId id="267" r:id="rId13"/>
    <p:sldId id="266" r:id="rId14"/>
    <p:sldId id="268" r:id="rId15"/>
    <p:sldId id="269" r:id="rId16"/>
    <p:sldId id="270" r:id="rId17"/>
    <p:sldId id="271" r:id="rId18"/>
    <p:sldId id="273" r:id="rId19"/>
    <p:sldId id="279" r:id="rId20"/>
    <p:sldId id="278" r:id="rId21"/>
    <p:sldId id="277" r:id="rId22"/>
    <p:sldId id="276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95" d="100"/>
          <a:sy n="95" d="100"/>
        </p:scale>
        <p:origin x="1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C6AA4-6E94-D5FB-1F24-47ACF6B2B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8A49A-6CF1-DB26-2605-32022A76A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94788-07CF-CC0B-61BD-57F7E4DC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B3A8-658F-46A5-A7C5-E2B56CAA944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CF151-9881-94FA-22B6-4E7B547C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B320F-112B-9DCB-48B7-918AC644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886-737C-4094-8A1B-5087CA1E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791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08692-D35D-C59B-6957-BA4E03B3F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B0AC85-1FC3-44E6-8874-BDF460AC1E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025D1-B5B8-8FF7-BE79-E9A205BC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B3A8-658F-46A5-A7C5-E2B56CAA944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7E1C-F970-B2E4-D243-10C1A9307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51BD7-05C1-26CC-A6A2-911B8C149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886-737C-4094-8A1B-5087CA1E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432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4942E5-165F-040F-301B-D106D4C1CA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D3F65-B381-837E-D317-16A9C8B62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3641A-244F-D027-9831-1CBEDD89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B3A8-658F-46A5-A7C5-E2B56CAA944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3C998-10CB-7BC5-B94D-AD3D1AA86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E8336-2D3C-2C6B-C264-8FFED954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886-737C-4094-8A1B-5087CA1E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86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0705D-3819-1609-489B-8647AE5E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07F9-BB35-8BEC-FF65-416EEAA5BD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EE0C1-9AD1-C768-2C89-16A59A93E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B3A8-658F-46A5-A7C5-E2B56CAA944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5FB7E-0426-D39C-208A-4B007CF43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5FA2B-8F95-1C53-AE29-3FFB16CB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886-737C-4094-8A1B-5087CA1E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464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D1740-4C7A-4A34-7360-75F103475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A5343-1801-EC05-3BEC-D25259C0B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DC388-1F05-F182-23BE-29773806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B3A8-658F-46A5-A7C5-E2B56CAA944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716A1-47AF-B702-D2FE-C04CB0875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4CFE1-F9E7-D355-33B1-51380D19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886-737C-4094-8A1B-5087CA1E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64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2AA9-FBDC-3CEF-19EF-24B663E6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C67A-B994-7CDB-6596-6594485F38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D8EAA-4915-3E10-B9B7-2F512A2C0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1EE-32F5-BDEF-B481-DA0D5DF75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B3A8-658F-46A5-A7C5-E2B56CAA944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E44F4-F86F-3032-1E4F-368EBD6D2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788FF-157E-6934-73DE-BA94F63E3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886-737C-4094-8A1B-5087CA1E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1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591C-F44B-C061-6552-E1F0A5C64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ACD6E-189F-26DA-003B-FF67C1A3C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593E9-4301-556C-48C0-ED0889729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2FB79C-C849-5A66-0274-E6A1C66F6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BE6681-A9AB-A2FD-7468-2790BFC9C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7E2F9-0B19-2542-16FA-83B7121A8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B3A8-658F-46A5-A7C5-E2B56CAA944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97D729-BE80-241A-9E27-E4EC2086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F3815-F541-387D-3F63-245B45EE5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886-737C-4094-8A1B-5087CA1E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63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074C-28B1-0917-AC7A-02A5E24DA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329F6A-4A26-43F1-D0B6-30E3BFF9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B3A8-658F-46A5-A7C5-E2B56CAA944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86E35-1C26-F773-9976-DC9DF5C6B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F035C-A208-BE0F-BED1-0FEB3943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886-737C-4094-8A1B-5087CA1E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110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30995-AA82-F530-C3D8-616162C6F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B3A8-658F-46A5-A7C5-E2B56CAA944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F66F9E-9E5D-9DB5-5466-4807C2728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A339B-C4A0-48E2-FA95-7B325598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886-737C-4094-8A1B-5087CA1E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6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40BE2-7C30-BF53-5EFC-69E948B2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1C643-7E2A-D680-7BFB-ACF8F400B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F0EC6-4326-50C0-595E-D5B7FCDE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C89A3-0175-BA99-F974-7BEAACA5D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B3A8-658F-46A5-A7C5-E2B56CAA944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33639-CEDE-2C32-7B7C-C033CE19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F9867-B6A8-E15D-C25D-45044092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886-737C-4094-8A1B-5087CA1E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57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ABBBB-43D4-F9F1-AA53-FD3C6B9BD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CC0D1-6344-9716-5542-0272DBDB8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2AAF9-32B3-4541-6BC7-BABE1AAC7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05CF3-C40E-0407-5F8F-983A37F89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FB3A8-658F-46A5-A7C5-E2B56CAA944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05853-F067-BAD3-2783-898072364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8AE85-A4F6-D67F-5C22-B1BADF89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F9886-737C-4094-8A1B-5087CA1E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26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FCDA03-BBEE-1028-A0C1-307C1086B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51858F-40A0-F932-371F-2C403162B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2617A3-A209-DAE2-6CC4-41BFFC5E6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FB3A8-658F-46A5-A7C5-E2B56CAA9442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8BEB4-AF99-110C-D571-C46DB860A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15FA-52E6-3A5A-6C57-DC60209D9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F9886-737C-4094-8A1B-5087CA1E5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6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B19F37-66C0-B5AA-A131-EBBE41A96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54" y="117292"/>
            <a:ext cx="4149804" cy="63506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9F4135-26B0-B0B7-631F-D898CCA7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931" y="0"/>
            <a:ext cx="3628970" cy="66858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6BBA69-F58E-85B1-25A2-06AC89D45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9275" y="1312099"/>
            <a:ext cx="3628971" cy="37204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A4DB01-9438-45A4-FE4A-81F2D4DCDCD7}"/>
              </a:ext>
            </a:extLst>
          </p:cNvPr>
          <p:cNvSpPr txBox="1"/>
          <p:nvPr/>
        </p:nvSpPr>
        <p:spPr>
          <a:xfrm>
            <a:off x="8534401" y="336884"/>
            <a:ext cx="2646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highlight>
                  <a:srgbClr val="FF0000"/>
                </a:highlight>
              </a:rPr>
              <a:t>LRU</a:t>
            </a:r>
          </a:p>
        </p:txBody>
      </p:sp>
    </p:spTree>
    <p:extLst>
      <p:ext uri="{BB962C8B-B14F-4D97-AF65-F5344CB8AC3E}">
        <p14:creationId xmlns:p14="http://schemas.microsoft.com/office/powerpoint/2010/main" val="95509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7E09B4-0F58-BF42-E3E7-3958F3ED5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86681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797C46-E2C4-6C4C-0ECB-43A112F90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6819" y="0"/>
            <a:ext cx="4590871" cy="6060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F11679-1D3F-7BB9-8BDD-2E3948A96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638" y="1475874"/>
            <a:ext cx="4512802" cy="5115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98C2E3-A606-560D-3A0B-1DBCA6166476}"/>
              </a:ext>
            </a:extLst>
          </p:cNvPr>
          <p:cNvSpPr txBox="1"/>
          <p:nvPr/>
        </p:nvSpPr>
        <p:spPr>
          <a:xfrm>
            <a:off x="7291137" y="264695"/>
            <a:ext cx="482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0000"/>
                </a:highlight>
              </a:rPr>
              <a:t>Movie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2129943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42FA7-9260-43A5-0220-301A635B8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62"/>
            <a:ext cx="6563793" cy="29530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C73BEB-50B0-7593-146E-D35D0F71FF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2495" y="586564"/>
            <a:ext cx="8069505" cy="5485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43C1EF-10F0-CE54-693B-60918EECB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0210" y="3017784"/>
            <a:ext cx="4724400" cy="384021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85E160-7FC4-FB12-BCE1-AD3FA5B0B4BF}"/>
              </a:ext>
            </a:extLst>
          </p:cNvPr>
          <p:cNvSpPr txBox="1"/>
          <p:nvPr/>
        </p:nvSpPr>
        <p:spPr>
          <a:xfrm>
            <a:off x="7291137" y="264695"/>
            <a:ext cx="4820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0000"/>
                </a:highlight>
              </a:rPr>
              <a:t>Movie Booking System</a:t>
            </a:r>
          </a:p>
        </p:txBody>
      </p:sp>
    </p:spTree>
    <p:extLst>
      <p:ext uri="{BB962C8B-B14F-4D97-AF65-F5344CB8AC3E}">
        <p14:creationId xmlns:p14="http://schemas.microsoft.com/office/powerpoint/2010/main" val="305731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66E3FD-28B4-3C7B-B77F-A68E97EE6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813"/>
            <a:ext cx="6388818" cy="2424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D5273D-43BA-9E4C-1DB6-9BCF4DFA1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998" y="0"/>
            <a:ext cx="5748114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A4BED4-D3FD-3DA1-9C2A-F718388B37D8}"/>
              </a:ext>
            </a:extLst>
          </p:cNvPr>
          <p:cNvSpPr txBox="1"/>
          <p:nvPr/>
        </p:nvSpPr>
        <p:spPr>
          <a:xfrm>
            <a:off x="729917" y="4195010"/>
            <a:ext cx="45399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highlight>
                  <a:srgbClr val="FF0000"/>
                </a:highlight>
              </a:rPr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181278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8492605-BFEF-DABA-6CC9-17C0EF97A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1009" y="0"/>
            <a:ext cx="6452634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A49D55-23B0-8067-1BED-FFB8204E8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23047" cy="65852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78A45A-05B5-4D16-974E-70C4FE68A731}"/>
              </a:ext>
            </a:extLst>
          </p:cNvPr>
          <p:cNvSpPr txBox="1"/>
          <p:nvPr/>
        </p:nvSpPr>
        <p:spPr>
          <a:xfrm>
            <a:off x="3737811" y="569495"/>
            <a:ext cx="5093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highlight>
                  <a:srgbClr val="FF0000"/>
                </a:highlight>
              </a:rPr>
              <a:t>TWITTER</a:t>
            </a:r>
          </a:p>
        </p:txBody>
      </p:sp>
    </p:spTree>
    <p:extLst>
      <p:ext uri="{BB962C8B-B14F-4D97-AF65-F5344CB8AC3E}">
        <p14:creationId xmlns:p14="http://schemas.microsoft.com/office/powerpoint/2010/main" val="1070416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A79038-9259-A099-5FB8-9F5CFF7A6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149" y="157066"/>
            <a:ext cx="6099111" cy="3720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81AB0D-5B3C-301A-9AAB-C131D9CDA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384" y="642533"/>
            <a:ext cx="5008895" cy="29580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20B5179-E0F5-B8F1-DDD5-0A717DCB05A1}"/>
              </a:ext>
            </a:extLst>
          </p:cNvPr>
          <p:cNvSpPr txBox="1"/>
          <p:nvPr/>
        </p:nvSpPr>
        <p:spPr>
          <a:xfrm>
            <a:off x="729917" y="4195010"/>
            <a:ext cx="708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highlight>
                  <a:srgbClr val="FF0000"/>
                </a:highlight>
              </a:rPr>
              <a:t>E </a:t>
            </a:r>
            <a:r>
              <a:rPr lang="en-US" sz="8000" dirty="0" err="1">
                <a:solidFill>
                  <a:schemeClr val="bg1"/>
                </a:solidFill>
                <a:highlight>
                  <a:srgbClr val="FF0000"/>
                </a:highlight>
              </a:rPr>
              <a:t>commerse</a:t>
            </a:r>
            <a:endParaRPr lang="en-US" sz="80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5226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00CAA6-4A83-94CB-AED6-A64016729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78" y="0"/>
            <a:ext cx="6016658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E3A712-C522-EB76-C8B8-9461956C3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129" y="272697"/>
            <a:ext cx="5566893" cy="40025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940B14-7EF8-CF10-692D-135E9EA89BE9}"/>
              </a:ext>
            </a:extLst>
          </p:cNvPr>
          <p:cNvSpPr txBox="1"/>
          <p:nvPr/>
        </p:nvSpPr>
        <p:spPr>
          <a:xfrm>
            <a:off x="6456949" y="4724400"/>
            <a:ext cx="7082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highlight>
                  <a:srgbClr val="FF0000"/>
                </a:highlight>
              </a:rPr>
              <a:t>E </a:t>
            </a:r>
            <a:r>
              <a:rPr lang="en-US" sz="8000" dirty="0" err="1">
                <a:solidFill>
                  <a:schemeClr val="bg1"/>
                </a:solidFill>
                <a:highlight>
                  <a:srgbClr val="FF0000"/>
                </a:highlight>
              </a:rPr>
              <a:t>commerse</a:t>
            </a:r>
            <a:endParaRPr lang="en-US" sz="80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75797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3556FC-59E1-0926-33D3-095E551F9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395072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CA006-08C1-E16D-C6EF-B0E90096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172" y="0"/>
            <a:ext cx="4679112" cy="56879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5A8E1D-1E5B-54CA-9E69-B1F1D4443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072" y="5406191"/>
            <a:ext cx="4179478" cy="1524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E0A731-ED70-59DC-1286-92A1C01228AA}"/>
              </a:ext>
            </a:extLst>
          </p:cNvPr>
          <p:cNvSpPr txBox="1"/>
          <p:nvPr/>
        </p:nvSpPr>
        <p:spPr>
          <a:xfrm>
            <a:off x="4812632" y="593558"/>
            <a:ext cx="2703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highlight>
                  <a:srgbClr val="FF0000"/>
                </a:highlight>
              </a:rPr>
              <a:t>Elevator</a:t>
            </a:r>
          </a:p>
        </p:txBody>
      </p:sp>
    </p:spTree>
    <p:extLst>
      <p:ext uri="{BB962C8B-B14F-4D97-AF65-F5344CB8AC3E}">
        <p14:creationId xmlns:p14="http://schemas.microsoft.com/office/powerpoint/2010/main" val="3180266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A8955-BE04-1590-DD45-669FD4FC4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29" y="137940"/>
            <a:ext cx="9041932" cy="6373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4B5F67-7860-782F-F21E-4355D23F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210" y="137940"/>
            <a:ext cx="6160102" cy="21499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439CA6-A20C-862E-977B-35D800D0EC57}"/>
              </a:ext>
            </a:extLst>
          </p:cNvPr>
          <p:cNvSpPr txBox="1"/>
          <p:nvPr/>
        </p:nvSpPr>
        <p:spPr>
          <a:xfrm>
            <a:off x="7748337" y="3476364"/>
            <a:ext cx="27030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highlight>
                  <a:srgbClr val="FF0000"/>
                </a:highlight>
              </a:rPr>
              <a:t>Elevator</a:t>
            </a:r>
          </a:p>
        </p:txBody>
      </p:sp>
    </p:spTree>
    <p:extLst>
      <p:ext uri="{BB962C8B-B14F-4D97-AF65-F5344CB8AC3E}">
        <p14:creationId xmlns:p14="http://schemas.microsoft.com/office/powerpoint/2010/main" val="2503896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138C13-4706-4F2F-D3FC-5905AF245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322"/>
            <a:ext cx="5519695" cy="26226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81D4E-3AD5-1645-97BC-C72A43F05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7" y="2763972"/>
            <a:ext cx="5290979" cy="40940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FF2B0C-3213-D55A-409C-E1D26526B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9695" y="-72322"/>
            <a:ext cx="7921679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68203E-BE26-59F3-27B5-C835629F45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3164" y="718734"/>
            <a:ext cx="3263024" cy="9148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DCE120-6087-3E4F-E980-8B98F19886FC}"/>
              </a:ext>
            </a:extLst>
          </p:cNvPr>
          <p:cNvSpPr txBox="1"/>
          <p:nvPr/>
        </p:nvSpPr>
        <p:spPr>
          <a:xfrm>
            <a:off x="10107827" y="3006811"/>
            <a:ext cx="2364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highlight>
                  <a:srgbClr val="FF0000"/>
                </a:highlight>
              </a:rPr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2872776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A8C1290-D60B-AAB8-BE8C-3F65E794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3288" y="-182680"/>
            <a:ext cx="7021601" cy="4147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6D3433-E26E-03D7-064C-150ECA283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585" y="1891017"/>
            <a:ext cx="8318788" cy="4476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1CF726-F0F4-CF4E-8E6C-F5DCB75CEB30}"/>
              </a:ext>
            </a:extLst>
          </p:cNvPr>
          <p:cNvSpPr txBox="1"/>
          <p:nvPr/>
        </p:nvSpPr>
        <p:spPr>
          <a:xfrm>
            <a:off x="8377881" y="708454"/>
            <a:ext cx="23642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highlight>
                  <a:srgbClr val="FF0000"/>
                </a:highlight>
              </a:rPr>
              <a:t>SPLIT</a:t>
            </a:r>
          </a:p>
        </p:txBody>
      </p:sp>
    </p:spTree>
    <p:extLst>
      <p:ext uri="{BB962C8B-B14F-4D97-AF65-F5344CB8AC3E}">
        <p14:creationId xmlns:p14="http://schemas.microsoft.com/office/powerpoint/2010/main" val="1855760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7C6D7C0-B5F0-4BBA-0FFC-90D2956D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032" y="0"/>
            <a:ext cx="5214740" cy="6944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EB625B-E6B5-A623-30C3-B526869B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939" y="-64169"/>
            <a:ext cx="4287578" cy="4885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544D06-0117-DCC1-8575-E289AF9B5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850" y="-1"/>
            <a:ext cx="579639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49DD1E-5340-8797-5F09-61B8F5658300}"/>
              </a:ext>
            </a:extLst>
          </p:cNvPr>
          <p:cNvSpPr txBox="1"/>
          <p:nvPr/>
        </p:nvSpPr>
        <p:spPr>
          <a:xfrm>
            <a:off x="4186989" y="4973053"/>
            <a:ext cx="2610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highlight>
                  <a:srgbClr val="FF0000"/>
                </a:highlight>
              </a:rPr>
              <a:t>LOGGER</a:t>
            </a:r>
          </a:p>
        </p:txBody>
      </p:sp>
    </p:spTree>
    <p:extLst>
      <p:ext uri="{BB962C8B-B14F-4D97-AF65-F5344CB8AC3E}">
        <p14:creationId xmlns:p14="http://schemas.microsoft.com/office/powerpoint/2010/main" val="2240915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257D42-F105-1EC3-4181-92DE682EF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66" y="104689"/>
            <a:ext cx="3880559" cy="29580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353E2F-BB0D-4419-0F25-9F6F7A7A7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560" y="121499"/>
            <a:ext cx="3224905" cy="1280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C26F2E3-FD51-3F97-86F0-1801D239B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66" y="3079568"/>
            <a:ext cx="5330925" cy="39839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3F06C3-07D5-CCBF-34BF-E692E98CA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6465" y="121499"/>
            <a:ext cx="5284012" cy="18241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E19993-DC7D-2B5A-0DAA-0B4DA17A1F20}"/>
              </a:ext>
            </a:extLst>
          </p:cNvPr>
          <p:cNvSpPr txBox="1"/>
          <p:nvPr/>
        </p:nvSpPr>
        <p:spPr>
          <a:xfrm>
            <a:off x="6766611" y="3429000"/>
            <a:ext cx="5330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highlight>
                  <a:srgbClr val="FF0000"/>
                </a:highlight>
              </a:rPr>
              <a:t>Vending Machine</a:t>
            </a:r>
          </a:p>
        </p:txBody>
      </p:sp>
    </p:spTree>
    <p:extLst>
      <p:ext uri="{BB962C8B-B14F-4D97-AF65-F5344CB8AC3E}">
        <p14:creationId xmlns:p14="http://schemas.microsoft.com/office/powerpoint/2010/main" val="1112380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99F760-B655-5E04-3482-579C819BF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6467" y="0"/>
            <a:ext cx="5961881" cy="66480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FE77D9-A508-3CC7-E699-C684394CF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316" y="930114"/>
            <a:ext cx="6129606" cy="47878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129B94-F162-D4B6-55F0-1DDAB28A8DC0}"/>
              </a:ext>
            </a:extLst>
          </p:cNvPr>
          <p:cNvSpPr txBox="1"/>
          <p:nvPr/>
        </p:nvSpPr>
        <p:spPr>
          <a:xfrm>
            <a:off x="5868253" y="5803231"/>
            <a:ext cx="5330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highlight>
                  <a:srgbClr val="FF0000"/>
                </a:highlight>
              </a:rPr>
              <a:t>Vending Machine</a:t>
            </a:r>
          </a:p>
        </p:txBody>
      </p:sp>
    </p:spTree>
    <p:extLst>
      <p:ext uri="{BB962C8B-B14F-4D97-AF65-F5344CB8AC3E}">
        <p14:creationId xmlns:p14="http://schemas.microsoft.com/office/powerpoint/2010/main" val="3814646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D86FD-90EE-A63F-294B-3EC0343B4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887779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CA64B-A171-91EB-3C79-1F065DD13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114" y="956947"/>
            <a:ext cx="5443456" cy="3789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65BD7C-BD87-3AE1-19AB-4FE337228ADB}"/>
              </a:ext>
            </a:extLst>
          </p:cNvPr>
          <p:cNvSpPr txBox="1"/>
          <p:nvPr/>
        </p:nvSpPr>
        <p:spPr>
          <a:xfrm>
            <a:off x="5981114" y="5193631"/>
            <a:ext cx="5330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highlight>
                  <a:srgbClr val="FF0000"/>
                </a:highlight>
              </a:rPr>
              <a:t>Vending Machine</a:t>
            </a:r>
          </a:p>
        </p:txBody>
      </p:sp>
    </p:spTree>
    <p:extLst>
      <p:ext uri="{BB962C8B-B14F-4D97-AF65-F5344CB8AC3E}">
        <p14:creationId xmlns:p14="http://schemas.microsoft.com/office/powerpoint/2010/main" val="399502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ECBB9-5D53-A91A-2D60-24DE63B77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5E324-CF90-D82E-B9F2-B4F84EACF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9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08F31E-96D9-0665-802B-FBFE78A0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3015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7430E3-B443-94FD-A3F8-B9737717D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05" y="471078"/>
            <a:ext cx="5500795" cy="35153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2B0838C-0856-E651-2ACC-E32973081E10}"/>
              </a:ext>
            </a:extLst>
          </p:cNvPr>
          <p:cNvSpPr txBox="1"/>
          <p:nvPr/>
        </p:nvSpPr>
        <p:spPr>
          <a:xfrm>
            <a:off x="8333874" y="4451684"/>
            <a:ext cx="3497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highlight>
                  <a:srgbClr val="FF0000"/>
                </a:highlight>
              </a:rPr>
              <a:t>Rate Limiter</a:t>
            </a:r>
          </a:p>
        </p:txBody>
      </p:sp>
    </p:spTree>
    <p:extLst>
      <p:ext uri="{BB962C8B-B14F-4D97-AF65-F5344CB8AC3E}">
        <p14:creationId xmlns:p14="http://schemas.microsoft.com/office/powerpoint/2010/main" val="1858773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A7D85AD-6B9F-0B7F-0F58-C81CACAE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0038" y="0"/>
            <a:ext cx="5275731" cy="57712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93B4E99-36DA-B815-58FB-13F3DE3E6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7112" y="57665"/>
            <a:ext cx="6480618" cy="622871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9B715D0-17CB-74EE-A2B1-CB56E4794556}"/>
              </a:ext>
            </a:extLst>
          </p:cNvPr>
          <p:cNvSpPr txBox="1"/>
          <p:nvPr/>
        </p:nvSpPr>
        <p:spPr>
          <a:xfrm>
            <a:off x="2487827" y="344905"/>
            <a:ext cx="3384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highlight>
                  <a:srgbClr val="FF0000"/>
                </a:highlight>
              </a:rPr>
              <a:t>Telementry</a:t>
            </a:r>
            <a:endParaRPr lang="en-US" sz="48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737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32C185-8BAE-817E-89F7-33361D343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717" y="319112"/>
            <a:ext cx="5983485" cy="6219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9B37E-6059-0C8B-C804-02B4DC990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5202" y="1215259"/>
            <a:ext cx="5233572" cy="3603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0E7949-A743-AC30-1070-AF879C793B41}"/>
              </a:ext>
            </a:extLst>
          </p:cNvPr>
          <p:cNvSpPr txBox="1"/>
          <p:nvPr/>
        </p:nvSpPr>
        <p:spPr>
          <a:xfrm>
            <a:off x="6995658" y="5061284"/>
            <a:ext cx="33848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>
                <a:solidFill>
                  <a:schemeClr val="bg1"/>
                </a:solidFill>
                <a:highlight>
                  <a:srgbClr val="FF0000"/>
                </a:highlight>
              </a:rPr>
              <a:t>Telementry</a:t>
            </a:r>
            <a:endParaRPr lang="en-US" sz="4800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3714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21FAE5-CF20-4F3F-11CB-C5CA1878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99365" cy="39644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E78DB-17CC-15CB-C45E-E50FDE589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662" y="-66856"/>
            <a:ext cx="5161372" cy="4322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B5FF3E-4638-664A-ED52-8CDEC35DD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70044"/>
            <a:ext cx="4098758" cy="2987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5A046C-98B5-257B-5A63-FA84258C7E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0064" y="0"/>
            <a:ext cx="4791936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C40D35E-BC41-AC18-CE13-CB0621372AB8}"/>
              </a:ext>
            </a:extLst>
          </p:cNvPr>
          <p:cNvSpPr txBox="1"/>
          <p:nvPr/>
        </p:nvSpPr>
        <p:spPr>
          <a:xfrm>
            <a:off x="3499365" y="2150663"/>
            <a:ext cx="5680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highlight>
                  <a:srgbClr val="FF0000"/>
                </a:highlight>
              </a:rPr>
              <a:t>Meeting Schedular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0541A5-8DEB-F5AD-C0AC-7C5DDDA99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5610" y="4835613"/>
            <a:ext cx="4337296" cy="221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54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AD2FB7-4BEB-9DC2-ADDB-36217C14E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7" y="711084"/>
            <a:ext cx="5641677" cy="54358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323DBC-F223-F1D7-FE34-4183421E3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661" y="349505"/>
            <a:ext cx="5885642" cy="63354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48F33-40AE-8731-B1AD-DCB9D6655B64}"/>
              </a:ext>
            </a:extLst>
          </p:cNvPr>
          <p:cNvSpPr txBox="1"/>
          <p:nvPr/>
        </p:nvSpPr>
        <p:spPr>
          <a:xfrm>
            <a:off x="914400" y="44705"/>
            <a:ext cx="49583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highlight>
                  <a:srgbClr val="FF0000"/>
                </a:highlight>
              </a:rPr>
              <a:t>Key Value Store</a:t>
            </a:r>
          </a:p>
        </p:txBody>
      </p:sp>
    </p:spTree>
    <p:extLst>
      <p:ext uri="{BB962C8B-B14F-4D97-AF65-F5344CB8AC3E}">
        <p14:creationId xmlns:p14="http://schemas.microsoft.com/office/powerpoint/2010/main" val="466829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C200E6-DF5E-1CAD-DC10-1C1CA322E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2226" y="-120316"/>
            <a:ext cx="6121525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4E83EF-7927-2D6A-2803-050244F15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99" y="-232610"/>
            <a:ext cx="6056056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1C129A-10ED-FC09-76C4-C2BE51648A7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20" b="36011"/>
          <a:stretch/>
        </p:blipFill>
        <p:spPr>
          <a:xfrm>
            <a:off x="3124151" y="0"/>
            <a:ext cx="3120320" cy="14999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FF5102A-BC30-0A7F-A598-28DCB0AFDA20}"/>
              </a:ext>
            </a:extLst>
          </p:cNvPr>
          <p:cNvSpPr txBox="1"/>
          <p:nvPr/>
        </p:nvSpPr>
        <p:spPr>
          <a:xfrm>
            <a:off x="4174878" y="1620254"/>
            <a:ext cx="1684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FF0000"/>
                </a:highlight>
              </a:rPr>
              <a:t>CAPTA OTP</a:t>
            </a:r>
          </a:p>
        </p:txBody>
      </p:sp>
    </p:spTree>
    <p:extLst>
      <p:ext uri="{BB962C8B-B14F-4D97-AF65-F5344CB8AC3E}">
        <p14:creationId xmlns:p14="http://schemas.microsoft.com/office/powerpoint/2010/main" val="2698075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682F10-D3D1-A4A9-61A6-70B66489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660" y="0"/>
            <a:ext cx="82978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21EA1B-0561-B14A-2F47-B63B9854EB65}"/>
              </a:ext>
            </a:extLst>
          </p:cNvPr>
          <p:cNvSpPr txBox="1"/>
          <p:nvPr/>
        </p:nvSpPr>
        <p:spPr>
          <a:xfrm>
            <a:off x="7275095" y="1780674"/>
            <a:ext cx="32725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highlight>
                  <a:srgbClr val="FF0000"/>
                </a:highlight>
              </a:rPr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5674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36</Words>
  <Application>Microsoft Office PowerPoint</Application>
  <PresentationFormat>Widescreen</PresentationFormat>
  <Paragraphs>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 Gyanendra (MS/ECE4)</dc:creator>
  <cp:lastModifiedBy>Singh Gyanendra (MS/ECE4)</cp:lastModifiedBy>
  <cp:revision>2</cp:revision>
  <dcterms:created xsi:type="dcterms:W3CDTF">2025-07-29T06:30:41Z</dcterms:created>
  <dcterms:modified xsi:type="dcterms:W3CDTF">2025-09-03T16:33:52Z</dcterms:modified>
</cp:coreProperties>
</file>