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9" d="100"/>
          <a:sy n="49" d="100"/>
        </p:scale>
        <p:origin x="9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900CC-D047-C34B-0729-2767DD859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488416-E992-7DA8-E6A3-27B09DE08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77E20-7C29-0396-4862-D94DB667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39308-56E1-FA84-97B0-1263CFF4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C11F7-EC13-289B-1902-3DDA08CB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7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D01E6-E152-BD2F-6580-6F12F42D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73C20A-D759-3E31-02E0-4C0C5F21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30304-D684-2E08-8BC3-873E41CD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1FB89-90AD-E521-F6EF-3142D887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A590A-6617-6128-1662-E79D189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7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6236B-9640-2697-BB21-7C4EFD25B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76A32-6324-7ADD-E457-10C78EDC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07144-EE78-17B5-0FDB-7817940C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6A962-DC98-2474-2B26-1CBAC941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EF4CB-2AF2-5802-D7E4-3A6201FA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7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724FE-EE9D-3C7F-DA3D-00175AFE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29543-FB01-DFD2-D7DE-A0286125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2DBFA-3462-CB2B-4C88-35636DDF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E5999-9874-BA2C-2155-E02B915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650C5-4940-57A2-EA79-3A9E2487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8F9CD-5FAD-5AA8-1709-30E3D7B3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B3A7D-4390-4CEA-09C2-57A39FC1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1F182-B233-D8CD-483E-68F98167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6C7BD-0A8F-A817-1381-8FDAE996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2AD22-929E-51F1-1041-5873F154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2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FD872-BE2A-4821-3183-CA78EFC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6302C-C993-B92E-CDCB-DBD2D9E23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4DFB9-50DA-0BE4-CF41-88539BF6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0B2DC-A2F3-C0E2-392E-3BB06C09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52FED-D0C3-5999-BEAB-B6BDB4C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00287-CC90-C5A2-0303-24237F67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6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C0F7C-CB2E-CB86-4014-EC014AAF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2DFB1-97ED-2087-9E10-3AFA4762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1060B-A0C5-A45C-1C23-CF3DA7B0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D5F721-18CF-AFEA-EB32-C0A9AB4AC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B5CDA-CE21-CF19-BA49-9AFE337EB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06D889-25EE-3E68-395C-404A0F87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8E3B99-4B64-F677-F078-C925F855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88A9D-AEDA-2921-820D-80F2E479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7958F-54BD-A2BF-3CF2-A9F2EA1B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D943B5-132D-8CFB-8770-0C38C04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A24ACC-F9BD-9B11-6C7A-2CB29F52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04BFB4-3486-F33E-F519-8EC2FE51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4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032723-4F46-AC5E-52F2-1C0A8789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562FE9-53BF-7AEA-BEDE-0ACE5970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52A53-7120-334F-00D6-B93CD0D8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7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EAB1-21D1-9395-BF16-309E016D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ADD51-D674-CE13-872C-94BABB29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58AA3-6798-B197-5B3C-5AE684264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3AF5F-83E9-C461-72EC-C2473950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71BF6-47E3-271F-EF3A-79CA65F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269E2-05CD-469C-C1D3-6A948AEB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7EB17-0674-43D3-B996-045C15F8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4484E3-A7E3-2C43-7101-2F178698F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B2060-0CA3-0034-E4B8-8BFAA39C7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846589-F6D7-E64A-BEAC-B2FEA814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669AD-30FF-DA11-A3A4-A60E4656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32E34-7BED-307F-1C96-66A4DE6C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1147C3-36BC-AA6A-7C17-943B0922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5ED08-9ED5-4C7C-76CD-2F75E33D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9FA11-BBAA-BE40-B872-9B78E0C67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8CF4-01C5-4636-8E05-7E1AFBE5D34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12F55-FE5C-41C7-FD2C-EBC835DB6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94D0D-1743-3EB1-F53D-FA18ED0B9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3C8F-B0AE-40E5-96EC-8D570BE7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1943-20A2-E378-88BC-F4B6EA7D0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877" y="513806"/>
            <a:ext cx="5486400" cy="470671"/>
          </a:xfrm>
        </p:spPr>
        <p:txBody>
          <a:bodyPr>
            <a:normAutofit fontScale="90000"/>
          </a:bodyPr>
          <a:lstStyle/>
          <a:p>
            <a:r>
              <a:rPr lang="ko-KR" altLang="en-US" sz="4000" dirty="0"/>
              <a:t>환경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BE7CB8-5DC0-4441-A9CA-B197AD2D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35" y="1089613"/>
            <a:ext cx="5553850" cy="2295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2F0A97-A3C3-A97D-8165-750E5C104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44" y="4327434"/>
            <a:ext cx="8888065" cy="6763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343895-0982-A442-D358-D3ED3B7D7E76}"/>
              </a:ext>
            </a:extLst>
          </p:cNvPr>
          <p:cNvSpPr txBox="1"/>
          <p:nvPr/>
        </p:nvSpPr>
        <p:spPr>
          <a:xfrm>
            <a:off x="2447109" y="3490594"/>
            <a:ext cx="7125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http://welldev.iptime.org:8080 =</a:t>
            </a:r>
            <a:r>
              <a:rPr lang="ko-KR" altLang="en-US" b="0" i="0" dirty="0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112.146.206.134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에서 </a:t>
            </a:r>
            <a:r>
              <a:rPr lang="en-US" altLang="ko-KR" b="0" i="0" dirty="0" err="1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api</a:t>
            </a:r>
            <a:r>
              <a:rPr lang="en-US" altLang="ko-KR" b="0" i="0" dirty="0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호출시</a:t>
            </a:r>
            <a:r>
              <a:rPr lang="ko-KR" altLang="en-US" b="0" i="0" dirty="0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 err="1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cors</a:t>
            </a:r>
            <a:r>
              <a:rPr lang="en-US" altLang="ko-KR" b="0" i="0" dirty="0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FF8324"/>
                </a:solidFill>
                <a:effectLst/>
                <a:latin typeface="Helvetica" panose="020B0604020202020204" pitchFamily="34" charset="0"/>
              </a:rPr>
              <a:t>에러 발생</a:t>
            </a:r>
            <a:r>
              <a:rPr lang="ko-KR" altLang="en-US" dirty="0">
                <a:solidFill>
                  <a:srgbClr val="FF8324"/>
                </a:solidFill>
                <a:latin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FF8324"/>
                </a:solidFill>
                <a:latin typeface="Helvetica" panose="020B0604020202020204" pitchFamily="34" charset="0"/>
              </a:rPr>
              <a:t>:</a:t>
            </a:r>
            <a:r>
              <a:rPr lang="ko-KR" altLang="en-US" dirty="0">
                <a:solidFill>
                  <a:srgbClr val="FF8324"/>
                </a:solidFill>
                <a:latin typeface="Helvetica" panose="020B0604020202020204" pitchFamily="34" charset="0"/>
              </a:rPr>
              <a:t> 사설 </a:t>
            </a:r>
            <a:r>
              <a:rPr lang="en-US" altLang="ko-KR" dirty="0" err="1">
                <a:solidFill>
                  <a:srgbClr val="FF8324"/>
                </a:solidFill>
                <a:latin typeface="Helvetica" panose="020B0604020202020204" pitchFamily="34" charset="0"/>
              </a:rPr>
              <a:t>ip</a:t>
            </a:r>
            <a:r>
              <a:rPr lang="en-US" altLang="ko-KR" dirty="0">
                <a:solidFill>
                  <a:srgbClr val="FF8324"/>
                </a:solidFill>
                <a:latin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rgbClr val="FF8324"/>
                </a:solidFill>
                <a:latin typeface="Helvetica" panose="020B0604020202020204" pitchFamily="34" charset="0"/>
              </a:rPr>
              <a:t>와 공인 </a:t>
            </a:r>
            <a:r>
              <a:rPr lang="en-US" altLang="ko-KR" dirty="0" err="1">
                <a:solidFill>
                  <a:srgbClr val="FF8324"/>
                </a:solidFill>
                <a:latin typeface="Helvetica" panose="020B0604020202020204" pitchFamily="34" charset="0"/>
              </a:rPr>
              <a:t>ip</a:t>
            </a:r>
            <a:r>
              <a:rPr lang="en-US" altLang="ko-KR" dirty="0">
                <a:solidFill>
                  <a:srgbClr val="FF8324"/>
                </a:solidFill>
                <a:latin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rgbClr val="FF8324"/>
                </a:solidFill>
                <a:latin typeface="Helvetica" panose="020B0604020202020204" pitchFamily="34" charset="0"/>
              </a:rPr>
              <a:t>간 통신 문제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EBF1AE-1CED-C63B-BA31-680D15ED5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044" y="5453710"/>
            <a:ext cx="5563376" cy="543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5A3F53-6634-02A4-D88D-ADCE97A73278}"/>
              </a:ext>
            </a:extLst>
          </p:cNvPr>
          <p:cNvSpPr txBox="1"/>
          <p:nvPr/>
        </p:nvSpPr>
        <p:spPr>
          <a:xfrm>
            <a:off x="1119052" y="5996711"/>
            <a:ext cx="10884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Localhost </a:t>
            </a:r>
            <a:r>
              <a:rPr lang="ko-KR" altLang="en-US" dirty="0" err="1"/>
              <a:t>성공시</a:t>
            </a:r>
            <a:r>
              <a:rPr lang="ko-KR" altLang="en-US" dirty="0"/>
              <a:t> 뜨는 헤더들 </a:t>
            </a:r>
            <a:r>
              <a:rPr lang="en-US" altLang="ko-KR" dirty="0"/>
              <a:t>: http </a:t>
            </a:r>
            <a:r>
              <a:rPr lang="ko-KR" altLang="en-US" dirty="0" err="1"/>
              <a:t>끼리의</a:t>
            </a:r>
            <a:r>
              <a:rPr lang="ko-KR" altLang="en-US" dirty="0"/>
              <a:t> 공인</a:t>
            </a:r>
            <a:r>
              <a:rPr lang="en-US" altLang="ko-KR" dirty="0"/>
              <a:t>/ </a:t>
            </a:r>
            <a:r>
              <a:rPr lang="ko-KR" altLang="en-US" dirty="0"/>
              <a:t>사설간 통신이 아예 안되는 상태</a:t>
            </a:r>
            <a:endParaRPr lang="en-US" altLang="ko-KR" dirty="0"/>
          </a:p>
          <a:p>
            <a:r>
              <a:rPr lang="en-US" altLang="ko-KR" dirty="0" err="1"/>
              <a:t>Locallhost</a:t>
            </a:r>
            <a:r>
              <a:rPr lang="ko-KR" altLang="en-US" dirty="0"/>
              <a:t>주소를 </a:t>
            </a:r>
            <a:r>
              <a:rPr lang="en-US" altLang="ko-KR" dirty="0" err="1"/>
              <a:t>cors</a:t>
            </a:r>
            <a:r>
              <a:rPr lang="ko-KR" altLang="en-US" dirty="0"/>
              <a:t>에서 </a:t>
            </a:r>
            <a:r>
              <a:rPr lang="ko-KR" altLang="en-US" dirty="0" err="1"/>
              <a:t>제거시</a:t>
            </a:r>
            <a:r>
              <a:rPr lang="ko-KR" altLang="en-US" dirty="0"/>
              <a:t> 통신 안되는 것 확인</a:t>
            </a:r>
            <a:endParaRPr lang="en-US" altLang="ko-KR" dirty="0"/>
          </a:p>
          <a:p>
            <a:r>
              <a:rPr lang="ko-KR" altLang="en-US" dirty="0"/>
              <a:t>이로써 </a:t>
            </a:r>
            <a:r>
              <a:rPr lang="en-US" altLang="ko-KR" dirty="0" err="1"/>
              <a:t>cors</a:t>
            </a:r>
            <a:r>
              <a:rPr lang="ko-KR" altLang="en-US" dirty="0"/>
              <a:t> 설정이 적용은 되는 것으로 확인</a:t>
            </a:r>
          </a:p>
        </p:txBody>
      </p:sp>
    </p:spTree>
    <p:extLst>
      <p:ext uri="{BB962C8B-B14F-4D97-AF65-F5344CB8AC3E}">
        <p14:creationId xmlns:p14="http://schemas.microsoft.com/office/powerpoint/2010/main" val="2226135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21B94A-FE05-C104-0943-8E9D8DB42BA0}"/>
              </a:ext>
            </a:extLst>
          </p:cNvPr>
          <p:cNvSpPr txBox="1"/>
          <p:nvPr/>
        </p:nvSpPr>
        <p:spPr>
          <a:xfrm>
            <a:off x="0" y="517803"/>
            <a:ext cx="1343025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@Bean // 이 메서드가 반환하는 객체를 </a:t>
            </a:r>
            <a:r>
              <a:rPr lang="ko-KR" altLang="en-US" sz="1400" dirty="0" err="1"/>
              <a:t>Spring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IoC</a:t>
            </a:r>
            <a:r>
              <a:rPr lang="ko-KR" altLang="en-US" sz="1400" dirty="0"/>
              <a:t> 컨테이너에 빈으로 등록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public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CorsConfigurationSource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corsConfigurationSource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UrlBasedCorsConfigurationSource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source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UrlBasedCorsConfigurationSource</a:t>
            </a:r>
            <a:r>
              <a:rPr lang="ko-KR" altLang="en-US" sz="1400" dirty="0"/>
              <a:t>();// CORS 설정을 위한 객체 생성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CorsConfiguration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config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CorsConfiguration</a:t>
            </a:r>
            <a:r>
              <a:rPr lang="ko-KR" altLang="en-US" sz="1400" dirty="0"/>
              <a:t>();// CORS 설정 객체 생성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config.setAllowCredentials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); //인증 정보(예: 쿠키, HTTP 인증 및 클라이언트 SSL 인증서)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포함한 요청을 받을 수 있게 한다</a:t>
            </a:r>
          </a:p>
          <a:p>
            <a:r>
              <a:rPr lang="ko-KR" altLang="en-US" sz="1400" dirty="0"/>
              <a:t>        // 이 설정이 활성화되어 있을 때는 `Access-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-</a:t>
            </a:r>
            <a:r>
              <a:rPr lang="ko-KR" altLang="en-US" sz="1400" dirty="0" err="1"/>
              <a:t>Allow-Origin</a:t>
            </a:r>
            <a:r>
              <a:rPr lang="ko-KR" altLang="en-US" sz="1400" dirty="0"/>
              <a:t>` 헤더에서 "*"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사용할 수 없다.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config.setAllowedOrigins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List.of</a:t>
            </a:r>
            <a:r>
              <a:rPr lang="ko-KR" altLang="en-US" sz="1400" dirty="0"/>
              <a:t>(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"http://welldev.iptime.org:8888"</a:t>
            </a:r>
          </a:p>
          <a:p>
            <a:r>
              <a:rPr lang="ko-KR" altLang="en-US" sz="1400" dirty="0"/>
              <a:t>                ,"http://localhost:3000"</a:t>
            </a:r>
          </a:p>
          <a:p>
            <a:r>
              <a:rPr lang="ko-KR" altLang="en-US" sz="1400" dirty="0"/>
              <a:t>                ,"http://welldev.iptime.org:8080"));</a:t>
            </a:r>
            <a:endParaRPr lang="en-US" altLang="ko-KR" sz="1400" dirty="0"/>
          </a:p>
          <a:p>
            <a:r>
              <a:rPr lang="ko-KR" altLang="en-US" sz="1400" dirty="0"/>
              <a:t> // 클라이언트 도메인 추가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config.setAllowedMethods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List.of</a:t>
            </a:r>
            <a:r>
              <a:rPr lang="ko-KR" altLang="en-US" sz="1400" dirty="0"/>
              <a:t>("POST", "PUT", "DELETE", "GET", "OPTIONS", "HEAD")); // 허용할 HTTP 메서드 설정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config.setAllowedHeaders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List.of</a:t>
            </a:r>
            <a:r>
              <a:rPr lang="ko-KR" altLang="en-US" sz="1400" dirty="0"/>
              <a:t>("*"));  // 허용할 헤더 설정</a:t>
            </a:r>
          </a:p>
          <a:p>
            <a:r>
              <a:rPr lang="ko-KR" altLang="en-US" sz="1400" dirty="0"/>
              <a:t>        // PNA 관련 설정을 위해 여기에 추가</a:t>
            </a:r>
          </a:p>
          <a:p>
            <a:r>
              <a:rPr lang="ko-KR" altLang="en-US" sz="1400" dirty="0"/>
              <a:t>//        </a:t>
            </a:r>
            <a:r>
              <a:rPr lang="ko-KR" altLang="en-US" sz="1400" dirty="0" err="1"/>
              <a:t>config.addAllowedHeader</a:t>
            </a:r>
            <a:r>
              <a:rPr lang="ko-KR" altLang="en-US" sz="1400" dirty="0"/>
              <a:t>("Access-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-</a:t>
            </a:r>
            <a:r>
              <a:rPr lang="ko-KR" altLang="en-US" sz="1400" dirty="0" err="1"/>
              <a:t>Allow</a:t>
            </a:r>
            <a:r>
              <a:rPr lang="ko-KR" altLang="en-US" sz="1400" dirty="0"/>
              <a:t>-</a:t>
            </a:r>
            <a:r>
              <a:rPr lang="ko-KR" altLang="en-US" sz="1400" dirty="0" err="1"/>
              <a:t>Private</a:t>
            </a:r>
            <a:r>
              <a:rPr lang="ko-KR" altLang="en-US" sz="1400" dirty="0"/>
              <a:t>-Network"); // </a:t>
            </a:r>
            <a:r>
              <a:rPr lang="ko-KR" altLang="en-US" sz="1400" dirty="0" err="1"/>
              <a:t>요청해더</a:t>
            </a:r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config.setExposedHeaders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List.of</a:t>
            </a:r>
            <a:r>
              <a:rPr lang="ko-KR" altLang="en-US" sz="1400" dirty="0"/>
              <a:t>(  //</a:t>
            </a:r>
            <a:r>
              <a:rPr lang="ko-KR" altLang="en-US" sz="1400" dirty="0" err="1"/>
              <a:t>응답헤더</a:t>
            </a:r>
            <a:endParaRPr lang="ko-KR" altLang="en-US" sz="1400" dirty="0"/>
          </a:p>
          <a:p>
            <a:r>
              <a:rPr lang="ko-KR" altLang="en-US" sz="1400" dirty="0"/>
              <a:t>                "Access-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-</a:t>
            </a:r>
            <a:r>
              <a:rPr lang="ko-KR" altLang="en-US" sz="1400" dirty="0" err="1"/>
              <a:t>Allow</a:t>
            </a:r>
            <a:r>
              <a:rPr lang="ko-KR" altLang="en-US" sz="1400" dirty="0"/>
              <a:t>-</a:t>
            </a:r>
            <a:r>
              <a:rPr lang="ko-KR" altLang="en-US" sz="1400" dirty="0" err="1"/>
              <a:t>Private</a:t>
            </a:r>
            <a:r>
              <a:rPr lang="ko-KR" altLang="en-US" sz="1400" dirty="0"/>
              <a:t>-Network",</a:t>
            </a:r>
          </a:p>
          <a:p>
            <a:r>
              <a:rPr lang="ko-KR" altLang="en-US" sz="1400" dirty="0"/>
              <a:t>                "Access-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-</a:t>
            </a:r>
            <a:r>
              <a:rPr lang="ko-KR" altLang="en-US" sz="1400" dirty="0" err="1"/>
              <a:t>Allow-Origin</a:t>
            </a:r>
            <a:r>
              <a:rPr lang="ko-KR" altLang="en-US" sz="1400" dirty="0"/>
              <a:t>",</a:t>
            </a:r>
          </a:p>
          <a:p>
            <a:r>
              <a:rPr lang="ko-KR" altLang="en-US" sz="1400" dirty="0"/>
              <a:t>                "Access-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-</a:t>
            </a:r>
            <a:r>
              <a:rPr lang="ko-KR" altLang="en-US" sz="1400" dirty="0" err="1"/>
              <a:t>Allow-Credentials</a:t>
            </a:r>
            <a:r>
              <a:rPr lang="ko-KR" altLang="en-US" sz="1400" dirty="0"/>
              <a:t>",</a:t>
            </a:r>
          </a:p>
          <a:p>
            <a:r>
              <a:rPr lang="ko-KR" altLang="en-US" sz="1400" dirty="0"/>
              <a:t>                "</a:t>
            </a:r>
            <a:r>
              <a:rPr lang="ko-KR" altLang="en-US" sz="1400" dirty="0" err="1"/>
              <a:t>Authorization</a:t>
            </a:r>
            <a:r>
              <a:rPr lang="ko-KR" altLang="en-US" sz="1400" dirty="0"/>
              <a:t>",</a:t>
            </a:r>
          </a:p>
          <a:p>
            <a:r>
              <a:rPr lang="ko-KR" altLang="en-US" sz="1400" dirty="0"/>
              <a:t>                "</a:t>
            </a:r>
            <a:r>
              <a:rPr lang="ko-KR" altLang="en-US" sz="1400" dirty="0" err="1"/>
              <a:t>Content-Disposition</a:t>
            </a:r>
            <a:r>
              <a:rPr lang="ko-KR" altLang="en-US" sz="1400" dirty="0"/>
              <a:t>"</a:t>
            </a:r>
          </a:p>
          <a:p>
            <a:r>
              <a:rPr lang="ko-KR" altLang="en-US" sz="1400" dirty="0"/>
              <a:t>                )); // 클라이언트에게 노출할 헤더 설정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config.setMaxAge</a:t>
            </a:r>
            <a:r>
              <a:rPr lang="ko-KR" altLang="en-US" sz="1400" dirty="0"/>
              <a:t>(3600L);  // </a:t>
            </a:r>
            <a:r>
              <a:rPr lang="ko-KR" altLang="en-US" sz="1400" dirty="0" err="1"/>
              <a:t>pre-flight</a:t>
            </a:r>
            <a:r>
              <a:rPr lang="ko-KR" altLang="en-US" sz="1400" dirty="0"/>
              <a:t> 응답의 캐시 시간 설정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source.registerCorsConfiguration</a:t>
            </a:r>
            <a:r>
              <a:rPr lang="ko-KR" altLang="en-US" sz="1400" dirty="0"/>
              <a:t>("/**", </a:t>
            </a:r>
            <a:r>
              <a:rPr lang="ko-KR" altLang="en-US" sz="1400" dirty="0" err="1"/>
              <a:t>config</a:t>
            </a:r>
            <a:r>
              <a:rPr lang="ko-KR" altLang="en-US" sz="1400" dirty="0"/>
              <a:t>);  // 모든 경로에 대한 CORS 설정 적용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source</a:t>
            </a:r>
            <a:r>
              <a:rPr lang="ko-KR" altLang="en-US" sz="1400" dirty="0"/>
              <a:t>;  // CORS 설정 객체 반환</a:t>
            </a:r>
          </a:p>
          <a:p>
            <a:r>
              <a:rPr lang="ko-KR" altLang="en-US" sz="1400" dirty="0"/>
              <a:t>  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E2DEB-ABCB-95B1-BD40-8630B437DC58}"/>
              </a:ext>
            </a:extLst>
          </p:cNvPr>
          <p:cNvSpPr txBox="1"/>
          <p:nvPr/>
        </p:nvSpPr>
        <p:spPr>
          <a:xfrm>
            <a:off x="4637314" y="148471"/>
            <a:ext cx="13430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Security config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392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5C7B8B-1170-BE39-8C60-241244CFFF3E}"/>
              </a:ext>
            </a:extLst>
          </p:cNvPr>
          <p:cNvSpPr txBox="1"/>
          <p:nvPr/>
        </p:nvSpPr>
        <p:spPr>
          <a:xfrm>
            <a:off x="-217716" y="0"/>
            <a:ext cx="12830629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@Bean // 이 메서드가 반환하는 객체를 </a:t>
            </a:r>
            <a:r>
              <a:rPr lang="ko-KR" altLang="en-US" sz="1400" dirty="0" err="1"/>
              <a:t>Spring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IoC</a:t>
            </a:r>
            <a:r>
              <a:rPr lang="ko-KR" altLang="en-US" sz="1400" dirty="0"/>
              <a:t> 컨테이너에 빈으로 등록합니다.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public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SecurityFilterChain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filterChain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HttpSecurity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http</a:t>
            </a:r>
            <a:r>
              <a:rPr lang="ko-KR" altLang="en-US" sz="1400" dirty="0"/>
              <a:t>) </a:t>
            </a:r>
            <a:r>
              <a:rPr lang="ko-KR" altLang="en-US" sz="1400" dirty="0" err="1"/>
              <a:t>throws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Exception</a:t>
            </a:r>
            <a:r>
              <a:rPr lang="ko-KR" altLang="en-US" sz="1400" dirty="0"/>
              <a:t> {</a:t>
            </a:r>
          </a:p>
          <a:p>
            <a:r>
              <a:rPr lang="ko-KR" altLang="en-US" sz="1400" dirty="0"/>
              <a:t>         </a:t>
            </a:r>
            <a:r>
              <a:rPr lang="ko-KR" altLang="en-US" sz="1400" dirty="0" err="1"/>
              <a:t>http</a:t>
            </a:r>
            <a:endParaRPr lang="ko-KR" altLang="en-US" sz="1400" dirty="0"/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cors</a:t>
            </a:r>
            <a:r>
              <a:rPr lang="ko-KR" altLang="en-US" sz="1400" dirty="0"/>
              <a:t>()  // CORS 설정 활성화</a:t>
            </a:r>
          </a:p>
          <a:p>
            <a:r>
              <a:rPr lang="ko-KR" altLang="en-US" sz="1400" dirty="0"/>
              <a:t>                 .and()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csrf</a:t>
            </a:r>
            <a:r>
              <a:rPr lang="ko-KR" altLang="en-US" sz="1400" dirty="0"/>
              <a:t>().</a:t>
            </a:r>
            <a:r>
              <a:rPr lang="ko-KR" altLang="en-US" sz="1400" dirty="0" err="1"/>
              <a:t>disable</a:t>
            </a:r>
            <a:r>
              <a:rPr lang="ko-KR" altLang="en-US" sz="1400" dirty="0"/>
              <a:t>()  // CSRF 방지 기능 비활성화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sessionManagement</a:t>
            </a:r>
            <a:r>
              <a:rPr lang="ko-KR" altLang="en-US" sz="1400" dirty="0"/>
              <a:t>().</a:t>
            </a:r>
            <a:r>
              <a:rPr lang="ko-KR" altLang="en-US" sz="1400" dirty="0" err="1"/>
              <a:t>sessionCreationPolicy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SessionCreationPolicy.STATELESS</a:t>
            </a:r>
            <a:r>
              <a:rPr lang="ko-KR" altLang="en-US" sz="1400" dirty="0"/>
              <a:t>).and()  // 세션을 사용하지 않도록 설정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addFilter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JwtAuthenticationFilter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authenticationManager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securityProperties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tokenProvider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refreshTokenService</a:t>
            </a:r>
            <a:r>
              <a:rPr lang="ko-KR" altLang="en-US" sz="1400" dirty="0"/>
              <a:t>))  // JWT 인증 필터 추가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addFilter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JwtAuthorizationFilter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authenticationManager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securityProperties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tokenProvider</a:t>
            </a:r>
            <a:r>
              <a:rPr lang="ko-KR" altLang="en-US" sz="1400" dirty="0"/>
              <a:t>))  // JWT 권한 확인 필터 추가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logout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logoutUrl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logout</a:t>
            </a:r>
            <a:r>
              <a:rPr lang="ko-KR" altLang="en-US" sz="1400" dirty="0"/>
              <a:t>")  // 로그아웃 경로 설정</a:t>
            </a:r>
          </a:p>
          <a:p>
            <a:r>
              <a:rPr lang="ko-KR" altLang="en-US" sz="1400" dirty="0"/>
              <a:t>                 .</a:t>
            </a:r>
            <a:r>
              <a:rPr lang="ko-KR" altLang="en-US" sz="1400" dirty="0" err="1"/>
              <a:t>logoutSuccessUrl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loginTest.html</a:t>
            </a:r>
            <a:r>
              <a:rPr lang="ko-KR" altLang="en-US" sz="1400" dirty="0"/>
              <a:t>")  // 로그아웃 후 </a:t>
            </a:r>
            <a:r>
              <a:rPr lang="ko-KR" altLang="en-US" sz="1400" dirty="0" err="1"/>
              <a:t>리다이렉트할</a:t>
            </a:r>
            <a:r>
              <a:rPr lang="ko-KR" altLang="en-US" sz="1400" dirty="0"/>
              <a:t> 경로 설정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invalidateHttpSession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deleteCookies</a:t>
            </a:r>
            <a:r>
              <a:rPr lang="ko-KR" altLang="en-US" sz="1400" dirty="0"/>
              <a:t>("JSESSIONID", "</a:t>
            </a:r>
            <a:r>
              <a:rPr lang="ko-KR" altLang="en-US" sz="1400" dirty="0" err="1"/>
              <a:t>access_token</a:t>
            </a:r>
            <a:r>
              <a:rPr lang="ko-KR" altLang="en-US" sz="1400" dirty="0"/>
              <a:t>", "</a:t>
            </a:r>
            <a:r>
              <a:rPr lang="ko-KR" altLang="en-US" sz="1400" dirty="0" err="1"/>
              <a:t>refresh_token</a:t>
            </a:r>
            <a:r>
              <a:rPr lang="ko-KR" altLang="en-US" sz="1400" dirty="0"/>
              <a:t>");// 로그아웃 시 삭제할 쿠키 설정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http.authorizeRequests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init</a:t>
            </a:r>
            <a:r>
              <a:rPr lang="ko-KR" altLang="en-US" sz="1400" dirty="0"/>
              <a:t>/**").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()// "/</a:t>
            </a:r>
            <a:r>
              <a:rPr lang="ko-KR" altLang="en-US" sz="1400" dirty="0" err="1"/>
              <a:t>init</a:t>
            </a:r>
            <a:r>
              <a:rPr lang="ko-KR" altLang="en-US" sz="1400" dirty="0"/>
              <a:t>/**" 경로는 누구나 접근 가능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api</a:t>
            </a:r>
            <a:r>
              <a:rPr lang="ko-KR" altLang="en-US" sz="1400" dirty="0"/>
              <a:t>/**").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("/", "/**", "/</a:t>
            </a:r>
            <a:r>
              <a:rPr lang="ko-KR" altLang="en-US" sz="1400" dirty="0" err="1"/>
              <a:t>init</a:t>
            </a:r>
            <a:r>
              <a:rPr lang="ko-KR" altLang="en-US" sz="1400" dirty="0"/>
              <a:t>/**").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admin</a:t>
            </a:r>
            <a:r>
              <a:rPr lang="ko-KR" altLang="en-US" sz="1400" dirty="0"/>
              <a:t>/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/</a:t>
            </a:r>
            <a:r>
              <a:rPr lang="ko-KR" altLang="en-US" sz="1400" dirty="0" err="1"/>
              <a:t>business</a:t>
            </a:r>
            <a:r>
              <a:rPr lang="ko-KR" altLang="en-US" sz="1400" dirty="0"/>
              <a:t>/**").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admin</a:t>
            </a:r>
            <a:r>
              <a:rPr lang="ko-KR" altLang="en-US" sz="1400" dirty="0"/>
              <a:t>/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/</a:t>
            </a:r>
            <a:r>
              <a:rPr lang="ko-KR" altLang="en-US" sz="1400" dirty="0" err="1"/>
              <a:t>employee</a:t>
            </a:r>
            <a:r>
              <a:rPr lang="ko-KR" altLang="en-US" sz="1400" dirty="0"/>
              <a:t>/**").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admin</a:t>
            </a:r>
            <a:r>
              <a:rPr lang="ko-KR" altLang="en-US" sz="1400" dirty="0"/>
              <a:t>/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/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/**").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file</a:t>
            </a:r>
            <a:r>
              <a:rPr lang="ko-KR" altLang="en-US" sz="1400" dirty="0"/>
              <a:t>/**").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login</a:t>
            </a:r>
            <a:r>
              <a:rPr lang="ko-KR" altLang="en-US" sz="1400" dirty="0"/>
              <a:t>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logout</a:t>
            </a:r>
            <a:r>
              <a:rPr lang="ko-KR" altLang="en-US" sz="1400" dirty="0"/>
              <a:t>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</a:t>
            </a:r>
            <a:r>
              <a:rPr lang="ko-KR" altLang="en-US" sz="1400" dirty="0" err="1"/>
              <a:t>signup</a:t>
            </a:r>
            <a:r>
              <a:rPr lang="ko-KR" altLang="en-US" sz="1400" dirty="0"/>
              <a:t>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//                .</a:t>
            </a:r>
            <a:r>
              <a:rPr lang="ko-KR" altLang="en-US" sz="1400" dirty="0" err="1"/>
              <a:t>requestMatchers</a:t>
            </a:r>
            <a:r>
              <a:rPr lang="ko-KR" altLang="en-US" sz="1400" dirty="0"/>
              <a:t>("/**").</a:t>
            </a:r>
            <a:r>
              <a:rPr lang="ko-KR" altLang="en-US" sz="1400" dirty="0" err="1"/>
              <a:t>permitAll</a:t>
            </a:r>
            <a:r>
              <a:rPr lang="ko-KR" altLang="en-US" sz="1400" dirty="0"/>
              <a:t>() // 나머지 모든 요청은 누구나 접근 가능</a:t>
            </a:r>
          </a:p>
          <a:p>
            <a:r>
              <a:rPr lang="ko-KR" altLang="en-US" sz="1400" dirty="0"/>
              <a:t>                .</a:t>
            </a:r>
            <a:r>
              <a:rPr lang="ko-KR" altLang="en-US" sz="1400" dirty="0" err="1"/>
              <a:t>anyRequest</a:t>
            </a:r>
            <a:r>
              <a:rPr lang="ko-KR" altLang="en-US" sz="1400" dirty="0"/>
              <a:t>().</a:t>
            </a:r>
            <a:r>
              <a:rPr lang="ko-KR" altLang="en-US" sz="1400" dirty="0" err="1"/>
              <a:t>authenticated</a:t>
            </a:r>
            <a:r>
              <a:rPr lang="ko-KR" altLang="en-US" sz="1400" dirty="0"/>
              <a:t>();// 그 외 나머지 요청은 인증된 사용자만 접근 가능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http.build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486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E2DB7D-204D-44FA-4D8E-6FD63D2188AA}"/>
              </a:ext>
            </a:extLst>
          </p:cNvPr>
          <p:cNvSpPr txBox="1"/>
          <p:nvPr/>
        </p:nvSpPr>
        <p:spPr>
          <a:xfrm>
            <a:off x="232226" y="752012"/>
            <a:ext cx="89843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axios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"</a:t>
            </a:r>
            <a:r>
              <a:rPr lang="ko-KR" altLang="en-US" dirty="0" err="1"/>
              <a:t>axios</a:t>
            </a:r>
            <a:r>
              <a:rPr lang="ko-KR" altLang="en-US" dirty="0"/>
              <a:t>";</a:t>
            </a:r>
          </a:p>
          <a:p>
            <a:endParaRPr lang="ko-KR" altLang="en-US" dirty="0"/>
          </a:p>
          <a:p>
            <a:r>
              <a:rPr lang="ko-KR" altLang="en-US" dirty="0" err="1"/>
              <a:t>export</a:t>
            </a:r>
            <a:r>
              <a:rPr lang="ko-KR" altLang="en-US" dirty="0"/>
              <a:t> </a:t>
            </a:r>
            <a:r>
              <a:rPr lang="ko-KR" altLang="en-US" dirty="0" err="1"/>
              <a:t>const</a:t>
            </a:r>
            <a:r>
              <a:rPr lang="ko-KR" altLang="en-US" dirty="0"/>
              <a:t> BASE_URL = </a:t>
            </a:r>
            <a:r>
              <a:rPr lang="ko-KR" altLang="en-US" dirty="0" err="1"/>
              <a:t>axios.create</a:t>
            </a:r>
            <a:r>
              <a:rPr lang="ko-KR" altLang="en-US" dirty="0"/>
              <a:t>({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baseURL</a:t>
            </a:r>
            <a:r>
              <a:rPr lang="ko-KR" altLang="en-US" dirty="0"/>
              <a:t>: "http://welldev.iptime.org:8080",  // </a:t>
            </a:r>
            <a:r>
              <a:rPr lang="ko-KR" altLang="en-US" dirty="0" err="1"/>
              <a:t>regacy</a:t>
            </a:r>
            <a:r>
              <a:rPr lang="ko-KR" altLang="en-US" dirty="0"/>
              <a:t> API 서버 22.09 ~  </a:t>
            </a:r>
          </a:p>
          <a:p>
            <a:r>
              <a:rPr lang="ko-KR" altLang="en-US" dirty="0"/>
              <a:t>});</a:t>
            </a:r>
          </a:p>
          <a:p>
            <a:endParaRPr lang="ko-KR" altLang="en-US" dirty="0"/>
          </a:p>
          <a:p>
            <a:r>
              <a:rPr lang="ko-KR" altLang="en-US" dirty="0" err="1"/>
              <a:t>export</a:t>
            </a:r>
            <a:r>
              <a:rPr lang="ko-KR" altLang="en-US" dirty="0"/>
              <a:t> </a:t>
            </a:r>
            <a:r>
              <a:rPr lang="ko-KR" altLang="en-US" dirty="0" err="1"/>
              <a:t>const</a:t>
            </a:r>
            <a:r>
              <a:rPr lang="ko-KR" altLang="en-US" dirty="0"/>
              <a:t> NEW_BASE_URL = </a:t>
            </a:r>
            <a:r>
              <a:rPr lang="ko-KR" altLang="en-US" dirty="0" err="1"/>
              <a:t>axios.create</a:t>
            </a:r>
            <a:r>
              <a:rPr lang="ko-KR" altLang="en-US" dirty="0"/>
              <a:t>({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baseURL</a:t>
            </a:r>
            <a:r>
              <a:rPr lang="ko-KR" altLang="en-US" dirty="0"/>
              <a:t>: "http://192.168.0.5:8080",           // New API 서버 23.11.17 - 첫 연결</a:t>
            </a:r>
          </a:p>
          <a:p>
            <a:r>
              <a:rPr lang="ko-KR" altLang="en-US" dirty="0"/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F9B5A-7BAA-453A-9911-4656FAE86747}"/>
              </a:ext>
            </a:extLst>
          </p:cNvPr>
          <p:cNvSpPr txBox="1"/>
          <p:nvPr/>
        </p:nvSpPr>
        <p:spPr>
          <a:xfrm>
            <a:off x="232226" y="191985"/>
            <a:ext cx="37446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프론트에서 </a:t>
            </a:r>
            <a:r>
              <a:rPr lang="en-US" altLang="ko-KR" sz="2400" b="1" dirty="0"/>
              <a:t>base </a:t>
            </a:r>
            <a:r>
              <a:rPr lang="en-US" altLang="ko-KR" sz="2400" b="1" dirty="0" err="1"/>
              <a:t>url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9F097-17E5-F863-ABDA-09B9B7F35596}"/>
              </a:ext>
            </a:extLst>
          </p:cNvPr>
          <p:cNvSpPr txBox="1"/>
          <p:nvPr/>
        </p:nvSpPr>
        <p:spPr>
          <a:xfrm>
            <a:off x="0" y="426178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console.log</a:t>
            </a:r>
            <a:r>
              <a:rPr lang="ko-KR" altLang="en-US" dirty="0"/>
              <a:t>("</a:t>
            </a:r>
            <a:r>
              <a:rPr lang="ko-KR" altLang="en-US" dirty="0" err="1"/>
              <a:t>click</a:t>
            </a:r>
            <a:r>
              <a:rPr lang="ko-KR" altLang="en-US" dirty="0"/>
              <a:t> </a:t>
            </a:r>
            <a:r>
              <a:rPr lang="ko-KR" altLang="en-US" dirty="0" err="1"/>
              <a:t>login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let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= { </a:t>
            </a:r>
            <a:r>
              <a:rPr lang="ko-KR" altLang="en-US" dirty="0" err="1"/>
              <a:t>username</a:t>
            </a:r>
            <a:r>
              <a:rPr lang="ko-KR" altLang="en-US" dirty="0"/>
              <a:t>: `${</a:t>
            </a:r>
            <a:r>
              <a:rPr lang="ko-KR" altLang="en-US" dirty="0" err="1"/>
              <a:t>inputId</a:t>
            </a:r>
            <a:r>
              <a:rPr lang="ko-KR" altLang="en-US" dirty="0"/>
              <a:t>}`, </a:t>
            </a:r>
            <a:r>
              <a:rPr lang="ko-KR" altLang="en-US" dirty="0" err="1"/>
              <a:t>password</a:t>
            </a:r>
            <a:r>
              <a:rPr lang="ko-KR" altLang="en-US" dirty="0"/>
              <a:t>: `${</a:t>
            </a:r>
            <a:r>
              <a:rPr lang="ko-KR" altLang="en-US" dirty="0" err="1"/>
              <a:t>inputPw</a:t>
            </a:r>
            <a:r>
              <a:rPr lang="ko-KR" altLang="en-US" dirty="0"/>
              <a:t>}` };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NEW_BASE_URL.post</a:t>
            </a:r>
            <a:r>
              <a:rPr lang="ko-KR" altLang="en-US" dirty="0"/>
              <a:t>("/</a:t>
            </a:r>
            <a:r>
              <a:rPr lang="ko-KR" altLang="en-US" dirty="0" err="1"/>
              <a:t>login</a:t>
            </a:r>
            <a:r>
              <a:rPr lang="ko-KR" altLang="en-US" dirty="0"/>
              <a:t>", </a:t>
            </a:r>
            <a:r>
              <a:rPr lang="ko-KR" altLang="en-US" dirty="0" err="1"/>
              <a:t>JSON.stringify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), { </a:t>
            </a:r>
            <a:r>
              <a:rPr lang="ko-KR" altLang="en-US" dirty="0" err="1"/>
              <a:t>withCredentials</a:t>
            </a:r>
            <a:r>
              <a:rPr lang="ko-KR" altLang="en-US" dirty="0"/>
              <a:t>: </a:t>
            </a:r>
            <a:r>
              <a:rPr lang="ko-KR" altLang="en-US" dirty="0" err="1"/>
              <a:t>true</a:t>
            </a:r>
            <a:r>
              <a:rPr lang="ko-KR" altLang="en-US" dirty="0"/>
              <a:t> }, {   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headers</a:t>
            </a:r>
            <a:r>
              <a:rPr lang="ko-KR" altLang="en-US" dirty="0"/>
              <a:t>: {</a:t>
            </a:r>
          </a:p>
          <a:p>
            <a:r>
              <a:rPr lang="ko-KR" altLang="en-US" dirty="0"/>
              <a:t>        "</a:t>
            </a:r>
            <a:r>
              <a:rPr lang="ko-KR" altLang="en-US" dirty="0" err="1"/>
              <a:t>Content-Type</a:t>
            </a:r>
            <a:r>
              <a:rPr lang="ko-KR" altLang="en-US" dirty="0"/>
              <a:t>": `</a:t>
            </a:r>
            <a:r>
              <a:rPr lang="ko-KR" altLang="en-US" dirty="0" err="1"/>
              <a:t>application</a:t>
            </a:r>
            <a:r>
              <a:rPr lang="ko-KR" altLang="en-US" dirty="0"/>
              <a:t>/</a:t>
            </a:r>
            <a:r>
              <a:rPr lang="ko-KR" altLang="en-US" dirty="0" err="1"/>
              <a:t>json</a:t>
            </a:r>
            <a:r>
              <a:rPr lang="ko-KR" altLang="en-US" dirty="0"/>
              <a:t>`,</a:t>
            </a:r>
          </a:p>
          <a:p>
            <a:r>
              <a:rPr lang="ko-KR" altLang="en-US" dirty="0"/>
              <a:t>      },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EE562-7412-8FD5-5D68-403944ABFEA3}"/>
              </a:ext>
            </a:extLst>
          </p:cNvPr>
          <p:cNvSpPr txBox="1"/>
          <p:nvPr/>
        </p:nvSpPr>
        <p:spPr>
          <a:xfrm>
            <a:off x="0" y="37582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Login </a:t>
            </a:r>
            <a:r>
              <a:rPr lang="ko-KR" altLang="en-US" sz="2400" b="1" dirty="0" err="1"/>
              <a:t>호출시</a:t>
            </a:r>
            <a:r>
              <a:rPr lang="ko-KR" altLang="en-US" sz="2400" b="1" dirty="0"/>
              <a:t> 프론트 설정 </a:t>
            </a:r>
            <a:r>
              <a:rPr lang="en-US" altLang="ko-KR" sz="2400" b="1" dirty="0"/>
              <a:t>/ </a:t>
            </a:r>
            <a:r>
              <a:rPr lang="en-US" altLang="ko-KR" sz="2400" b="1" dirty="0" err="1"/>
              <a:t>Login.jsx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165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773</Words>
  <Application>Microsoft Office PowerPoint</Application>
  <PresentationFormat>와이드스크린</PresentationFormat>
  <Paragraphs>83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Helvetica</vt:lpstr>
      <vt:lpstr>Office 테마</vt:lpstr>
      <vt:lpstr>환경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</dc:title>
  <dc:creator>네트웍스 웰</dc:creator>
  <cp:lastModifiedBy>네트웍스 웰</cp:lastModifiedBy>
  <cp:revision>2</cp:revision>
  <dcterms:created xsi:type="dcterms:W3CDTF">2024-01-04T01:06:23Z</dcterms:created>
  <dcterms:modified xsi:type="dcterms:W3CDTF">2024-01-04T01:15:32Z</dcterms:modified>
</cp:coreProperties>
</file>