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0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0C9D-621F-4E91-B8B1-16D45536BE1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88A1-5DBE-47F5-ACCD-BDA775FE5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38"/>
            <a:ext cx="12192000" cy="222295"/>
          </a:xfrm>
          <a:prstGeom prst="rect">
            <a:avLst/>
          </a:prstGeom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14491"/>
              </p:ext>
            </p:extLst>
          </p:nvPr>
        </p:nvGraphicFramePr>
        <p:xfrm>
          <a:off x="5501639" y="678338"/>
          <a:ext cx="6604003" cy="223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139">
                  <a:extLst>
                    <a:ext uri="{9D8B030D-6E8A-4147-A177-3AD203B41FA5}">
                      <a16:colId xmlns:a16="http://schemas.microsoft.com/office/drawing/2014/main" val="1536974236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1209396635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833835906"/>
                    </a:ext>
                  </a:extLst>
                </a:gridCol>
                <a:gridCol w="384429">
                  <a:extLst>
                    <a:ext uri="{9D8B030D-6E8A-4147-A177-3AD203B41FA5}">
                      <a16:colId xmlns:a16="http://schemas.microsoft.com/office/drawing/2014/main" val="1854023779"/>
                    </a:ext>
                  </a:extLst>
                </a:gridCol>
                <a:gridCol w="384429">
                  <a:extLst>
                    <a:ext uri="{9D8B030D-6E8A-4147-A177-3AD203B41FA5}">
                      <a16:colId xmlns:a16="http://schemas.microsoft.com/office/drawing/2014/main" val="3405191946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1717005322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1346734059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2258668158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2223104140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2687129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No.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이름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en-US" altLang="ko-KR" sz="700" b="1" dirty="0" smtClean="0"/>
                        <a:t>ID</a:t>
                      </a:r>
                      <a:endParaRPr lang="ko-KR" altLang="en-US" sz="7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최초 시작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좌표 </a:t>
                      </a:r>
                      <a:r>
                        <a:rPr lang="en-US" altLang="ko-KR" sz="700" b="1" dirty="0" smtClean="0"/>
                        <a:t>(m)</a:t>
                      </a:r>
                      <a:endParaRPr lang="ko-KR" altLang="en-US" sz="7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최초 이동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속도 </a:t>
                      </a:r>
                      <a:r>
                        <a:rPr lang="en-US" altLang="ko-KR" sz="700" b="1" dirty="0" smtClean="0"/>
                        <a:t>(knot)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최초 방향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각도 </a:t>
                      </a:r>
                      <a:r>
                        <a:rPr lang="en-US" altLang="ko-KR" sz="700" b="1" dirty="0" smtClean="0"/>
                        <a:t>( </a:t>
                      </a:r>
                      <a:r>
                        <a:rPr lang="ko-KR" altLang="en-US" sz="700" b="1" dirty="0" smtClean="0"/>
                        <a:t>˚</a:t>
                      </a:r>
                      <a:r>
                        <a:rPr lang="en-US" altLang="ko-KR" sz="700" b="1" dirty="0" smtClean="0"/>
                        <a:t>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</a:t>
                      </a:r>
                      <a:r>
                        <a:rPr lang="ko-KR" altLang="en-US" sz="700" b="1" baseline="0" dirty="0" smtClean="0"/>
                        <a:t> </a:t>
                      </a:r>
                      <a:endParaRPr lang="en-US" altLang="ko-KR" sz="700" b="1" baseline="0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타입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 </a:t>
                      </a:r>
                      <a:endParaRPr lang="en-US" altLang="ko-KR" sz="700" b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/>
                        <a:t>길이 </a:t>
                      </a:r>
                      <a:r>
                        <a:rPr lang="en-US" altLang="ko-KR" sz="700" b="1" baseline="0" dirty="0" smtClean="0"/>
                        <a:t>(m)</a:t>
                      </a:r>
                      <a:endParaRPr lang="ko-KR" altLang="en-US" sz="700" b="1" baseline="30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색상</a:t>
                      </a:r>
                      <a:endParaRPr lang="ko-KR" altLang="en-US" sz="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417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i="1" dirty="0" smtClean="0"/>
                        <a:t>x</a:t>
                      </a:r>
                      <a:endParaRPr lang="ko-KR" altLang="en-US" sz="7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i="1" dirty="0" smtClean="0"/>
                        <a:t>y</a:t>
                      </a:r>
                      <a:endParaRPr lang="ko-KR" altLang="en-US" sz="700" b="1" i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643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0.0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0.0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원</a:t>
                      </a:r>
                      <a:r>
                        <a:rPr lang="en-US" altLang="ko-KR" sz="700" dirty="0" smtClean="0"/>
                        <a:t>(C)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 smtClean="0"/>
                        <a:t>지름</a:t>
                      </a:r>
                      <a:endParaRPr lang="ko-KR" altLang="en-US" sz="7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Blue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327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원</a:t>
                      </a:r>
                      <a:r>
                        <a:rPr lang="en-US" altLang="ko-KR" sz="700" dirty="0" smtClean="0"/>
                        <a:t>(C)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/>
                        <a:t>1</a:t>
                      </a:r>
                      <a:endParaRPr lang="ko-KR" altLang="en-US" sz="7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Orange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0101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정사각형</a:t>
                      </a:r>
                      <a:r>
                        <a:rPr lang="en-US" altLang="ko-KR" sz="700" dirty="0" smtClean="0"/>
                        <a:t>(S)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한 변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Green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8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콤보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444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정사각형</a:t>
                      </a:r>
                      <a:r>
                        <a:rPr lang="en-US" altLang="ko-KR" sz="700" dirty="0" smtClean="0"/>
                        <a:t>(S)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한 변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Red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274486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193040" y="364066"/>
            <a:ext cx="5217160" cy="5206263"/>
            <a:chOff x="213360" y="364066"/>
            <a:chExt cx="5217160" cy="52062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13882" t="14228" r="18552"/>
            <a:stretch/>
          </p:blipFill>
          <p:spPr>
            <a:xfrm>
              <a:off x="213360" y="364066"/>
              <a:ext cx="5217160" cy="5206263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2712720" y="284310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824480" y="272626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936240" y="260942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048000" y="249258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159760" y="237574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271520" y="225890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83280" y="2142066"/>
              <a:ext cx="223520" cy="23368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02560" y="2843106"/>
              <a:ext cx="233680" cy="233680"/>
            </a:xfrm>
            <a:prstGeom prst="rect">
              <a:avLst/>
            </a:prstGeom>
            <a:solidFill>
              <a:srgbClr val="70AD47">
                <a:alpha val="10196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02560" y="284310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800" y="295994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79040" y="307678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62200" y="319362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45360" y="331046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28520" y="342730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1680" y="354414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94840" y="366098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78000" y="377782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61160" y="3894666"/>
              <a:ext cx="233680" cy="2336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39400" y="2779946"/>
              <a:ext cx="360000" cy="3600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25580" y="2961386"/>
              <a:ext cx="360000" cy="3600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99400" y="3141386"/>
              <a:ext cx="360000" cy="3600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62380" y="3321386"/>
              <a:ext cx="360000" cy="3600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59400" y="3501386"/>
              <a:ext cx="360000" cy="3600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643381" y="2791546"/>
              <a:ext cx="360000" cy="360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459400" y="2603586"/>
              <a:ext cx="360000" cy="360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276862" y="2431626"/>
              <a:ext cx="360000" cy="360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103120" y="2258906"/>
              <a:ext cx="360000" cy="360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929378" y="2070946"/>
              <a:ext cx="360000" cy="360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49378" y="1898226"/>
              <a:ext cx="360000" cy="360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343559" y="2492586"/>
            <a:ext cx="762083" cy="4166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343558" y="2058857"/>
            <a:ext cx="762084" cy="396711"/>
          </a:xfrm>
          <a:prstGeom prst="rect">
            <a:avLst/>
          </a:prstGeom>
          <a:solidFill>
            <a:srgbClr val="70AD47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43558" y="1620520"/>
            <a:ext cx="762084" cy="40132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343558" y="1189978"/>
            <a:ext cx="762084" cy="430542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410200" y="364066"/>
            <a:ext cx="8739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■ 이동체 정보</a:t>
            </a:r>
            <a:endParaRPr lang="ko-KR" altLang="en-US" sz="800" b="1" dirty="0"/>
          </a:p>
        </p:txBody>
      </p:sp>
      <p:sp>
        <p:nvSpPr>
          <p:cNvPr id="53" name="직사각형 52"/>
          <p:cNvSpPr/>
          <p:nvPr/>
        </p:nvSpPr>
        <p:spPr>
          <a:xfrm>
            <a:off x="5410200" y="3157842"/>
            <a:ext cx="10791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■ 시뮬레이션 조건</a:t>
            </a:r>
            <a:endParaRPr lang="ko-KR" altLang="en-US" sz="800" b="1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59486"/>
              </p:ext>
            </p:extLst>
          </p:nvPr>
        </p:nvGraphicFramePr>
        <p:xfrm>
          <a:off x="5501639" y="3501386"/>
          <a:ext cx="6604003" cy="19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139">
                  <a:extLst>
                    <a:ext uri="{9D8B030D-6E8A-4147-A177-3AD203B41FA5}">
                      <a16:colId xmlns:a16="http://schemas.microsoft.com/office/drawing/2014/main" val="1536974236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1209396635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833835906"/>
                    </a:ext>
                  </a:extLst>
                </a:gridCol>
                <a:gridCol w="439673">
                  <a:extLst>
                    <a:ext uri="{9D8B030D-6E8A-4147-A177-3AD203B41FA5}">
                      <a16:colId xmlns:a16="http://schemas.microsoft.com/office/drawing/2014/main" val="1854023779"/>
                    </a:ext>
                  </a:extLst>
                </a:gridCol>
                <a:gridCol w="439673">
                  <a:extLst>
                    <a:ext uri="{9D8B030D-6E8A-4147-A177-3AD203B41FA5}">
                      <a16:colId xmlns:a16="http://schemas.microsoft.com/office/drawing/2014/main" val="3405191946"/>
                    </a:ext>
                  </a:extLst>
                </a:gridCol>
                <a:gridCol w="658370">
                  <a:extLst>
                    <a:ext uri="{9D8B030D-6E8A-4147-A177-3AD203B41FA5}">
                      <a16:colId xmlns:a16="http://schemas.microsoft.com/office/drawing/2014/main" val="1717005322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1346734059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2258668158"/>
                    </a:ext>
                  </a:extLst>
                </a:gridCol>
                <a:gridCol w="1537716">
                  <a:extLst>
                    <a:ext uri="{9D8B030D-6E8A-4147-A177-3AD203B41FA5}">
                      <a16:colId xmlns:a16="http://schemas.microsoft.com/office/drawing/2014/main" val="222310414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No.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이름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en-US" altLang="ko-KR" sz="700" b="1" dirty="0" smtClean="0"/>
                        <a:t>ID</a:t>
                      </a:r>
                      <a:endParaRPr lang="ko-KR" altLang="en-US" sz="7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임무 수행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영역</a:t>
                      </a:r>
                      <a:r>
                        <a:rPr lang="ko-KR" altLang="en-US" sz="700" b="1" baseline="0" dirty="0" smtClean="0"/>
                        <a:t> 범위 </a:t>
                      </a:r>
                      <a:r>
                        <a:rPr lang="en-US" altLang="ko-KR" sz="700" b="1" baseline="0" dirty="0" smtClean="0"/>
                        <a:t>(m)</a:t>
                      </a:r>
                      <a:endParaRPr lang="ko-KR" altLang="en-US" sz="7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초당 이동속도 </a:t>
                      </a:r>
                      <a:r>
                        <a:rPr lang="ko-KR" altLang="en-US" sz="700" b="1" dirty="0" err="1" smtClean="0"/>
                        <a:t>증가</a:t>
                      </a:r>
                      <a:r>
                        <a:rPr lang="ko-KR" altLang="en-US" sz="700" b="1" baseline="0" dirty="0" err="1" smtClean="0"/>
                        <a:t>량</a:t>
                      </a:r>
                      <a:r>
                        <a:rPr lang="ko-KR" altLang="en-US" sz="700" b="1" baseline="0" dirty="0" smtClean="0"/>
                        <a:t> </a:t>
                      </a:r>
                      <a:r>
                        <a:rPr lang="en-US" altLang="ko-KR" sz="700" b="1" dirty="0" smtClean="0"/>
                        <a:t>(knot)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초당 방향각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증가</a:t>
                      </a:r>
                      <a:r>
                        <a:rPr lang="en-US" altLang="ko-KR" sz="700" b="1" dirty="0" smtClean="0"/>
                        <a:t>(</a:t>
                      </a:r>
                      <a:r>
                        <a:rPr lang="en-US" altLang="ko-KR" sz="700" b="1" baseline="0" dirty="0" smtClean="0"/>
                        <a:t> </a:t>
                      </a:r>
                      <a:r>
                        <a:rPr lang="ko-KR" altLang="en-US" sz="700" b="1" dirty="0" smtClean="0"/>
                        <a:t>˚</a:t>
                      </a:r>
                      <a:r>
                        <a:rPr lang="en-US" altLang="ko-KR" sz="700" b="1" dirty="0" smtClean="0"/>
                        <a:t>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임무 수행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시간</a:t>
                      </a:r>
                      <a:r>
                        <a:rPr lang="en-US" altLang="ko-KR" sz="700" b="1" dirty="0" smtClean="0"/>
                        <a:t>(sec)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/>
                        <a:t>기타 특이사항</a:t>
                      </a:r>
                      <a:endParaRPr lang="ko-KR" altLang="en-US" sz="7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417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X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Y</a:t>
                      </a:r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643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+14.0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+14.0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327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-14.0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+14.0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7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0101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-14.0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-14.0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875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콤보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444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+14.0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-14.0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5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274486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1549058" y="1717546"/>
            <a:ext cx="360000" cy="3600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369058" y="1534608"/>
            <a:ext cx="360000" cy="3600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9176"/>
              </p:ext>
            </p:extLst>
          </p:nvPr>
        </p:nvGraphicFramePr>
        <p:xfrm>
          <a:off x="190500" y="5827249"/>
          <a:ext cx="5217159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159">
                  <a:extLst>
                    <a:ext uri="{9D8B030D-6E8A-4147-A177-3AD203B41FA5}">
                      <a16:colId xmlns:a16="http://schemas.microsoft.com/office/drawing/2014/main" val="1536974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64334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90499" y="5827250"/>
            <a:ext cx="2570480" cy="19811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824720" y="5660098"/>
            <a:ext cx="2280922" cy="365271"/>
          </a:xfrm>
          <a:prstGeom prst="roundRect">
            <a:avLst>
              <a:gd name="adj" fmla="val 1252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80929" y="5688844"/>
            <a:ext cx="1968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▶시뮬레이션 시작</a:t>
            </a:r>
            <a:endParaRPr lang="ko-KR" altLang="en-US" sz="1400" b="1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624972" y="5570329"/>
            <a:ext cx="3408045" cy="1583822"/>
            <a:chOff x="5715635" y="5698623"/>
            <a:chExt cx="3408045" cy="1583822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635" y="5698623"/>
              <a:ext cx="3408045" cy="1583822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5751195" y="5719621"/>
              <a:ext cx="1279525" cy="24622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1" dirty="0" smtClean="0">
                  <a:latin typeface="+mn-ea"/>
                </a:rPr>
                <a:t>시뮬레이션 종료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31572" y="6213535"/>
              <a:ext cx="2714308" cy="55399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1" dirty="0" smtClean="0">
                  <a:latin typeface="+mn-ea"/>
                </a:rPr>
                <a:t>시뮬레이션이 완료 되었습니다</a:t>
              </a:r>
              <a:r>
                <a:rPr lang="en-US" altLang="ko-KR" sz="1000" b="1" dirty="0" smtClean="0">
                  <a:latin typeface="+mn-ea"/>
                </a:rPr>
                <a:t>.</a:t>
              </a:r>
            </a:p>
            <a:p>
              <a:endParaRPr lang="en-US" altLang="ko-KR" sz="1000" b="1" dirty="0">
                <a:latin typeface="+mn-ea"/>
              </a:endParaRPr>
            </a:p>
            <a:p>
              <a:r>
                <a:rPr lang="ko-KR" altLang="en-US" sz="1000" b="1" dirty="0" smtClean="0">
                  <a:latin typeface="+mn-ea"/>
                </a:rPr>
                <a:t>로그파일을 확인해주시길 바랍니다</a:t>
              </a:r>
              <a:r>
                <a:rPr lang="en-US" altLang="ko-KR" sz="1000" b="1" dirty="0" smtClean="0">
                  <a:latin typeface="+mn-ea"/>
                </a:rPr>
                <a:t>.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70" y="262661"/>
            <a:ext cx="196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두 좌표 간  거리 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8673" y="601215"/>
                <a:ext cx="318892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 </a:t>
                </a:r>
                <a:r>
                  <a:rPr lang="en-US" altLang="ko-KR" dirty="0" smtClean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3" y="601215"/>
                <a:ext cx="3188927" cy="427746"/>
              </a:xfrm>
              <a:prstGeom prst="rect">
                <a:avLst/>
              </a:prstGeom>
              <a:blipFill>
                <a:blip r:embed="rId2"/>
                <a:stretch>
                  <a:fillRect l="-172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2021" y="1244405"/>
            <a:ext cx="8591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좌표 찾는 공식</a:t>
            </a: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현재속도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속도증가량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cos(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현재방향각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각도변화량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현재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다음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좌표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현재속도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속도증가량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현재방향각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각도변화량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현재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좌표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다음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좌표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673" y="3029509"/>
            <a:ext cx="85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면적 구하기</a:t>
            </a:r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9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76458"/>
              </p:ext>
            </p:extLst>
          </p:nvPr>
        </p:nvGraphicFramePr>
        <p:xfrm>
          <a:off x="105502" y="121065"/>
          <a:ext cx="11832718" cy="212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535">
                  <a:extLst>
                    <a:ext uri="{9D8B030D-6E8A-4147-A177-3AD203B41FA5}">
                      <a16:colId xmlns:a16="http://schemas.microsoft.com/office/drawing/2014/main" val="1536974236"/>
                    </a:ext>
                  </a:extLst>
                </a:gridCol>
                <a:gridCol w="718177">
                  <a:extLst>
                    <a:ext uri="{9D8B030D-6E8A-4147-A177-3AD203B41FA5}">
                      <a16:colId xmlns:a16="http://schemas.microsoft.com/office/drawing/2014/main" val="1209396635"/>
                    </a:ext>
                  </a:extLst>
                </a:gridCol>
                <a:gridCol w="718177">
                  <a:extLst>
                    <a:ext uri="{9D8B030D-6E8A-4147-A177-3AD203B41FA5}">
                      <a16:colId xmlns:a16="http://schemas.microsoft.com/office/drawing/2014/main" val="833835906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1854023779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3405191946"/>
                    </a:ext>
                  </a:extLst>
                </a:gridCol>
                <a:gridCol w="1377601">
                  <a:extLst>
                    <a:ext uri="{9D8B030D-6E8A-4147-A177-3AD203B41FA5}">
                      <a16:colId xmlns:a16="http://schemas.microsoft.com/office/drawing/2014/main" val="1717005322"/>
                    </a:ext>
                  </a:extLst>
                </a:gridCol>
                <a:gridCol w="1377601">
                  <a:extLst>
                    <a:ext uri="{9D8B030D-6E8A-4147-A177-3AD203B41FA5}">
                      <a16:colId xmlns:a16="http://schemas.microsoft.com/office/drawing/2014/main" val="1346734059"/>
                    </a:ext>
                  </a:extLst>
                </a:gridCol>
                <a:gridCol w="1377601">
                  <a:extLst>
                    <a:ext uri="{9D8B030D-6E8A-4147-A177-3AD203B41FA5}">
                      <a16:colId xmlns:a16="http://schemas.microsoft.com/office/drawing/2014/main" val="2258668158"/>
                    </a:ext>
                  </a:extLst>
                </a:gridCol>
                <a:gridCol w="1377601">
                  <a:extLst>
                    <a:ext uri="{9D8B030D-6E8A-4147-A177-3AD203B41FA5}">
                      <a16:colId xmlns:a16="http://schemas.microsoft.com/office/drawing/2014/main" val="2223104140"/>
                    </a:ext>
                  </a:extLst>
                </a:gridCol>
                <a:gridCol w="1377601">
                  <a:extLst>
                    <a:ext uri="{9D8B030D-6E8A-4147-A177-3AD203B41FA5}">
                      <a16:colId xmlns:a16="http://schemas.microsoft.com/office/drawing/2014/main" val="2687129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시간</a:t>
                      </a:r>
                      <a:endParaRPr lang="en-US" altLang="ko-KR" sz="7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</a:t>
                      </a:r>
                      <a:r>
                        <a:rPr lang="ko-KR" altLang="en-US" sz="700" b="1" baseline="0" dirty="0" smtClean="0"/>
                        <a:t>체 이름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이동체</a:t>
                      </a:r>
                      <a:r>
                        <a:rPr lang="en-US" altLang="ko-KR" sz="700" b="1" baseline="0" dirty="0" smtClean="0"/>
                        <a:t> </a:t>
                      </a:r>
                      <a:r>
                        <a:rPr lang="en-US" altLang="ko-KR" sz="700" b="1" dirty="0" smtClean="0"/>
                        <a:t>ID</a:t>
                      </a:r>
                      <a:endParaRPr lang="ko-KR" altLang="en-US" sz="7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좌표 기록</a:t>
                      </a:r>
                      <a:endParaRPr lang="ko-KR" altLang="en-US" sz="7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이동속도 </a:t>
                      </a:r>
                      <a:r>
                        <a:rPr lang="en-US" altLang="ko-KR" sz="700" b="1" dirty="0" smtClean="0"/>
                        <a:t>(m/s)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방향각 </a:t>
                      </a:r>
                      <a:r>
                        <a:rPr lang="en-US" altLang="ko-KR" sz="700" b="1" dirty="0" smtClean="0"/>
                        <a:t>( </a:t>
                      </a:r>
                      <a:r>
                        <a:rPr lang="ko-KR" altLang="en-US" sz="700" b="1" dirty="0" smtClean="0"/>
                        <a:t>˚</a:t>
                      </a:r>
                      <a:r>
                        <a:rPr lang="en-US" altLang="ko-KR" sz="700" b="1" dirty="0" smtClean="0"/>
                        <a:t>)</a:t>
                      </a:r>
                      <a:endParaRPr lang="ko-KR" altLang="en-US" sz="7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이동거리</a:t>
                      </a:r>
                      <a:endParaRPr lang="ko-KR" altLang="en-US" sz="700" b="1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/>
                        <a:t>이동 면적 </a:t>
                      </a:r>
                      <a:r>
                        <a:rPr lang="en-US" altLang="ko-KR" sz="700" b="1" baseline="0" dirty="0" smtClean="0"/>
                        <a:t>(m</a:t>
                      </a:r>
                      <a:r>
                        <a:rPr lang="en-US" altLang="ko-KR" sz="700" b="1" baseline="30000" dirty="0" smtClean="0"/>
                        <a:t>2</a:t>
                      </a:r>
                      <a:r>
                        <a:rPr lang="en-US" altLang="ko-KR" sz="700" b="1" baseline="0" dirty="0" smtClean="0"/>
                        <a:t>)</a:t>
                      </a:r>
                      <a:endParaRPr lang="ko-KR" altLang="en-US" sz="700" b="1" baseline="30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임무성능지수 </a:t>
                      </a:r>
                      <a:endParaRPr lang="en-US" altLang="ko-KR" sz="700" b="1" dirty="0" smtClean="0"/>
                    </a:p>
                    <a:p>
                      <a:pPr algn="ctr" latinLnBrk="1"/>
                      <a:r>
                        <a:rPr lang="en-US" altLang="ko-KR" sz="700" b="1" dirty="0" smtClean="0"/>
                        <a:t>MPI</a:t>
                      </a:r>
                      <a:endParaRPr lang="ko-KR" altLang="en-US" sz="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417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i="1" dirty="0" smtClean="0"/>
                        <a:t>X</a:t>
                      </a:r>
                      <a:endParaRPr lang="ko-KR" altLang="en-US" sz="7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i="1" dirty="0" smtClean="0"/>
                        <a:t>y</a:t>
                      </a:r>
                      <a:endParaRPr lang="ko-KR" altLang="en-US" sz="700" b="1" i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643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2021-04-29</a:t>
                      </a:r>
                      <a:r>
                        <a:rPr lang="en-US" altLang="ko-KR" sz="700" baseline="0" dirty="0" smtClean="0"/>
                        <a:t> 16:21:10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0.0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0.0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이동면적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전체면적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327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2021-04-29</a:t>
                      </a:r>
                      <a:r>
                        <a:rPr lang="en-US" altLang="ko-KR" sz="700" baseline="0" dirty="0" smtClean="0"/>
                        <a:t> 16:21:11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0101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2021-04-29</a:t>
                      </a:r>
                      <a:r>
                        <a:rPr lang="en-US" altLang="ko-KR" sz="700" baseline="0" dirty="0" smtClean="0"/>
                        <a:t> 16:21:12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8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2021-04-29</a:t>
                      </a:r>
                      <a:r>
                        <a:rPr lang="en-US" altLang="ko-KR" sz="700" baseline="0" dirty="0" smtClean="0"/>
                        <a:t> 16:21:13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아라곤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444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0.0</a:t>
                      </a: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27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346</Words>
  <Application>Microsoft Office PowerPoint</Application>
  <PresentationFormat>와이드스크린</PresentationFormat>
  <Paragraphs>163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2021-04-29T06:20:41Z</dcterms:created>
  <dcterms:modified xsi:type="dcterms:W3CDTF">2021-04-30T02:01:10Z</dcterms:modified>
</cp:coreProperties>
</file>