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9" r:id="rId3"/>
    <p:sldId id="317" r:id="rId4"/>
    <p:sldId id="303" r:id="rId5"/>
    <p:sldId id="318" r:id="rId6"/>
    <p:sldId id="306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11A"/>
    <a:srgbClr val="1B4989"/>
    <a:srgbClr val="301119"/>
    <a:srgbClr val="471218"/>
    <a:srgbClr val="3C225E"/>
    <a:srgbClr val="351C52"/>
    <a:srgbClr val="32131B"/>
    <a:srgbClr val="471A50"/>
    <a:srgbClr val="23518C"/>
    <a:srgbClr val="3B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144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5D55F5A-4795-4ECD-A3D7-1C3046A7CB54}" type="datetimeFigureOut">
              <a:rPr lang="ko-KR" altLang="en-US" smtClean="0"/>
              <a:pPr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783A536-4AC3-4AD8-9E38-5F4D77DCE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35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80000">
                <a:srgbClr val="411B5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7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4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96132" y="1100096"/>
            <a:ext cx="6161386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kumimoji="0"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차량 관리 프로세스정의서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5" descr="oj-2-01"/>
          <p:cNvPicPr preferRelativeResize="0">
            <a:picLocks noChangeArrowheads="1"/>
          </p:cNvPicPr>
          <p:nvPr/>
        </p:nvPicPr>
        <p:blipFill>
          <a:blip r:embed="rId2" cstate="print">
            <a:lum bright="1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34747" y="1746421"/>
            <a:ext cx="7478810" cy="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41190" y="4232807"/>
            <a:ext cx="2671267" cy="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kumimoji="0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kumimoji="0" lang="en-US" altLang="ko-K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프로세스정의서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Rectangle 122"/>
          <p:cNvSpPr>
            <a:spLocks noChangeArrowheads="1"/>
          </p:cNvSpPr>
          <p:nvPr/>
        </p:nvSpPr>
        <p:spPr bwMode="auto">
          <a:xfrm>
            <a:off x="372690" y="947738"/>
            <a:ext cx="904480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분류체계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Box 464"/>
          <p:cNvSpPr txBox="1">
            <a:spLocks noChangeArrowheads="1"/>
          </p:cNvSpPr>
          <p:nvPr/>
        </p:nvSpPr>
        <p:spPr bwMode="auto">
          <a:xfrm>
            <a:off x="433015" y="2198688"/>
            <a:ext cx="568549" cy="38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25200" rIns="18000" bIns="25200">
            <a:spAutoFit/>
          </a:bodyPr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Box 465"/>
          <p:cNvSpPr txBox="1">
            <a:spLocks noChangeArrowheads="1"/>
          </p:cNvSpPr>
          <p:nvPr/>
        </p:nvSpPr>
        <p:spPr bwMode="auto">
          <a:xfrm>
            <a:off x="433015" y="2809875"/>
            <a:ext cx="568549" cy="22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25200" rIns="18000" bIns="25200">
            <a:spAutoFit/>
          </a:bodyPr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45"/>
          <p:cNvGrpSpPr>
            <a:grpSpLocks/>
          </p:cNvGrpSpPr>
          <p:nvPr/>
        </p:nvGrpSpPr>
        <p:grpSpPr bwMode="auto">
          <a:xfrm>
            <a:off x="1128340" y="1716088"/>
            <a:ext cx="8217148" cy="280987"/>
            <a:chOff x="1066800" y="1923109"/>
            <a:chExt cx="8026660" cy="468313"/>
          </a:xfrm>
        </p:grpSpPr>
        <p:sp>
          <p:nvSpPr>
            <p:cNvPr id="26" name="Rectangle 460"/>
            <p:cNvSpPr>
              <a:spLocks noChangeArrowheads="1"/>
            </p:cNvSpPr>
            <p:nvPr/>
          </p:nvSpPr>
          <p:spPr bwMode="auto">
            <a:xfrm>
              <a:off x="1066800" y="1923109"/>
              <a:ext cx="3087688" cy="468313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D9D9D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18000" tIns="25200" rIns="18000" bIns="25200" anchor="ctr"/>
            <a:lstStyle/>
            <a:p>
              <a:pPr algn="ctr" latinLnBrk="0"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buNone/>
              </a:pPr>
              <a:endParaRPr kumimoji="0"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AutoShape 461"/>
            <p:cNvSpPr>
              <a:spLocks noChangeArrowheads="1"/>
            </p:cNvSpPr>
            <p:nvPr/>
          </p:nvSpPr>
          <p:spPr bwMode="auto">
            <a:xfrm>
              <a:off x="4016375" y="1923109"/>
              <a:ext cx="5077085" cy="468313"/>
            </a:xfrm>
            <a:prstGeom prst="rtTriangl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D9D9D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18000" tIns="25200" rIns="18000" bIns="25200" anchor="ctr"/>
            <a:lstStyle/>
            <a:p>
              <a:pPr algn="ctr" latinLnBrk="0">
                <a:spcAft>
                  <a:spcPct val="15000"/>
                </a:spcAft>
                <a:buClr>
                  <a:schemeClr val="tx1"/>
                </a:buClr>
                <a:buFont typeface="Times" pitchFamily="18" charset="0"/>
                <a:buNone/>
              </a:pPr>
              <a:endParaRPr kumimoji="0"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" name="AutoShape 462"/>
          <p:cNvSpPr>
            <a:spLocks noChangeArrowheads="1"/>
          </p:cNvSpPr>
          <p:nvPr/>
        </p:nvSpPr>
        <p:spPr bwMode="gray">
          <a:xfrm>
            <a:off x="1128340" y="1428750"/>
            <a:ext cx="3314700" cy="358775"/>
          </a:xfrm>
          <a:prstGeom prst="homePlate">
            <a:avLst>
              <a:gd name="adj" fmla="val 38966"/>
            </a:avLst>
          </a:prstGeom>
          <a:solidFill>
            <a:srgbClr val="3333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kumimoji="0"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관리</a:t>
            </a:r>
            <a:endParaRPr kumimoji="0"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 Box 463"/>
          <p:cNvSpPr txBox="1">
            <a:spLocks noChangeArrowheads="1"/>
          </p:cNvSpPr>
          <p:nvPr/>
        </p:nvSpPr>
        <p:spPr bwMode="auto">
          <a:xfrm>
            <a:off x="433015" y="1470025"/>
            <a:ext cx="518856" cy="38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25200" rIns="18000" bIns="25200">
            <a:spAutoFit/>
          </a:bodyPr>
          <a:lstStyle/>
          <a:p>
            <a:pPr latinLnBrk="0">
              <a:buFont typeface="Wingdings" pitchFamily="2" charset="2"/>
              <a:buNone/>
            </a:pPr>
            <a:r>
              <a:rPr kumimoji="0"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Mega </a:t>
            </a:r>
            <a:br>
              <a:rPr kumimoji="0"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30" name="AutoShape 468"/>
          <p:cNvSpPr>
            <a:spLocks noChangeArrowheads="1"/>
          </p:cNvSpPr>
          <p:nvPr/>
        </p:nvSpPr>
        <p:spPr bwMode="auto">
          <a:xfrm>
            <a:off x="2468357" y="2716213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 신청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AutoShape 468"/>
          <p:cNvSpPr>
            <a:spLocks noChangeArrowheads="1"/>
          </p:cNvSpPr>
          <p:nvPr/>
        </p:nvSpPr>
        <p:spPr bwMode="auto">
          <a:xfrm>
            <a:off x="2468357" y="3030801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 신청 수정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AutoShape 468"/>
          <p:cNvSpPr>
            <a:spLocks noChangeArrowheads="1"/>
          </p:cNvSpPr>
          <p:nvPr/>
        </p:nvSpPr>
        <p:spPr bwMode="auto">
          <a:xfrm>
            <a:off x="2468357" y="3349888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 신청 삭제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AutoShape 530"/>
          <p:cNvCxnSpPr>
            <a:cxnSpLocks noChangeShapeType="1"/>
            <a:endCxn id="30" idx="1"/>
          </p:cNvCxnSpPr>
          <p:nvPr/>
        </p:nvCxnSpPr>
        <p:spPr bwMode="auto">
          <a:xfrm rot="16200000" flipH="1">
            <a:off x="2307226" y="2699543"/>
            <a:ext cx="26670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55" name="AutoShape 530"/>
          <p:cNvCxnSpPr>
            <a:cxnSpLocks noChangeShapeType="1"/>
            <a:endCxn id="31" idx="1"/>
          </p:cNvCxnSpPr>
          <p:nvPr/>
        </p:nvCxnSpPr>
        <p:spPr bwMode="auto">
          <a:xfrm rot="16200000" flipH="1">
            <a:off x="2150857" y="2857763"/>
            <a:ext cx="579437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56" name="AutoShape 530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1992901" y="3017306"/>
            <a:ext cx="89535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71" name="AutoShape 468"/>
          <p:cNvSpPr>
            <a:spLocks noChangeArrowheads="1"/>
          </p:cNvSpPr>
          <p:nvPr/>
        </p:nvSpPr>
        <p:spPr bwMode="auto">
          <a:xfrm>
            <a:off x="1255018" y="2716213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목록조회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AutoShape 468"/>
          <p:cNvSpPr>
            <a:spLocks noChangeArrowheads="1"/>
          </p:cNvSpPr>
          <p:nvPr/>
        </p:nvSpPr>
        <p:spPr bwMode="auto">
          <a:xfrm>
            <a:off x="1255018" y="3030801"/>
            <a:ext cx="952500" cy="461962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예약일정</a:t>
            </a:r>
            <a:endParaRPr kumimoji="0"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AutoShape 530"/>
          <p:cNvCxnSpPr>
            <a:cxnSpLocks noChangeShapeType="1"/>
            <a:endCxn id="71" idx="1"/>
          </p:cNvCxnSpPr>
          <p:nvPr/>
        </p:nvCxnSpPr>
        <p:spPr bwMode="auto">
          <a:xfrm rot="16200000" flipH="1">
            <a:off x="1093887" y="2699543"/>
            <a:ext cx="26670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77" name="AutoShape 530"/>
          <p:cNvCxnSpPr>
            <a:cxnSpLocks noChangeShapeType="1"/>
            <a:endCxn id="72" idx="1"/>
          </p:cNvCxnSpPr>
          <p:nvPr/>
        </p:nvCxnSpPr>
        <p:spPr bwMode="auto">
          <a:xfrm rot="16200000" flipH="1">
            <a:off x="894258" y="2901022"/>
            <a:ext cx="665956" cy="55564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83" name="AutoShape 468"/>
          <p:cNvSpPr>
            <a:spLocks noChangeArrowheads="1"/>
          </p:cNvSpPr>
          <p:nvPr/>
        </p:nvSpPr>
        <p:spPr bwMode="auto">
          <a:xfrm>
            <a:off x="3716864" y="2716213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반납</a:t>
            </a:r>
            <a:endParaRPr kumimoji="0" lang="en-US" altLang="ko-KR" sz="11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AutoShape 530"/>
          <p:cNvCxnSpPr>
            <a:cxnSpLocks noChangeShapeType="1"/>
            <a:endCxn id="83" idx="1"/>
          </p:cNvCxnSpPr>
          <p:nvPr/>
        </p:nvCxnSpPr>
        <p:spPr bwMode="auto">
          <a:xfrm rot="16200000" flipH="1">
            <a:off x="3555733" y="2699543"/>
            <a:ext cx="26670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87" name="AutoShape 468"/>
          <p:cNvSpPr>
            <a:spLocks noChangeArrowheads="1"/>
          </p:cNvSpPr>
          <p:nvPr/>
        </p:nvSpPr>
        <p:spPr bwMode="auto">
          <a:xfrm>
            <a:off x="4930203" y="2716213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dist"/>
            <a:r>
              <a:rPr kumimoji="0" lang="ko-KR" altLang="en-US" sz="1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조회</a:t>
            </a:r>
            <a:endParaRPr kumimoji="0" lang="en-US" altLang="ko-KR" sz="11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AutoShape 468"/>
          <p:cNvSpPr>
            <a:spLocks noChangeArrowheads="1"/>
          </p:cNvSpPr>
          <p:nvPr/>
        </p:nvSpPr>
        <p:spPr bwMode="auto">
          <a:xfrm>
            <a:off x="4930203" y="3030801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추가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AutoShape 468"/>
          <p:cNvSpPr>
            <a:spLocks noChangeArrowheads="1"/>
          </p:cNvSpPr>
          <p:nvPr/>
        </p:nvSpPr>
        <p:spPr bwMode="auto">
          <a:xfrm>
            <a:off x="4930203" y="3349888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수정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AutoShape 468"/>
          <p:cNvSpPr>
            <a:spLocks noChangeArrowheads="1"/>
          </p:cNvSpPr>
          <p:nvPr/>
        </p:nvSpPr>
        <p:spPr bwMode="auto">
          <a:xfrm>
            <a:off x="4930203" y="3672519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삭제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AutoShape 468"/>
          <p:cNvSpPr>
            <a:spLocks noChangeArrowheads="1"/>
          </p:cNvSpPr>
          <p:nvPr/>
        </p:nvSpPr>
        <p:spPr bwMode="auto">
          <a:xfrm>
            <a:off x="4930203" y="3991975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초기화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2" name="AutoShape 530"/>
          <p:cNvCxnSpPr>
            <a:cxnSpLocks noChangeShapeType="1"/>
            <a:endCxn id="87" idx="1"/>
          </p:cNvCxnSpPr>
          <p:nvPr/>
        </p:nvCxnSpPr>
        <p:spPr bwMode="auto">
          <a:xfrm rot="16200000" flipH="1">
            <a:off x="4769072" y="2699543"/>
            <a:ext cx="26670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93" name="AutoShape 530"/>
          <p:cNvCxnSpPr>
            <a:cxnSpLocks noChangeShapeType="1"/>
            <a:endCxn id="88" idx="1"/>
          </p:cNvCxnSpPr>
          <p:nvPr/>
        </p:nvCxnSpPr>
        <p:spPr bwMode="auto">
          <a:xfrm rot="16200000" flipH="1">
            <a:off x="4612703" y="2857763"/>
            <a:ext cx="579437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94" name="AutoShape 530"/>
          <p:cNvCxnSpPr>
            <a:cxnSpLocks noChangeShapeType="1"/>
            <a:endCxn id="89" idx="1"/>
          </p:cNvCxnSpPr>
          <p:nvPr/>
        </p:nvCxnSpPr>
        <p:spPr bwMode="auto">
          <a:xfrm rot="16200000" flipH="1">
            <a:off x="4454747" y="3017306"/>
            <a:ext cx="89535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95" name="AutoShape 530"/>
          <p:cNvCxnSpPr>
            <a:cxnSpLocks noChangeShapeType="1"/>
            <a:endCxn id="90" idx="1"/>
          </p:cNvCxnSpPr>
          <p:nvPr/>
        </p:nvCxnSpPr>
        <p:spPr bwMode="auto">
          <a:xfrm rot="16200000" flipH="1">
            <a:off x="4477766" y="3364543"/>
            <a:ext cx="849312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96" name="AutoShape 530"/>
          <p:cNvCxnSpPr>
            <a:cxnSpLocks noChangeShapeType="1"/>
            <a:endCxn id="91" idx="1"/>
          </p:cNvCxnSpPr>
          <p:nvPr/>
        </p:nvCxnSpPr>
        <p:spPr bwMode="auto">
          <a:xfrm rot="16200000" flipH="1">
            <a:off x="4467447" y="3673680"/>
            <a:ext cx="86995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97" name="AutoShape 468"/>
          <p:cNvSpPr>
            <a:spLocks noChangeArrowheads="1"/>
          </p:cNvSpPr>
          <p:nvPr/>
        </p:nvSpPr>
        <p:spPr bwMode="auto">
          <a:xfrm>
            <a:off x="6143542" y="2716213"/>
            <a:ext cx="952500" cy="438413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관리자 </a:t>
            </a:r>
            <a:endParaRPr kumimoji="0"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추가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AutoShape 468"/>
          <p:cNvSpPr>
            <a:spLocks noChangeArrowheads="1"/>
          </p:cNvSpPr>
          <p:nvPr/>
        </p:nvSpPr>
        <p:spPr bwMode="auto">
          <a:xfrm>
            <a:off x="6143542" y="3202251"/>
            <a:ext cx="952500" cy="389935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관리자 </a:t>
            </a:r>
            <a:endParaRPr kumimoji="0"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삭제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9" name="AutoShape 530"/>
          <p:cNvCxnSpPr>
            <a:cxnSpLocks noChangeShapeType="1"/>
            <a:endCxn id="97" idx="1"/>
          </p:cNvCxnSpPr>
          <p:nvPr/>
        </p:nvCxnSpPr>
        <p:spPr bwMode="auto">
          <a:xfrm rot="16200000" flipH="1">
            <a:off x="5945037" y="2736915"/>
            <a:ext cx="341446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cxnSp>
        <p:nvCxnSpPr>
          <p:cNvPr id="100" name="AutoShape 530"/>
          <p:cNvCxnSpPr>
            <a:cxnSpLocks noChangeShapeType="1"/>
            <a:endCxn id="98" idx="1"/>
          </p:cNvCxnSpPr>
          <p:nvPr/>
        </p:nvCxnSpPr>
        <p:spPr bwMode="auto">
          <a:xfrm rot="16200000" flipH="1">
            <a:off x="5800788" y="3054465"/>
            <a:ext cx="629944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117" name="AutoShape 466"/>
          <p:cNvSpPr>
            <a:spLocks noChangeArrowheads="1"/>
          </p:cNvSpPr>
          <p:nvPr/>
        </p:nvSpPr>
        <p:spPr bwMode="gray">
          <a:xfrm>
            <a:off x="1123578" y="2076450"/>
            <a:ext cx="1206000" cy="534988"/>
          </a:xfrm>
          <a:prstGeom prst="homePlate">
            <a:avLst>
              <a:gd name="adj" fmla="val 16245"/>
            </a:avLst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kumimoji="0"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차량조회</a:t>
            </a:r>
            <a:endParaRPr kumimoji="0"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AutoShape 466"/>
          <p:cNvSpPr>
            <a:spLocks noChangeArrowheads="1"/>
          </p:cNvSpPr>
          <p:nvPr/>
        </p:nvSpPr>
        <p:spPr bwMode="gray">
          <a:xfrm>
            <a:off x="2347539" y="2089150"/>
            <a:ext cx="1206000" cy="534988"/>
          </a:xfrm>
          <a:prstGeom prst="homePlate">
            <a:avLst>
              <a:gd name="adj" fmla="val 16245"/>
            </a:avLst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배차신청</a:t>
            </a:r>
            <a:endParaRPr kumimoji="0"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AutoShape 466"/>
          <p:cNvSpPr>
            <a:spLocks noChangeArrowheads="1"/>
          </p:cNvSpPr>
          <p:nvPr/>
        </p:nvSpPr>
        <p:spPr bwMode="gray">
          <a:xfrm>
            <a:off x="3571503" y="2089150"/>
            <a:ext cx="1206000" cy="534988"/>
          </a:xfrm>
          <a:prstGeom prst="homePlate">
            <a:avLst>
              <a:gd name="adj" fmla="val 16245"/>
            </a:avLst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차량반납</a:t>
            </a:r>
            <a:endParaRPr kumimoji="0"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AutoShape 466"/>
          <p:cNvSpPr>
            <a:spLocks noChangeArrowheads="1"/>
          </p:cNvSpPr>
          <p:nvPr/>
        </p:nvSpPr>
        <p:spPr bwMode="gray">
          <a:xfrm>
            <a:off x="4795464" y="2089150"/>
            <a:ext cx="1206000" cy="534988"/>
          </a:xfrm>
          <a:prstGeom prst="homePlate">
            <a:avLst>
              <a:gd name="adj" fmla="val 16245"/>
            </a:avLst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차량관리</a:t>
            </a:r>
            <a:endParaRPr kumimoji="0"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AutoShape 466"/>
          <p:cNvSpPr>
            <a:spLocks noChangeArrowheads="1"/>
          </p:cNvSpPr>
          <p:nvPr/>
        </p:nvSpPr>
        <p:spPr bwMode="gray">
          <a:xfrm>
            <a:off x="6021014" y="2089150"/>
            <a:ext cx="1206000" cy="534988"/>
          </a:xfrm>
          <a:prstGeom prst="homePlate">
            <a:avLst>
              <a:gd name="adj" fmla="val 16245"/>
            </a:avLst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algn="ctr" latinLnBrk="0">
              <a:buFont typeface="Wingdings" pitchFamily="2" charset="2"/>
              <a:buNone/>
            </a:pPr>
            <a:r>
              <a:rPr kumimoji="0" lang="ko-KR" altLang="en-US" sz="11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차량관리자 설정</a:t>
            </a:r>
            <a:endParaRPr kumimoji="0"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AutoShape 468"/>
          <p:cNvSpPr>
            <a:spLocks noChangeArrowheads="1"/>
          </p:cNvSpPr>
          <p:nvPr/>
        </p:nvSpPr>
        <p:spPr bwMode="auto">
          <a:xfrm>
            <a:off x="4930203" y="4317675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현황조회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2" name="AutoShape 530"/>
          <p:cNvCxnSpPr>
            <a:cxnSpLocks noChangeShapeType="1"/>
            <a:endCxn id="101" idx="1"/>
          </p:cNvCxnSpPr>
          <p:nvPr/>
        </p:nvCxnSpPr>
        <p:spPr bwMode="auto">
          <a:xfrm rot="16200000" flipH="1">
            <a:off x="4467447" y="3999380"/>
            <a:ext cx="86995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103" name="AutoShape 468"/>
          <p:cNvSpPr>
            <a:spLocks noChangeArrowheads="1"/>
          </p:cNvSpPr>
          <p:nvPr/>
        </p:nvSpPr>
        <p:spPr bwMode="auto">
          <a:xfrm>
            <a:off x="4930203" y="4651050"/>
            <a:ext cx="952500" cy="287337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 다운로드</a:t>
            </a:r>
            <a:endParaRPr kumimoji="0"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4" name="AutoShape 530"/>
          <p:cNvCxnSpPr>
            <a:cxnSpLocks noChangeShapeType="1"/>
            <a:endCxn id="103" idx="1"/>
          </p:cNvCxnSpPr>
          <p:nvPr/>
        </p:nvCxnSpPr>
        <p:spPr bwMode="auto">
          <a:xfrm rot="16200000" flipH="1">
            <a:off x="4467447" y="4332755"/>
            <a:ext cx="869950" cy="55563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  <p:sp>
        <p:nvSpPr>
          <p:cNvPr id="105" name="AutoShape 468"/>
          <p:cNvSpPr>
            <a:spLocks noChangeArrowheads="1"/>
          </p:cNvSpPr>
          <p:nvPr/>
        </p:nvSpPr>
        <p:spPr bwMode="auto">
          <a:xfrm>
            <a:off x="3719136" y="3046037"/>
            <a:ext cx="952500" cy="446726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18000" tIns="25200" rIns="18000" bIns="25200" anchor="ctr"/>
          <a:lstStyle/>
          <a:p>
            <a:pPr latinLnBrk="0">
              <a:buFont typeface="Wingdings" pitchFamily="2" charset="2"/>
              <a:buNone/>
            </a:pPr>
            <a:r>
              <a:rPr kumimoji="0" lang="ko-KR" altLang="en-US" sz="1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반납 요청 </a:t>
            </a:r>
            <a:endParaRPr kumimoji="0" lang="en-US" altLang="ko-KR" sz="11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buFont typeface="Wingdings" pitchFamily="2" charset="2"/>
              <a:buNone/>
            </a:pPr>
            <a:r>
              <a:rPr kumimoji="0" lang="ko-KR" altLang="en-US" sz="1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메일발송</a:t>
            </a:r>
            <a:endParaRPr kumimoji="0" lang="en-US" altLang="ko-KR" sz="11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AutoShape 530"/>
          <p:cNvCxnSpPr>
            <a:cxnSpLocks noChangeShapeType="1"/>
            <a:endCxn id="105" idx="1"/>
          </p:cNvCxnSpPr>
          <p:nvPr/>
        </p:nvCxnSpPr>
        <p:spPr bwMode="auto">
          <a:xfrm rot="16200000" flipH="1">
            <a:off x="3407938" y="2958202"/>
            <a:ext cx="566834" cy="5556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734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프로세스정의서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43761"/>
              </p:ext>
            </p:extLst>
          </p:nvPr>
        </p:nvGraphicFramePr>
        <p:xfrm>
          <a:off x="412772" y="5531723"/>
          <a:ext cx="8969384" cy="6263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7820"/>
                <a:gridCol w="3845673"/>
                <a:gridCol w="4255891"/>
              </a:tblGrid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6" name="Rectangle 331"/>
          <p:cNvSpPr>
            <a:spLocks noChangeArrowheads="1"/>
          </p:cNvSpPr>
          <p:nvPr/>
        </p:nvSpPr>
        <p:spPr bwMode="auto">
          <a:xfrm>
            <a:off x="6654816" y="1661951"/>
            <a:ext cx="2699808" cy="407066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marL="171450" indent="-171450">
              <a:buFont typeface="Arial" charset="0"/>
              <a:buChar char="•"/>
            </a:pPr>
            <a:r>
              <a:rPr lang="ko-KR" altLang="en-US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폴더 </a:t>
            </a:r>
            <a:r>
              <a:rPr lang="ko-KR" altLang="en-US" sz="8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모든 차량 선택 활성화 및 차량 </a:t>
            </a:r>
            <a:r>
              <a:rPr lang="ko-KR" altLang="en-US" sz="8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예역</a:t>
            </a:r>
            <a:endParaRPr lang="en-US" altLang="ko-KR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표현 </a:t>
            </a:r>
            <a:endParaRPr lang="en-US" altLang="ko-KR" sz="8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AutoShape 71"/>
          <p:cNvSpPr>
            <a:spLocks noChangeArrowheads="1"/>
          </p:cNvSpPr>
          <p:nvPr/>
        </p:nvSpPr>
        <p:spPr bwMode="auto">
          <a:xfrm>
            <a:off x="488975" y="4773710"/>
            <a:ext cx="719138" cy="207172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그웁웨어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AutoShape 71"/>
          <p:cNvSpPr>
            <a:spLocks noChangeArrowheads="1"/>
          </p:cNvSpPr>
          <p:nvPr/>
        </p:nvSpPr>
        <p:spPr bwMode="auto">
          <a:xfrm>
            <a:off x="488975" y="2559147"/>
            <a:ext cx="719138" cy="282640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</a:p>
        </p:txBody>
      </p:sp>
      <p:sp>
        <p:nvSpPr>
          <p:cNvPr id="130" name="AutoShape 71"/>
          <p:cNvSpPr>
            <a:spLocks noChangeArrowheads="1"/>
          </p:cNvSpPr>
          <p:nvPr/>
        </p:nvSpPr>
        <p:spPr bwMode="auto">
          <a:xfrm>
            <a:off x="488975" y="3758522"/>
            <a:ext cx="719138" cy="238440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Line 271"/>
          <p:cNvSpPr>
            <a:spLocks noChangeShapeType="1"/>
          </p:cNvSpPr>
          <p:nvPr/>
        </p:nvSpPr>
        <p:spPr bwMode="auto">
          <a:xfrm flipH="1">
            <a:off x="416493" y="4318229"/>
            <a:ext cx="8963371" cy="15238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37950"/>
              </p:ext>
            </p:extLst>
          </p:nvPr>
        </p:nvGraphicFramePr>
        <p:xfrm>
          <a:off x="416497" y="785150"/>
          <a:ext cx="8965695" cy="627380"/>
        </p:xfrm>
        <a:graphic>
          <a:graphicData uri="http://schemas.openxmlformats.org/drawingml/2006/table">
            <a:tbl>
              <a:tblPr/>
              <a:tblGrid>
                <a:gridCol w="1219689"/>
                <a:gridCol w="895351"/>
                <a:gridCol w="1122234"/>
                <a:gridCol w="2756554"/>
                <a:gridCol w="533400"/>
                <a:gridCol w="955352"/>
                <a:gridCol w="741558"/>
                <a:gridCol w="74155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PROC-GRW-CM-002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차량 예약일정 조회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홍길동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관련 요구사항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RFP-059-001, RFP-076-001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" name="Rectangle 64"/>
          <p:cNvSpPr>
            <a:spLocks noChangeArrowheads="1"/>
          </p:cNvSpPr>
          <p:nvPr/>
        </p:nvSpPr>
        <p:spPr bwMode="gray">
          <a:xfrm>
            <a:off x="1280592" y="1390911"/>
            <a:ext cx="8099271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gray">
          <a:xfrm>
            <a:off x="416496" y="1390911"/>
            <a:ext cx="864096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Rectangle 61"/>
          <p:cNvSpPr>
            <a:spLocks noChangeArrowheads="1"/>
          </p:cNvSpPr>
          <p:nvPr/>
        </p:nvSpPr>
        <p:spPr bwMode="gray">
          <a:xfrm>
            <a:off x="1280592" y="1614719"/>
            <a:ext cx="8099271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Rectangle 62"/>
          <p:cNvSpPr>
            <a:spLocks noChangeArrowheads="1"/>
          </p:cNvSpPr>
          <p:nvPr/>
        </p:nvSpPr>
        <p:spPr bwMode="gray">
          <a:xfrm>
            <a:off x="416496" y="1614719"/>
            <a:ext cx="864097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AutoShape 71"/>
          <p:cNvSpPr>
            <a:spLocks noChangeArrowheads="1"/>
          </p:cNvSpPr>
          <p:nvPr/>
        </p:nvSpPr>
        <p:spPr bwMode="auto">
          <a:xfrm>
            <a:off x="4520952" y="1409511"/>
            <a:ext cx="1141536" cy="196674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조회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Rectangle 331"/>
          <p:cNvSpPr>
            <a:spLocks noChangeArrowheads="1"/>
          </p:cNvSpPr>
          <p:nvPr/>
        </p:nvSpPr>
        <p:spPr bwMode="auto">
          <a:xfrm>
            <a:off x="1802490" y="2117757"/>
            <a:ext cx="936000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자원예약현황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Rectangle 331"/>
          <p:cNvSpPr>
            <a:spLocks noChangeArrowheads="1"/>
          </p:cNvSpPr>
          <p:nvPr/>
        </p:nvSpPr>
        <p:spPr bwMode="auto">
          <a:xfrm>
            <a:off x="1802490" y="4768854"/>
            <a:ext cx="936000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목록 정보 조회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Rectangle 331"/>
          <p:cNvSpPr>
            <a:spLocks noChangeArrowheads="1"/>
          </p:cNvSpPr>
          <p:nvPr/>
        </p:nvSpPr>
        <p:spPr bwMode="auto">
          <a:xfrm>
            <a:off x="3360136" y="2116040"/>
            <a:ext cx="936000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정보 리스트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7" name="Shape 137"/>
          <p:cNvCxnSpPr>
            <a:cxnSpLocks noChangeShapeType="1"/>
            <a:stCxn id="140" idx="3"/>
            <a:endCxn id="146" idx="1"/>
          </p:cNvCxnSpPr>
          <p:nvPr/>
        </p:nvCxnSpPr>
        <p:spPr bwMode="auto">
          <a:xfrm flipV="1">
            <a:off x="2738490" y="2266059"/>
            <a:ext cx="621646" cy="265281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48" name="Rectangle 331"/>
          <p:cNvSpPr>
            <a:spLocks noChangeArrowheads="1"/>
          </p:cNvSpPr>
          <p:nvPr/>
        </p:nvSpPr>
        <p:spPr bwMode="auto">
          <a:xfrm>
            <a:off x="4614992" y="2117757"/>
            <a:ext cx="936000" cy="44139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차량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가능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9" name="직선 화살표 연결선 28"/>
          <p:cNvCxnSpPr>
            <a:cxnSpLocks noChangeShapeType="1"/>
            <a:stCxn id="146" idx="3"/>
          </p:cNvCxnSpPr>
          <p:nvPr/>
        </p:nvCxnSpPr>
        <p:spPr bwMode="auto">
          <a:xfrm flipV="1">
            <a:off x="4296136" y="2261653"/>
            <a:ext cx="320981" cy="44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50" name="모서리가 둥근 직사각형 149"/>
          <p:cNvSpPr/>
          <p:nvPr/>
        </p:nvSpPr>
        <p:spPr bwMode="auto">
          <a:xfrm>
            <a:off x="1966879" y="1697715"/>
            <a:ext cx="607222" cy="216024"/>
          </a:xfrm>
          <a:prstGeom prst="round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57" name="Rectangle 331"/>
          <p:cNvSpPr>
            <a:spLocks noChangeArrowheads="1"/>
          </p:cNvSpPr>
          <p:nvPr/>
        </p:nvSpPr>
        <p:spPr bwMode="auto">
          <a:xfrm>
            <a:off x="1802490" y="3219595"/>
            <a:ext cx="945863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목록 정보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Rectangle 331"/>
          <p:cNvSpPr>
            <a:spLocks noChangeArrowheads="1"/>
          </p:cNvSpPr>
          <p:nvPr/>
        </p:nvSpPr>
        <p:spPr bwMode="auto">
          <a:xfrm>
            <a:off x="4624782" y="3200690"/>
            <a:ext cx="933875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조회 요청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4" name="Shape 137"/>
          <p:cNvCxnSpPr>
            <a:cxnSpLocks noChangeShapeType="1"/>
            <a:stCxn id="41" idx="2"/>
            <a:endCxn id="59" idx="0"/>
          </p:cNvCxnSpPr>
          <p:nvPr/>
        </p:nvCxnSpPr>
        <p:spPr bwMode="auto">
          <a:xfrm rot="5400000" flipH="1" flipV="1">
            <a:off x="5086767" y="2719784"/>
            <a:ext cx="2352137" cy="2342232"/>
          </a:xfrm>
          <a:prstGeom prst="bentConnector5">
            <a:avLst>
              <a:gd name="adj1" fmla="val -9719"/>
              <a:gd name="adj2" fmla="val 47783"/>
              <a:gd name="adj3" fmla="val 109719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66" name="직사각형 165"/>
          <p:cNvSpPr/>
          <p:nvPr/>
        </p:nvSpPr>
        <p:spPr bwMode="auto">
          <a:xfrm>
            <a:off x="5177182" y="3601329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일간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작업주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전체주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월간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Rectangle 331"/>
          <p:cNvSpPr>
            <a:spLocks noChangeArrowheads="1"/>
          </p:cNvSpPr>
          <p:nvPr/>
        </p:nvSpPr>
        <p:spPr bwMode="auto">
          <a:xfrm>
            <a:off x="1802490" y="2668676"/>
            <a:ext cx="936000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폴더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863184" y="2714831"/>
            <a:ext cx="1141536" cy="4087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일정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표현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Rectangle 331"/>
          <p:cNvSpPr>
            <a:spLocks noChangeArrowheads="1"/>
          </p:cNvSpPr>
          <p:nvPr/>
        </p:nvSpPr>
        <p:spPr bwMode="auto">
          <a:xfrm>
            <a:off x="4624782" y="4766930"/>
            <a:ext cx="933875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조회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>
            <a:stCxn id="150" idx="2"/>
            <a:endCxn id="138" idx="0"/>
          </p:cNvCxnSpPr>
          <p:nvPr/>
        </p:nvCxnSpPr>
        <p:spPr bwMode="auto">
          <a:xfrm>
            <a:off x="2270490" y="1913739"/>
            <a:ext cx="0" cy="2040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53" name="직선 화살표 연결선 52"/>
          <p:cNvCxnSpPr>
            <a:stCxn id="138" idx="2"/>
            <a:endCxn id="52" idx="0"/>
          </p:cNvCxnSpPr>
          <p:nvPr/>
        </p:nvCxnSpPr>
        <p:spPr bwMode="auto">
          <a:xfrm>
            <a:off x="2270490" y="2417795"/>
            <a:ext cx="0" cy="2508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56" name="직선 화살표 연결선 55"/>
          <p:cNvCxnSpPr>
            <a:stCxn id="52" idx="2"/>
            <a:endCxn id="157" idx="0"/>
          </p:cNvCxnSpPr>
          <p:nvPr/>
        </p:nvCxnSpPr>
        <p:spPr bwMode="auto">
          <a:xfrm>
            <a:off x="2270490" y="2968714"/>
            <a:ext cx="4932" cy="2508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60" name="직선 화살표 연결선 59"/>
          <p:cNvCxnSpPr>
            <a:stCxn id="157" idx="2"/>
            <a:endCxn id="140" idx="0"/>
          </p:cNvCxnSpPr>
          <p:nvPr/>
        </p:nvCxnSpPr>
        <p:spPr bwMode="auto">
          <a:xfrm flipH="1">
            <a:off x="2270490" y="3519633"/>
            <a:ext cx="4932" cy="12492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62" name="직선 화살표 연결선 61"/>
          <p:cNvCxnSpPr>
            <a:stCxn id="148" idx="2"/>
            <a:endCxn id="161" idx="0"/>
          </p:cNvCxnSpPr>
          <p:nvPr/>
        </p:nvCxnSpPr>
        <p:spPr bwMode="auto">
          <a:xfrm>
            <a:off x="5082992" y="2559147"/>
            <a:ext cx="8728" cy="6415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65" name="직선 화살표 연결선 64"/>
          <p:cNvCxnSpPr>
            <a:stCxn id="161" idx="2"/>
            <a:endCxn id="41" idx="0"/>
          </p:cNvCxnSpPr>
          <p:nvPr/>
        </p:nvCxnSpPr>
        <p:spPr bwMode="auto">
          <a:xfrm>
            <a:off x="5091720" y="3500728"/>
            <a:ext cx="0" cy="12662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421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프로세스정의서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14949"/>
              </p:ext>
            </p:extLst>
          </p:nvPr>
        </p:nvGraphicFramePr>
        <p:xfrm>
          <a:off x="412772" y="5531723"/>
          <a:ext cx="8969384" cy="648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7820"/>
                <a:gridCol w="3845673"/>
                <a:gridCol w="4255891"/>
              </a:tblGrid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일시가 중복되거나 입력필드의 내용을  하나라도 입력하지 않았을 경우 저장할 수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배차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사용일시의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종료일시가 현재시간 기준으로 현재시간보다 이후 일 경우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8" name="AutoShape 71"/>
          <p:cNvSpPr>
            <a:spLocks noChangeArrowheads="1"/>
          </p:cNvSpPr>
          <p:nvPr/>
        </p:nvSpPr>
        <p:spPr bwMode="auto">
          <a:xfrm>
            <a:off x="488975" y="4773710"/>
            <a:ext cx="719138" cy="207172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그룹웨어 서버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AutoShape 71"/>
          <p:cNvSpPr>
            <a:spLocks noChangeArrowheads="1"/>
          </p:cNvSpPr>
          <p:nvPr/>
        </p:nvSpPr>
        <p:spPr bwMode="auto">
          <a:xfrm>
            <a:off x="488975" y="2559147"/>
            <a:ext cx="719138" cy="282640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</a:p>
        </p:txBody>
      </p:sp>
      <p:sp>
        <p:nvSpPr>
          <p:cNvPr id="131" name="Line 271"/>
          <p:cNvSpPr>
            <a:spLocks noChangeShapeType="1"/>
          </p:cNvSpPr>
          <p:nvPr/>
        </p:nvSpPr>
        <p:spPr bwMode="auto">
          <a:xfrm flipH="1">
            <a:off x="416493" y="4318229"/>
            <a:ext cx="8963371" cy="15238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89299"/>
              </p:ext>
            </p:extLst>
          </p:nvPr>
        </p:nvGraphicFramePr>
        <p:xfrm>
          <a:off x="416497" y="785150"/>
          <a:ext cx="8965695" cy="627380"/>
        </p:xfrm>
        <a:graphic>
          <a:graphicData uri="http://schemas.openxmlformats.org/drawingml/2006/table">
            <a:tbl>
              <a:tblPr/>
              <a:tblGrid>
                <a:gridCol w="1219689"/>
                <a:gridCol w="895351"/>
                <a:gridCol w="1122234"/>
                <a:gridCol w="2756554"/>
                <a:gridCol w="533400"/>
                <a:gridCol w="955352"/>
                <a:gridCol w="741558"/>
                <a:gridCol w="74155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PROC-GRW-CM-003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배차 신청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홍길동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관련 요구사항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RFP-059-001, RFP-076-001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" name="Rectangle 64"/>
          <p:cNvSpPr>
            <a:spLocks noChangeArrowheads="1"/>
          </p:cNvSpPr>
          <p:nvPr/>
        </p:nvSpPr>
        <p:spPr bwMode="gray">
          <a:xfrm>
            <a:off x="1280592" y="1390911"/>
            <a:ext cx="8099271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배차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신청           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gray">
          <a:xfrm>
            <a:off x="416496" y="1390911"/>
            <a:ext cx="864096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Rectangle 61"/>
          <p:cNvSpPr>
            <a:spLocks noChangeArrowheads="1"/>
          </p:cNvSpPr>
          <p:nvPr/>
        </p:nvSpPr>
        <p:spPr bwMode="gray">
          <a:xfrm>
            <a:off x="1280592" y="1614719"/>
            <a:ext cx="8099271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Rectangle 62"/>
          <p:cNvSpPr>
            <a:spLocks noChangeArrowheads="1"/>
          </p:cNvSpPr>
          <p:nvPr/>
        </p:nvSpPr>
        <p:spPr bwMode="gray">
          <a:xfrm>
            <a:off x="416496" y="1614719"/>
            <a:ext cx="864097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Rectangle 331"/>
          <p:cNvSpPr>
            <a:spLocks noChangeArrowheads="1"/>
          </p:cNvSpPr>
          <p:nvPr/>
        </p:nvSpPr>
        <p:spPr bwMode="auto">
          <a:xfrm>
            <a:off x="1438031" y="2109832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캘린더에서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예약할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 더블 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7" name="Shape 137"/>
          <p:cNvCxnSpPr>
            <a:cxnSpLocks noChangeShapeType="1"/>
            <a:stCxn id="72" idx="3"/>
            <a:endCxn id="75" idx="1"/>
          </p:cNvCxnSpPr>
          <p:nvPr/>
        </p:nvCxnSpPr>
        <p:spPr bwMode="auto">
          <a:xfrm flipV="1">
            <a:off x="4194383" y="1830004"/>
            <a:ext cx="471389" cy="19375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50" name="모서리가 둥근 직사각형 149"/>
          <p:cNvSpPr/>
          <p:nvPr/>
        </p:nvSpPr>
        <p:spPr bwMode="auto">
          <a:xfrm>
            <a:off x="1665447" y="1697715"/>
            <a:ext cx="607222" cy="216024"/>
          </a:xfrm>
          <a:prstGeom prst="round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cxnSp>
        <p:nvCxnSpPr>
          <p:cNvPr id="151" name="Shape 137"/>
          <p:cNvCxnSpPr>
            <a:cxnSpLocks noChangeShapeType="1"/>
            <a:stCxn id="150" idx="2"/>
            <a:endCxn id="138" idx="0"/>
          </p:cNvCxnSpPr>
          <p:nvPr/>
        </p:nvCxnSpPr>
        <p:spPr bwMode="auto">
          <a:xfrm rot="16200000" flipH="1">
            <a:off x="1871012" y="2011784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55" name="Shape 137"/>
          <p:cNvCxnSpPr>
            <a:cxnSpLocks noChangeShapeType="1"/>
          </p:cNvCxnSpPr>
          <p:nvPr/>
        </p:nvCxnSpPr>
        <p:spPr bwMode="auto">
          <a:xfrm rot="16200000" flipH="1">
            <a:off x="3433610" y="3391663"/>
            <a:ext cx="458606" cy="88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Rectangle 331"/>
          <p:cNvSpPr>
            <a:spLocks noChangeArrowheads="1"/>
          </p:cNvSpPr>
          <p:nvPr/>
        </p:nvSpPr>
        <p:spPr bwMode="auto">
          <a:xfrm>
            <a:off x="3132326" y="2211393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사용일시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시작일시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종료일시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3181264" y="2681791"/>
            <a:ext cx="95020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169623" y="3206528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종료일시가 시작일시보다 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일수 없음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Shape 137"/>
          <p:cNvCxnSpPr>
            <a:cxnSpLocks noChangeShapeType="1"/>
          </p:cNvCxnSpPr>
          <p:nvPr/>
        </p:nvCxnSpPr>
        <p:spPr bwMode="auto">
          <a:xfrm rot="16200000" flipH="1">
            <a:off x="3556882" y="2609477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8" name="Shape 139"/>
          <p:cNvCxnSpPr>
            <a:cxnSpLocks noChangeShapeType="1"/>
            <a:stCxn id="53" idx="3"/>
            <a:endCxn id="52" idx="3"/>
          </p:cNvCxnSpPr>
          <p:nvPr/>
        </p:nvCxnSpPr>
        <p:spPr bwMode="auto">
          <a:xfrm flipV="1">
            <a:off x="4131469" y="2361412"/>
            <a:ext cx="62913" cy="560885"/>
          </a:xfrm>
          <a:prstGeom prst="bentConnector3">
            <a:avLst>
              <a:gd name="adj1" fmla="val 327099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Text Box 121"/>
          <p:cNvSpPr txBox="1">
            <a:spLocks noChangeArrowheads="1"/>
          </p:cNvSpPr>
          <p:nvPr/>
        </p:nvSpPr>
        <p:spPr bwMode="auto">
          <a:xfrm>
            <a:off x="3913840" y="2531470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6754" y="2891253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14438" y="3093188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Rectangle 331"/>
          <p:cNvSpPr>
            <a:spLocks noChangeArrowheads="1"/>
          </p:cNvSpPr>
          <p:nvPr/>
        </p:nvSpPr>
        <p:spPr bwMode="auto">
          <a:xfrm>
            <a:off x="3132327" y="3617529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Rectangle 331"/>
          <p:cNvSpPr>
            <a:spLocks noChangeArrowheads="1"/>
          </p:cNvSpPr>
          <p:nvPr/>
        </p:nvSpPr>
        <p:spPr bwMode="auto">
          <a:xfrm>
            <a:off x="4665772" y="1679985"/>
            <a:ext cx="1052489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행선지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Rectangle 331"/>
          <p:cNvSpPr>
            <a:spLocks noChangeArrowheads="1"/>
          </p:cNvSpPr>
          <p:nvPr/>
        </p:nvSpPr>
        <p:spPr bwMode="auto">
          <a:xfrm>
            <a:off x="4665772" y="2181081"/>
            <a:ext cx="1062055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예상 운행거리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Shape 137"/>
          <p:cNvCxnSpPr>
            <a:cxnSpLocks noChangeShapeType="1"/>
          </p:cNvCxnSpPr>
          <p:nvPr/>
        </p:nvCxnSpPr>
        <p:spPr bwMode="auto">
          <a:xfrm rot="16200000" flipH="1">
            <a:off x="5091162" y="208105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82" name="Rectangle 331"/>
          <p:cNvSpPr>
            <a:spLocks noChangeArrowheads="1"/>
          </p:cNvSpPr>
          <p:nvPr/>
        </p:nvSpPr>
        <p:spPr bwMode="auto">
          <a:xfrm>
            <a:off x="4665773" y="2656459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Shape 137"/>
          <p:cNvCxnSpPr>
            <a:cxnSpLocks noChangeShapeType="1"/>
          </p:cNvCxnSpPr>
          <p:nvPr/>
        </p:nvCxnSpPr>
        <p:spPr bwMode="auto">
          <a:xfrm rot="16200000" flipH="1">
            <a:off x="5089187" y="2577834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84" name="직사각형 83"/>
          <p:cNvSpPr/>
          <p:nvPr/>
        </p:nvSpPr>
        <p:spPr bwMode="auto">
          <a:xfrm>
            <a:off x="5159334" y="2949488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신청부서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 입력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한명만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가능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Rectangle 331"/>
          <p:cNvSpPr>
            <a:spLocks noChangeArrowheads="1"/>
          </p:cNvSpPr>
          <p:nvPr/>
        </p:nvSpPr>
        <p:spPr bwMode="auto">
          <a:xfrm>
            <a:off x="4665772" y="3369611"/>
            <a:ext cx="106205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140284" y="3627354"/>
            <a:ext cx="970611" cy="22542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여러명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가능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Rectangle 331"/>
          <p:cNvSpPr>
            <a:spLocks noChangeArrowheads="1"/>
          </p:cNvSpPr>
          <p:nvPr/>
        </p:nvSpPr>
        <p:spPr bwMode="auto">
          <a:xfrm>
            <a:off x="4665772" y="3964420"/>
            <a:ext cx="106205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관련 추가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585008" y="4249758"/>
            <a:ext cx="1499838" cy="398049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운행자와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명수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Rectangle 331"/>
          <p:cNvSpPr>
            <a:spLocks noChangeArrowheads="1"/>
          </p:cNvSpPr>
          <p:nvPr/>
        </p:nvSpPr>
        <p:spPr bwMode="auto">
          <a:xfrm>
            <a:off x="6276296" y="1673965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용무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8" name="Shape 137"/>
          <p:cNvCxnSpPr>
            <a:cxnSpLocks noChangeShapeType="1"/>
            <a:stCxn id="95" idx="3"/>
            <a:endCxn id="97" idx="1"/>
          </p:cNvCxnSpPr>
          <p:nvPr/>
        </p:nvCxnSpPr>
        <p:spPr bwMode="auto">
          <a:xfrm flipV="1">
            <a:off x="5727829" y="1823984"/>
            <a:ext cx="548467" cy="229045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3" name="Rectangle 331"/>
          <p:cNvSpPr>
            <a:spLocks noChangeArrowheads="1"/>
          </p:cNvSpPr>
          <p:nvPr/>
        </p:nvSpPr>
        <p:spPr bwMode="auto">
          <a:xfrm>
            <a:off x="6276296" y="2164184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저장버튼 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6332221" y="2639184"/>
            <a:ext cx="95020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045254" y="2904198"/>
            <a:ext cx="970611" cy="214706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내용 입력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동행자는 선택 입력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Rectangle 331"/>
          <p:cNvSpPr>
            <a:spLocks noChangeArrowheads="1"/>
          </p:cNvSpPr>
          <p:nvPr/>
        </p:nvSpPr>
        <p:spPr bwMode="auto">
          <a:xfrm>
            <a:off x="6276296" y="3326576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저장 요청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Rectangle 331"/>
          <p:cNvSpPr>
            <a:spLocks noChangeArrowheads="1"/>
          </p:cNvSpPr>
          <p:nvPr/>
        </p:nvSpPr>
        <p:spPr bwMode="auto">
          <a:xfrm>
            <a:off x="6306214" y="5069425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저장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193766" y="3340145"/>
            <a:ext cx="1141536" cy="4087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일정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표현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Rectangle 331"/>
          <p:cNvSpPr>
            <a:spLocks noChangeArrowheads="1"/>
          </p:cNvSpPr>
          <p:nvPr/>
        </p:nvSpPr>
        <p:spPr bwMode="auto">
          <a:xfrm>
            <a:off x="8249671" y="5069728"/>
            <a:ext cx="102972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예약 일정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Shape 137"/>
          <p:cNvCxnSpPr>
            <a:cxnSpLocks noChangeShapeType="1"/>
          </p:cNvCxnSpPr>
          <p:nvPr/>
        </p:nvCxnSpPr>
        <p:spPr bwMode="auto">
          <a:xfrm rot="16200000" flipH="1">
            <a:off x="6706512" y="2079084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11" name="Rectangle 331"/>
          <p:cNvSpPr>
            <a:spLocks noChangeArrowheads="1"/>
          </p:cNvSpPr>
          <p:nvPr/>
        </p:nvSpPr>
        <p:spPr bwMode="auto">
          <a:xfrm>
            <a:off x="8217342" y="2374888"/>
            <a:ext cx="1062056" cy="32558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력하지 않은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Shape 139"/>
          <p:cNvCxnSpPr>
            <a:cxnSpLocks noChangeShapeType="1"/>
            <a:stCxn id="104" idx="3"/>
            <a:endCxn id="111" idx="1"/>
          </p:cNvCxnSpPr>
          <p:nvPr/>
        </p:nvCxnSpPr>
        <p:spPr bwMode="auto">
          <a:xfrm flipV="1">
            <a:off x="7282426" y="2537678"/>
            <a:ext cx="934916" cy="3420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5" name="Shape 137"/>
          <p:cNvCxnSpPr>
            <a:cxnSpLocks noChangeShapeType="1"/>
          </p:cNvCxnSpPr>
          <p:nvPr/>
        </p:nvCxnSpPr>
        <p:spPr bwMode="auto">
          <a:xfrm rot="16200000" flipH="1">
            <a:off x="6716412" y="255210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18" name="TextBox 117"/>
          <p:cNvSpPr txBox="1"/>
          <p:nvPr/>
        </p:nvSpPr>
        <p:spPr>
          <a:xfrm>
            <a:off x="7222126" y="2711417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9" name="Shape 137"/>
          <p:cNvCxnSpPr>
            <a:cxnSpLocks noChangeShapeType="1"/>
          </p:cNvCxnSpPr>
          <p:nvPr/>
        </p:nvCxnSpPr>
        <p:spPr bwMode="auto">
          <a:xfrm rot="16200000" flipH="1">
            <a:off x="6726312" y="322700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21" name="TextBox 120"/>
          <p:cNvSpPr txBox="1"/>
          <p:nvPr/>
        </p:nvSpPr>
        <p:spPr>
          <a:xfrm>
            <a:off x="6473307" y="3121855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AutoShape 5"/>
          <p:cNvSpPr>
            <a:spLocks noChangeArrowheads="1"/>
          </p:cNvSpPr>
          <p:nvPr/>
        </p:nvSpPr>
        <p:spPr bwMode="auto">
          <a:xfrm>
            <a:off x="6329456" y="4391626"/>
            <a:ext cx="95020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Rectangle 331"/>
          <p:cNvSpPr>
            <a:spLocks noChangeArrowheads="1"/>
          </p:cNvSpPr>
          <p:nvPr/>
        </p:nvSpPr>
        <p:spPr bwMode="auto">
          <a:xfrm>
            <a:off x="7432298" y="3825792"/>
            <a:ext cx="1066476" cy="32558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사용일시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시작일시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종료일시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172" name="Shape 137"/>
          <p:cNvCxnSpPr>
            <a:cxnSpLocks noChangeShapeType="1"/>
          </p:cNvCxnSpPr>
          <p:nvPr/>
        </p:nvCxnSpPr>
        <p:spPr bwMode="auto">
          <a:xfrm rot="16200000" flipH="1">
            <a:off x="6724337" y="497065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73" name="TextBox 172"/>
          <p:cNvSpPr txBox="1"/>
          <p:nvPr/>
        </p:nvSpPr>
        <p:spPr>
          <a:xfrm>
            <a:off x="6506957" y="4865505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58727" y="4694589"/>
            <a:ext cx="14006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0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예약일시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중복체크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Shape 139"/>
          <p:cNvCxnSpPr>
            <a:cxnSpLocks noChangeShapeType="1"/>
            <a:stCxn id="170" idx="3"/>
            <a:endCxn id="171" idx="1"/>
          </p:cNvCxnSpPr>
          <p:nvPr/>
        </p:nvCxnSpPr>
        <p:spPr bwMode="auto">
          <a:xfrm flipV="1">
            <a:off x="7279661" y="3988582"/>
            <a:ext cx="152637" cy="643550"/>
          </a:xfrm>
          <a:prstGeom prst="bentConnector3">
            <a:avLst>
              <a:gd name="adj1" fmla="val 631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5" name="TextBox 174"/>
          <p:cNvSpPr txBox="1"/>
          <p:nvPr/>
        </p:nvSpPr>
        <p:spPr>
          <a:xfrm>
            <a:off x="7222067" y="4454014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6" name="Text Box 121"/>
          <p:cNvSpPr txBox="1">
            <a:spLocks noChangeArrowheads="1"/>
          </p:cNvSpPr>
          <p:nvPr/>
        </p:nvSpPr>
        <p:spPr bwMode="auto">
          <a:xfrm>
            <a:off x="7748308" y="2346348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Text Box 121"/>
          <p:cNvSpPr txBox="1">
            <a:spLocks noChangeArrowheads="1"/>
          </p:cNvSpPr>
          <p:nvPr/>
        </p:nvSpPr>
        <p:spPr bwMode="auto">
          <a:xfrm>
            <a:off x="7231673" y="4214299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1493463" y="4448320"/>
            <a:ext cx="95020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703873" y="4973057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이전에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배차신청한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 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반납하지 않은 차량이 있는지 확인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2616" y="4514673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82697" y="4849944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꺾인 연결선 34"/>
          <p:cNvCxnSpPr>
            <a:stCxn id="87" idx="2"/>
            <a:endCxn id="52" idx="1"/>
          </p:cNvCxnSpPr>
          <p:nvPr/>
        </p:nvCxnSpPr>
        <p:spPr bwMode="auto">
          <a:xfrm rot="5400000" flipH="1" flipV="1">
            <a:off x="1266486" y="3063492"/>
            <a:ext cx="2567920" cy="1163760"/>
          </a:xfrm>
          <a:prstGeom prst="bentConnector4">
            <a:avLst>
              <a:gd name="adj1" fmla="val -2967"/>
              <a:gd name="adj2" fmla="val 70412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sp>
        <p:nvSpPr>
          <p:cNvPr id="113" name="Rectangle 331"/>
          <p:cNvSpPr>
            <a:spLocks noChangeArrowheads="1"/>
          </p:cNvSpPr>
          <p:nvPr/>
        </p:nvSpPr>
        <p:spPr bwMode="auto">
          <a:xfrm>
            <a:off x="2779902" y="1687518"/>
            <a:ext cx="1062056" cy="391565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차량을 반납 후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배차신청이 가능합니다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꺾인 연결선 42"/>
          <p:cNvCxnSpPr>
            <a:stCxn id="138" idx="2"/>
            <a:endCxn id="87" idx="0"/>
          </p:cNvCxnSpPr>
          <p:nvPr/>
        </p:nvCxnSpPr>
        <p:spPr bwMode="auto">
          <a:xfrm rot="5400000">
            <a:off x="949588" y="3428849"/>
            <a:ext cx="2038450" cy="49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30" name="Shape 139"/>
          <p:cNvCxnSpPr>
            <a:cxnSpLocks noChangeShapeType="1"/>
            <a:stCxn id="87" idx="3"/>
            <a:endCxn id="113" idx="1"/>
          </p:cNvCxnSpPr>
          <p:nvPr/>
        </p:nvCxnSpPr>
        <p:spPr bwMode="auto">
          <a:xfrm flipV="1">
            <a:off x="2443668" y="1883301"/>
            <a:ext cx="336234" cy="2805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4" name="직선 화살표 연결선 93"/>
          <p:cNvCxnSpPr>
            <a:stCxn id="106" idx="2"/>
            <a:endCxn id="170" idx="0"/>
          </p:cNvCxnSpPr>
          <p:nvPr/>
        </p:nvCxnSpPr>
        <p:spPr bwMode="auto">
          <a:xfrm flipH="1">
            <a:off x="6804559" y="3626614"/>
            <a:ext cx="2765" cy="765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42" name="직선 화살표 연결선 141"/>
          <p:cNvCxnSpPr>
            <a:stCxn id="82" idx="2"/>
            <a:endCxn id="85" idx="0"/>
          </p:cNvCxnSpPr>
          <p:nvPr/>
        </p:nvCxnSpPr>
        <p:spPr bwMode="auto">
          <a:xfrm>
            <a:off x="5196801" y="2956497"/>
            <a:ext cx="0" cy="4131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45" name="직선 화살표 연결선 144"/>
          <p:cNvCxnSpPr>
            <a:stCxn id="85" idx="2"/>
            <a:endCxn id="95" idx="0"/>
          </p:cNvCxnSpPr>
          <p:nvPr/>
        </p:nvCxnSpPr>
        <p:spPr bwMode="auto">
          <a:xfrm>
            <a:off x="5196801" y="3669649"/>
            <a:ext cx="0" cy="294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16" name="직선 화살표 연결선 115"/>
          <p:cNvCxnSpPr>
            <a:stCxn id="107" idx="3"/>
            <a:endCxn id="109" idx="1"/>
          </p:cNvCxnSpPr>
          <p:nvPr/>
        </p:nvCxnSpPr>
        <p:spPr bwMode="auto">
          <a:xfrm>
            <a:off x="7368270" y="5219444"/>
            <a:ext cx="881401" cy="30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23" name="직선 화살표 연결선 122"/>
          <p:cNvCxnSpPr>
            <a:stCxn id="109" idx="0"/>
            <a:endCxn id="108" idx="4"/>
          </p:cNvCxnSpPr>
          <p:nvPr/>
        </p:nvCxnSpPr>
        <p:spPr bwMode="auto">
          <a:xfrm flipV="1">
            <a:off x="8764534" y="3748933"/>
            <a:ext cx="0" cy="13207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194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프로세스정의서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21240"/>
              </p:ext>
            </p:extLst>
          </p:nvPr>
        </p:nvGraphicFramePr>
        <p:xfrm>
          <a:off x="412772" y="5531723"/>
          <a:ext cx="8969384" cy="648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7820"/>
                <a:gridCol w="3845673"/>
                <a:gridCol w="4255891"/>
              </a:tblGrid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일시가 중복되거나 입력필드의 내용을  하나라도 입력하지 않았을 경우 저장할 수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배차 신청 후 캘린더에 있는 배차신청 아이템 더블클릭 할 경우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8" name="AutoShape 71"/>
          <p:cNvSpPr>
            <a:spLocks noChangeArrowheads="1"/>
          </p:cNvSpPr>
          <p:nvPr/>
        </p:nvSpPr>
        <p:spPr bwMode="auto">
          <a:xfrm>
            <a:off x="488975" y="4773710"/>
            <a:ext cx="719138" cy="207172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그룹웨어 서버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AutoShape 71"/>
          <p:cNvSpPr>
            <a:spLocks noChangeArrowheads="1"/>
          </p:cNvSpPr>
          <p:nvPr/>
        </p:nvSpPr>
        <p:spPr bwMode="auto">
          <a:xfrm>
            <a:off x="488975" y="2559147"/>
            <a:ext cx="719138" cy="282640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</a:p>
        </p:txBody>
      </p:sp>
      <p:sp>
        <p:nvSpPr>
          <p:cNvPr id="131" name="Line 271"/>
          <p:cNvSpPr>
            <a:spLocks noChangeShapeType="1"/>
          </p:cNvSpPr>
          <p:nvPr/>
        </p:nvSpPr>
        <p:spPr bwMode="auto">
          <a:xfrm flipH="1">
            <a:off x="416493" y="4318229"/>
            <a:ext cx="8963371" cy="15238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43702"/>
              </p:ext>
            </p:extLst>
          </p:nvPr>
        </p:nvGraphicFramePr>
        <p:xfrm>
          <a:off x="416497" y="785150"/>
          <a:ext cx="8965695" cy="627380"/>
        </p:xfrm>
        <a:graphic>
          <a:graphicData uri="http://schemas.openxmlformats.org/drawingml/2006/table">
            <a:tbl>
              <a:tblPr/>
              <a:tblGrid>
                <a:gridCol w="1219689"/>
                <a:gridCol w="895351"/>
                <a:gridCol w="1122234"/>
                <a:gridCol w="2756554"/>
                <a:gridCol w="533400"/>
                <a:gridCol w="955352"/>
                <a:gridCol w="741558"/>
                <a:gridCol w="74155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PROC-GRW-CM-004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배차 신청 수정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홍길동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관련 요구사항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RFP-059-001, RFP-076-001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" name="Rectangle 64"/>
          <p:cNvSpPr>
            <a:spLocks noChangeArrowheads="1"/>
          </p:cNvSpPr>
          <p:nvPr/>
        </p:nvSpPr>
        <p:spPr bwMode="gray">
          <a:xfrm>
            <a:off x="1280592" y="1390911"/>
            <a:ext cx="8099271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gray">
          <a:xfrm>
            <a:off x="416496" y="1390911"/>
            <a:ext cx="864096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Rectangle 61"/>
          <p:cNvSpPr>
            <a:spLocks noChangeArrowheads="1"/>
          </p:cNvSpPr>
          <p:nvPr/>
        </p:nvSpPr>
        <p:spPr bwMode="gray">
          <a:xfrm>
            <a:off x="1280592" y="1614719"/>
            <a:ext cx="8099271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Rectangle 62"/>
          <p:cNvSpPr>
            <a:spLocks noChangeArrowheads="1"/>
          </p:cNvSpPr>
          <p:nvPr/>
        </p:nvSpPr>
        <p:spPr bwMode="gray">
          <a:xfrm>
            <a:off x="416496" y="1614719"/>
            <a:ext cx="864097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AutoShape 71"/>
          <p:cNvSpPr>
            <a:spLocks noChangeArrowheads="1"/>
          </p:cNvSpPr>
          <p:nvPr/>
        </p:nvSpPr>
        <p:spPr bwMode="auto">
          <a:xfrm>
            <a:off x="4520952" y="1409511"/>
            <a:ext cx="1141536" cy="196674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 신청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Rectangle 331"/>
          <p:cNvSpPr>
            <a:spLocks noChangeArrowheads="1"/>
          </p:cNvSpPr>
          <p:nvPr/>
        </p:nvSpPr>
        <p:spPr bwMode="auto">
          <a:xfrm>
            <a:off x="1743115" y="2109832"/>
            <a:ext cx="106826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캘린더에서 수정할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더블클릭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7" name="Shape 137"/>
          <p:cNvCxnSpPr>
            <a:cxnSpLocks noChangeShapeType="1"/>
            <a:stCxn id="72" idx="3"/>
            <a:endCxn id="75" idx="1"/>
          </p:cNvCxnSpPr>
          <p:nvPr/>
        </p:nvCxnSpPr>
        <p:spPr bwMode="auto">
          <a:xfrm flipV="1">
            <a:off x="2811380" y="1830004"/>
            <a:ext cx="647515" cy="229437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50" name="모서리가 둥근 직사각형 149"/>
          <p:cNvSpPr/>
          <p:nvPr/>
        </p:nvSpPr>
        <p:spPr bwMode="auto">
          <a:xfrm>
            <a:off x="1976743" y="1697715"/>
            <a:ext cx="607222" cy="216024"/>
          </a:xfrm>
          <a:prstGeom prst="round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cxnSp>
        <p:nvCxnSpPr>
          <p:cNvPr id="155" name="Shape 137"/>
          <p:cNvCxnSpPr>
            <a:cxnSpLocks noChangeShapeType="1"/>
          </p:cNvCxnSpPr>
          <p:nvPr/>
        </p:nvCxnSpPr>
        <p:spPr bwMode="auto">
          <a:xfrm rot="16200000" flipH="1">
            <a:off x="2050609" y="3748492"/>
            <a:ext cx="458606" cy="88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Rectangle 331"/>
          <p:cNvSpPr>
            <a:spLocks noChangeArrowheads="1"/>
          </p:cNvSpPr>
          <p:nvPr/>
        </p:nvSpPr>
        <p:spPr bwMode="auto">
          <a:xfrm>
            <a:off x="1749325" y="2568961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사용일시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시작일시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종료일시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1738887" y="3038620"/>
            <a:ext cx="1072493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86622" y="3563357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종료일시가 시작일시보다 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일수 없음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Shape 137"/>
          <p:cNvCxnSpPr>
            <a:cxnSpLocks noChangeShapeType="1"/>
          </p:cNvCxnSpPr>
          <p:nvPr/>
        </p:nvCxnSpPr>
        <p:spPr bwMode="auto">
          <a:xfrm rot="16200000" flipH="1">
            <a:off x="2173881" y="2966306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8" name="Shape 139"/>
          <p:cNvCxnSpPr>
            <a:cxnSpLocks noChangeShapeType="1"/>
          </p:cNvCxnSpPr>
          <p:nvPr/>
        </p:nvCxnSpPr>
        <p:spPr bwMode="auto">
          <a:xfrm rot="10800000" flipH="1">
            <a:off x="1738887" y="2728712"/>
            <a:ext cx="4227" cy="534541"/>
          </a:xfrm>
          <a:prstGeom prst="bentConnector3">
            <a:avLst>
              <a:gd name="adj1" fmla="val -5408091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Text Box 121"/>
          <p:cNvSpPr txBox="1">
            <a:spLocks noChangeArrowheads="1"/>
          </p:cNvSpPr>
          <p:nvPr/>
        </p:nvSpPr>
        <p:spPr bwMode="auto">
          <a:xfrm>
            <a:off x="1308183" y="2480298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08595" y="3084185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12387" y="3469067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Rectangle 331"/>
          <p:cNvSpPr>
            <a:spLocks noChangeArrowheads="1"/>
          </p:cNvSpPr>
          <p:nvPr/>
        </p:nvSpPr>
        <p:spPr bwMode="auto">
          <a:xfrm>
            <a:off x="1749325" y="3974358"/>
            <a:ext cx="1062055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Rectangle 331"/>
          <p:cNvSpPr>
            <a:spLocks noChangeArrowheads="1"/>
          </p:cNvSpPr>
          <p:nvPr/>
        </p:nvSpPr>
        <p:spPr bwMode="auto">
          <a:xfrm>
            <a:off x="3458895" y="1679985"/>
            <a:ext cx="104020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행선지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Rectangle 331"/>
          <p:cNvSpPr>
            <a:spLocks noChangeArrowheads="1"/>
          </p:cNvSpPr>
          <p:nvPr/>
        </p:nvSpPr>
        <p:spPr bwMode="auto">
          <a:xfrm>
            <a:off x="3440378" y="2181081"/>
            <a:ext cx="104020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예상 운행거리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Shape 137"/>
          <p:cNvCxnSpPr>
            <a:cxnSpLocks noChangeShapeType="1"/>
          </p:cNvCxnSpPr>
          <p:nvPr/>
        </p:nvCxnSpPr>
        <p:spPr bwMode="auto">
          <a:xfrm rot="16200000" flipH="1">
            <a:off x="3862437" y="208105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82" name="Rectangle 331"/>
          <p:cNvSpPr>
            <a:spLocks noChangeArrowheads="1"/>
          </p:cNvSpPr>
          <p:nvPr/>
        </p:nvSpPr>
        <p:spPr bwMode="auto">
          <a:xfrm>
            <a:off x="3440379" y="2734855"/>
            <a:ext cx="104020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121109" y="3006638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신청부서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 입력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한명만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가능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Rectangle 331"/>
          <p:cNvSpPr>
            <a:spLocks noChangeArrowheads="1"/>
          </p:cNvSpPr>
          <p:nvPr/>
        </p:nvSpPr>
        <p:spPr bwMode="auto">
          <a:xfrm>
            <a:off x="3440378" y="3387198"/>
            <a:ext cx="104020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121109" y="3713079"/>
            <a:ext cx="970611" cy="22542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marR="0" indent="-873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800" b="1" dirty="0" err="1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여러명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가능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Rectangle 331"/>
          <p:cNvSpPr>
            <a:spLocks noChangeArrowheads="1"/>
          </p:cNvSpPr>
          <p:nvPr/>
        </p:nvSpPr>
        <p:spPr bwMode="auto">
          <a:xfrm>
            <a:off x="3440378" y="3964420"/>
            <a:ext cx="1041113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관련 추가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339789" y="4287015"/>
            <a:ext cx="1499838" cy="398049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운행자와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운행자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동행자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명수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Rectangle 331"/>
          <p:cNvSpPr>
            <a:spLocks noChangeArrowheads="1"/>
          </p:cNvSpPr>
          <p:nvPr/>
        </p:nvSpPr>
        <p:spPr bwMode="auto">
          <a:xfrm>
            <a:off x="5971496" y="1673965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용무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8" name="Shape 137"/>
          <p:cNvCxnSpPr>
            <a:cxnSpLocks noChangeShapeType="1"/>
            <a:stCxn id="95" idx="3"/>
            <a:endCxn id="97" idx="1"/>
          </p:cNvCxnSpPr>
          <p:nvPr/>
        </p:nvCxnSpPr>
        <p:spPr bwMode="auto">
          <a:xfrm flipV="1">
            <a:off x="4481491" y="1823984"/>
            <a:ext cx="1490005" cy="229045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03" name="Rectangle 331"/>
          <p:cNvSpPr>
            <a:spLocks noChangeArrowheads="1"/>
          </p:cNvSpPr>
          <p:nvPr/>
        </p:nvSpPr>
        <p:spPr bwMode="auto">
          <a:xfrm>
            <a:off x="5971496" y="2164184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 버튼 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5981329" y="2639184"/>
            <a:ext cx="1052222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Rectangle 331"/>
          <p:cNvSpPr>
            <a:spLocks noChangeArrowheads="1"/>
          </p:cNvSpPr>
          <p:nvPr/>
        </p:nvSpPr>
        <p:spPr bwMode="auto">
          <a:xfrm>
            <a:off x="5971496" y="3326576"/>
            <a:ext cx="1062055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수정 요청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Rectangle 331"/>
          <p:cNvSpPr>
            <a:spLocks noChangeArrowheads="1"/>
          </p:cNvSpPr>
          <p:nvPr/>
        </p:nvSpPr>
        <p:spPr bwMode="auto">
          <a:xfrm>
            <a:off x="6001414" y="5069425"/>
            <a:ext cx="1062056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수정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74691" y="3340145"/>
            <a:ext cx="1141536" cy="4087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일정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표현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Rectangle 331"/>
          <p:cNvSpPr>
            <a:spLocks noChangeArrowheads="1"/>
          </p:cNvSpPr>
          <p:nvPr/>
        </p:nvSpPr>
        <p:spPr bwMode="auto">
          <a:xfrm>
            <a:off x="7944871" y="5069728"/>
            <a:ext cx="1211004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예약 일정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Shape 137"/>
          <p:cNvCxnSpPr>
            <a:cxnSpLocks noChangeShapeType="1"/>
          </p:cNvCxnSpPr>
          <p:nvPr/>
        </p:nvCxnSpPr>
        <p:spPr bwMode="auto">
          <a:xfrm rot="16200000" flipH="1">
            <a:off x="6401712" y="2079084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11" name="Rectangle 331"/>
          <p:cNvSpPr>
            <a:spLocks noChangeArrowheads="1"/>
          </p:cNvSpPr>
          <p:nvPr/>
        </p:nvSpPr>
        <p:spPr bwMode="auto">
          <a:xfrm>
            <a:off x="7912541" y="2374888"/>
            <a:ext cx="1243334" cy="32558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력하지 않은 내용 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Shape 139"/>
          <p:cNvCxnSpPr>
            <a:cxnSpLocks noChangeShapeType="1"/>
            <a:stCxn id="104" idx="3"/>
            <a:endCxn id="111" idx="1"/>
          </p:cNvCxnSpPr>
          <p:nvPr/>
        </p:nvCxnSpPr>
        <p:spPr bwMode="auto">
          <a:xfrm flipV="1">
            <a:off x="7033551" y="2537678"/>
            <a:ext cx="878990" cy="3420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5" name="Shape 137"/>
          <p:cNvCxnSpPr>
            <a:cxnSpLocks noChangeShapeType="1"/>
          </p:cNvCxnSpPr>
          <p:nvPr/>
        </p:nvCxnSpPr>
        <p:spPr bwMode="auto">
          <a:xfrm rot="16200000" flipH="1">
            <a:off x="6411612" y="255210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18" name="TextBox 117"/>
          <p:cNvSpPr txBox="1"/>
          <p:nvPr/>
        </p:nvSpPr>
        <p:spPr>
          <a:xfrm>
            <a:off x="6926851" y="2711417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9" name="Shape 137"/>
          <p:cNvCxnSpPr>
            <a:cxnSpLocks noChangeShapeType="1"/>
          </p:cNvCxnSpPr>
          <p:nvPr/>
        </p:nvCxnSpPr>
        <p:spPr bwMode="auto">
          <a:xfrm rot="16200000" flipH="1">
            <a:off x="6421512" y="322700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21" name="TextBox 120"/>
          <p:cNvSpPr txBox="1"/>
          <p:nvPr/>
        </p:nvSpPr>
        <p:spPr>
          <a:xfrm>
            <a:off x="6168507" y="3121855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AutoShape 5"/>
          <p:cNvSpPr>
            <a:spLocks noChangeArrowheads="1"/>
          </p:cNvSpPr>
          <p:nvPr/>
        </p:nvSpPr>
        <p:spPr bwMode="auto">
          <a:xfrm>
            <a:off x="5971496" y="4393734"/>
            <a:ext cx="106205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Rectangle 331"/>
          <p:cNvSpPr>
            <a:spLocks noChangeArrowheads="1"/>
          </p:cNvSpPr>
          <p:nvPr/>
        </p:nvSpPr>
        <p:spPr bwMode="auto">
          <a:xfrm>
            <a:off x="7127498" y="3825792"/>
            <a:ext cx="1066476" cy="32558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사용일시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시작일시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종료일시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172" name="Shape 137"/>
          <p:cNvCxnSpPr>
            <a:cxnSpLocks noChangeShapeType="1"/>
          </p:cNvCxnSpPr>
          <p:nvPr/>
        </p:nvCxnSpPr>
        <p:spPr bwMode="auto">
          <a:xfrm rot="16200000" flipH="1">
            <a:off x="6419537" y="4970659"/>
            <a:ext cx="196093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73" name="TextBox 172"/>
          <p:cNvSpPr txBox="1"/>
          <p:nvPr/>
        </p:nvSpPr>
        <p:spPr>
          <a:xfrm>
            <a:off x="6202157" y="4865505"/>
            <a:ext cx="351344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4402" y="4732689"/>
            <a:ext cx="14006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0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</a:t>
            </a:r>
            <a:r>
              <a:rPr lang="ko-KR" altLang="en-US" sz="8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예약일시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중복체크</a:t>
            </a:r>
            <a:r>
              <a:rPr lang="en-US" altLang="ko-KR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Shape 139"/>
          <p:cNvCxnSpPr>
            <a:cxnSpLocks noChangeShapeType="1"/>
            <a:stCxn id="170" idx="3"/>
          </p:cNvCxnSpPr>
          <p:nvPr/>
        </p:nvCxnSpPr>
        <p:spPr bwMode="auto">
          <a:xfrm flipV="1">
            <a:off x="7033551" y="4190304"/>
            <a:ext cx="200828" cy="44393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5" name="TextBox 174"/>
          <p:cNvSpPr txBox="1"/>
          <p:nvPr/>
        </p:nvSpPr>
        <p:spPr>
          <a:xfrm>
            <a:off x="6926792" y="4444489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 Box 121"/>
          <p:cNvSpPr txBox="1">
            <a:spLocks noChangeArrowheads="1"/>
          </p:cNvSpPr>
          <p:nvPr/>
        </p:nvSpPr>
        <p:spPr bwMode="auto">
          <a:xfrm>
            <a:off x="7443508" y="2346348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 Box 121"/>
          <p:cNvSpPr txBox="1">
            <a:spLocks noChangeArrowheads="1"/>
          </p:cNvSpPr>
          <p:nvPr/>
        </p:nvSpPr>
        <p:spPr bwMode="auto">
          <a:xfrm>
            <a:off x="7263859" y="4166674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7" name="Shape 137"/>
          <p:cNvCxnSpPr>
            <a:cxnSpLocks noChangeShapeType="1"/>
            <a:stCxn id="150" idx="2"/>
            <a:endCxn id="138" idx="0"/>
          </p:cNvCxnSpPr>
          <p:nvPr/>
        </p:nvCxnSpPr>
        <p:spPr bwMode="auto">
          <a:xfrm rot="5400000">
            <a:off x="2180755" y="2010232"/>
            <a:ext cx="196093" cy="310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88" name="Shape 137"/>
          <p:cNvCxnSpPr>
            <a:cxnSpLocks noChangeShapeType="1"/>
            <a:stCxn id="138" idx="2"/>
            <a:endCxn id="52" idx="0"/>
          </p:cNvCxnSpPr>
          <p:nvPr/>
        </p:nvCxnSpPr>
        <p:spPr bwMode="auto">
          <a:xfrm rot="16200000" flipH="1">
            <a:off x="2199255" y="2487862"/>
            <a:ext cx="159091" cy="310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99" name="Shape 137"/>
          <p:cNvCxnSpPr>
            <a:cxnSpLocks noChangeShapeType="1"/>
            <a:stCxn id="82" idx="2"/>
            <a:endCxn id="85" idx="0"/>
          </p:cNvCxnSpPr>
          <p:nvPr/>
        </p:nvCxnSpPr>
        <p:spPr bwMode="auto">
          <a:xfrm rot="5400000">
            <a:off x="3784331" y="3211045"/>
            <a:ext cx="352305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0" name="Shape 137"/>
          <p:cNvCxnSpPr>
            <a:cxnSpLocks noChangeShapeType="1"/>
            <a:stCxn id="80" idx="2"/>
            <a:endCxn id="82" idx="0"/>
          </p:cNvCxnSpPr>
          <p:nvPr/>
        </p:nvCxnSpPr>
        <p:spPr bwMode="auto">
          <a:xfrm rot="16200000" flipH="1">
            <a:off x="3833614" y="2607986"/>
            <a:ext cx="253736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6" name="Shape 137"/>
          <p:cNvCxnSpPr>
            <a:cxnSpLocks noChangeShapeType="1"/>
            <a:stCxn id="85" idx="2"/>
            <a:endCxn id="95" idx="0"/>
          </p:cNvCxnSpPr>
          <p:nvPr/>
        </p:nvCxnSpPr>
        <p:spPr bwMode="auto">
          <a:xfrm rot="16200000" flipH="1">
            <a:off x="3822116" y="3825601"/>
            <a:ext cx="277184" cy="45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56" name="직사각형 155"/>
          <p:cNvSpPr/>
          <p:nvPr/>
        </p:nvSpPr>
        <p:spPr bwMode="auto">
          <a:xfrm>
            <a:off x="6730929" y="2932773"/>
            <a:ext cx="970611" cy="214706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내용 입력 </a:t>
            </a: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동행자는 선택 입력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6" name="직선 화살표 연결선 145"/>
          <p:cNvCxnSpPr>
            <a:stCxn id="106" idx="2"/>
            <a:endCxn id="170" idx="0"/>
          </p:cNvCxnSpPr>
          <p:nvPr/>
        </p:nvCxnSpPr>
        <p:spPr bwMode="auto">
          <a:xfrm>
            <a:off x="6502524" y="3626614"/>
            <a:ext cx="0" cy="7671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59" name="직선 화살표 연결선 158"/>
          <p:cNvCxnSpPr>
            <a:stCxn id="107" idx="3"/>
            <a:endCxn id="109" idx="1"/>
          </p:cNvCxnSpPr>
          <p:nvPr/>
        </p:nvCxnSpPr>
        <p:spPr bwMode="auto">
          <a:xfrm>
            <a:off x="7063470" y="5219444"/>
            <a:ext cx="881401" cy="30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  <p:cxnSp>
        <p:nvCxnSpPr>
          <p:cNvPr id="162" name="직선 화살표 연결선 161"/>
          <p:cNvCxnSpPr>
            <a:stCxn id="109" idx="0"/>
            <a:endCxn id="108" idx="4"/>
          </p:cNvCxnSpPr>
          <p:nvPr/>
        </p:nvCxnSpPr>
        <p:spPr bwMode="auto">
          <a:xfrm flipH="1" flipV="1">
            <a:off x="8545459" y="3748933"/>
            <a:ext cx="4914" cy="13207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158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hape 137"/>
          <p:cNvCxnSpPr>
            <a:cxnSpLocks noChangeShapeType="1"/>
            <a:stCxn id="157" idx="2"/>
            <a:endCxn id="56" idx="0"/>
          </p:cNvCxnSpPr>
          <p:nvPr/>
        </p:nvCxnSpPr>
        <p:spPr bwMode="auto">
          <a:xfrm rot="5400000">
            <a:off x="2988092" y="3274860"/>
            <a:ext cx="2742175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4" name="Shape 137"/>
          <p:cNvCxnSpPr>
            <a:cxnSpLocks noChangeShapeType="1"/>
            <a:stCxn id="57" idx="2"/>
            <a:endCxn id="82" idx="0"/>
          </p:cNvCxnSpPr>
          <p:nvPr/>
        </p:nvCxnSpPr>
        <p:spPr bwMode="auto">
          <a:xfrm rot="5400000">
            <a:off x="4527434" y="3325395"/>
            <a:ext cx="2662572" cy="570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9" name="직선 화살표 연결선 28"/>
          <p:cNvCxnSpPr>
            <a:cxnSpLocks noChangeShapeType="1"/>
            <a:stCxn id="150" idx="2"/>
            <a:endCxn id="141" idx="0"/>
          </p:cNvCxnSpPr>
          <p:nvPr/>
        </p:nvCxnSpPr>
        <p:spPr bwMode="auto">
          <a:xfrm>
            <a:off x="2268860" y="1919240"/>
            <a:ext cx="4506" cy="22456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4" name="제목 2"/>
          <p:cNvSpPr txBox="1">
            <a:spLocks/>
          </p:cNvSpPr>
          <p:nvPr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프로세스정의서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25617"/>
              </p:ext>
            </p:extLst>
          </p:nvPr>
        </p:nvGraphicFramePr>
        <p:xfrm>
          <a:off x="412772" y="5531723"/>
          <a:ext cx="8969384" cy="6263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7820"/>
                <a:gridCol w="3845673"/>
                <a:gridCol w="4255891"/>
              </a:tblGrid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제약사항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배차 신청 후 캘린더에 있는 배차신청 아이템 더블클릭 할 경우 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8" name="AutoShape 71"/>
          <p:cNvSpPr>
            <a:spLocks noChangeArrowheads="1"/>
          </p:cNvSpPr>
          <p:nvPr/>
        </p:nvSpPr>
        <p:spPr bwMode="auto">
          <a:xfrm>
            <a:off x="488975" y="5082460"/>
            <a:ext cx="719138" cy="207172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그룹웨어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AutoShape 71"/>
          <p:cNvSpPr>
            <a:spLocks noChangeArrowheads="1"/>
          </p:cNvSpPr>
          <p:nvPr/>
        </p:nvSpPr>
        <p:spPr bwMode="auto">
          <a:xfrm>
            <a:off x="488975" y="2559147"/>
            <a:ext cx="719138" cy="282640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</a:p>
        </p:txBody>
      </p:sp>
      <p:sp>
        <p:nvSpPr>
          <p:cNvPr id="131" name="Line 271"/>
          <p:cNvSpPr>
            <a:spLocks noChangeShapeType="1"/>
          </p:cNvSpPr>
          <p:nvPr/>
        </p:nvSpPr>
        <p:spPr bwMode="auto">
          <a:xfrm flipH="1">
            <a:off x="416493" y="4983229"/>
            <a:ext cx="8963371" cy="15238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2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98768"/>
              </p:ext>
            </p:extLst>
          </p:nvPr>
        </p:nvGraphicFramePr>
        <p:xfrm>
          <a:off x="416497" y="785150"/>
          <a:ext cx="8965695" cy="627380"/>
        </p:xfrm>
        <a:graphic>
          <a:graphicData uri="http://schemas.openxmlformats.org/drawingml/2006/table">
            <a:tbl>
              <a:tblPr/>
              <a:tblGrid>
                <a:gridCol w="1219689"/>
                <a:gridCol w="895351"/>
                <a:gridCol w="1122234"/>
                <a:gridCol w="2756554"/>
                <a:gridCol w="533400"/>
                <a:gridCol w="955352"/>
                <a:gridCol w="741558"/>
                <a:gridCol w="74155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PROC-GRW-CM-006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프로세스 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차량 반납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홍길동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관련 요구사항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RFP-059-001, RFP-076-001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" name="Rectangle 64"/>
          <p:cNvSpPr>
            <a:spLocks noChangeArrowheads="1"/>
          </p:cNvSpPr>
          <p:nvPr/>
        </p:nvSpPr>
        <p:spPr bwMode="gray">
          <a:xfrm>
            <a:off x="1280592" y="1390911"/>
            <a:ext cx="8099271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Rectangle 65"/>
          <p:cNvSpPr>
            <a:spLocks noChangeArrowheads="1"/>
          </p:cNvSpPr>
          <p:nvPr/>
        </p:nvSpPr>
        <p:spPr bwMode="gray">
          <a:xfrm>
            <a:off x="416496" y="1390911"/>
            <a:ext cx="864096" cy="234764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ko-KR" altLang="en-US" sz="11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Rectangle 61"/>
          <p:cNvSpPr>
            <a:spLocks noChangeArrowheads="1"/>
          </p:cNvSpPr>
          <p:nvPr/>
        </p:nvSpPr>
        <p:spPr bwMode="gray">
          <a:xfrm>
            <a:off x="1280592" y="1614719"/>
            <a:ext cx="8099271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Rectangle 62"/>
          <p:cNvSpPr>
            <a:spLocks noChangeArrowheads="1"/>
          </p:cNvSpPr>
          <p:nvPr/>
        </p:nvSpPr>
        <p:spPr bwMode="gray">
          <a:xfrm>
            <a:off x="416496" y="1614719"/>
            <a:ext cx="864097" cy="3844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sz="1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AutoShape 71"/>
          <p:cNvSpPr>
            <a:spLocks noChangeArrowheads="1"/>
          </p:cNvSpPr>
          <p:nvPr/>
        </p:nvSpPr>
        <p:spPr bwMode="auto">
          <a:xfrm>
            <a:off x="4520952" y="1409511"/>
            <a:ext cx="1141536" cy="196674"/>
          </a:xfrm>
          <a:prstGeom prst="roundRect">
            <a:avLst>
              <a:gd name="adj" fmla="val 11259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반납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Rectangle 331"/>
          <p:cNvSpPr>
            <a:spLocks noChangeArrowheads="1"/>
          </p:cNvSpPr>
          <p:nvPr/>
        </p:nvSpPr>
        <p:spPr bwMode="auto">
          <a:xfrm>
            <a:off x="1694425" y="3732757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사용일시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종료일시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Rectangle 331"/>
          <p:cNvSpPr>
            <a:spLocks noChangeArrowheads="1"/>
          </p:cNvSpPr>
          <p:nvPr/>
        </p:nvSpPr>
        <p:spPr bwMode="auto">
          <a:xfrm>
            <a:off x="3783115" y="2736219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도착지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경유지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AutoShape 5"/>
          <p:cNvSpPr>
            <a:spLocks noChangeArrowheads="1"/>
          </p:cNvSpPr>
          <p:nvPr/>
        </p:nvSpPr>
        <p:spPr bwMode="auto">
          <a:xfrm>
            <a:off x="1798263" y="4164936"/>
            <a:ext cx="950205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2" name="Shape 139"/>
          <p:cNvCxnSpPr>
            <a:cxnSpLocks noChangeShapeType="1"/>
            <a:stCxn id="141" idx="1"/>
            <a:endCxn id="138" idx="1"/>
          </p:cNvCxnSpPr>
          <p:nvPr/>
        </p:nvCxnSpPr>
        <p:spPr bwMode="auto">
          <a:xfrm rot="10800000">
            <a:off x="1694425" y="3882776"/>
            <a:ext cx="103838" cy="522666"/>
          </a:xfrm>
          <a:prstGeom prst="bentConnector3">
            <a:avLst>
              <a:gd name="adj1" fmla="val 320151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3" name="TextBox 142"/>
          <p:cNvSpPr txBox="1"/>
          <p:nvPr/>
        </p:nvSpPr>
        <p:spPr>
          <a:xfrm>
            <a:off x="1532345" y="4212310"/>
            <a:ext cx="330505" cy="21542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Text Box 121"/>
          <p:cNvSpPr txBox="1">
            <a:spLocks noChangeArrowheads="1"/>
          </p:cNvSpPr>
          <p:nvPr/>
        </p:nvSpPr>
        <p:spPr bwMode="auto">
          <a:xfrm>
            <a:off x="1273292" y="3684611"/>
            <a:ext cx="473172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 Box 121"/>
          <p:cNvSpPr txBox="1">
            <a:spLocks noChangeArrowheads="1"/>
          </p:cNvSpPr>
          <p:nvPr/>
        </p:nvSpPr>
        <p:spPr bwMode="auto">
          <a:xfrm>
            <a:off x="2915790" y="4200561"/>
            <a:ext cx="351344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1965249" y="1703216"/>
            <a:ext cx="607222" cy="216024"/>
          </a:xfrm>
          <a:prstGeom prst="round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57" name="Rectangle 331"/>
          <p:cNvSpPr>
            <a:spLocks noChangeArrowheads="1"/>
          </p:cNvSpPr>
          <p:nvPr/>
        </p:nvSpPr>
        <p:spPr bwMode="auto">
          <a:xfrm>
            <a:off x="3783115" y="1685050"/>
            <a:ext cx="1152128" cy="218723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선택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1749671" y="4646067"/>
            <a:ext cx="970611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종료일시가 시작일시보다 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이전일수 </a:t>
            </a:r>
            <a:r>
              <a:rPr lang="ko-KR" altLang="en-US" sz="8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331"/>
          <p:cNvSpPr>
            <a:spLocks noChangeArrowheads="1"/>
          </p:cNvSpPr>
          <p:nvPr/>
        </p:nvSpPr>
        <p:spPr bwMode="auto">
          <a:xfrm>
            <a:off x="3780064" y="1992609"/>
            <a:ext cx="1152128" cy="20922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출발지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331"/>
          <p:cNvSpPr>
            <a:spLocks noChangeArrowheads="1"/>
          </p:cNvSpPr>
          <p:nvPr/>
        </p:nvSpPr>
        <p:spPr bwMode="auto">
          <a:xfrm>
            <a:off x="3783115" y="2307090"/>
            <a:ext cx="1152128" cy="26082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출발전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운행거리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331"/>
          <p:cNvSpPr>
            <a:spLocks noChangeArrowheads="1"/>
          </p:cNvSpPr>
          <p:nvPr/>
        </p:nvSpPr>
        <p:spPr bwMode="auto">
          <a:xfrm>
            <a:off x="3783115" y="3234111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도착 후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운행거리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331"/>
          <p:cNvSpPr>
            <a:spLocks noChangeArrowheads="1"/>
          </p:cNvSpPr>
          <p:nvPr/>
        </p:nvSpPr>
        <p:spPr bwMode="auto">
          <a:xfrm>
            <a:off x="3783115" y="3722897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금일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주유량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Rectangle 331"/>
          <p:cNvSpPr>
            <a:spLocks noChangeArrowheads="1"/>
          </p:cNvSpPr>
          <p:nvPr/>
        </p:nvSpPr>
        <p:spPr bwMode="auto">
          <a:xfrm>
            <a:off x="3783115" y="4193830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유류대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Rectangle 331"/>
          <p:cNvSpPr>
            <a:spLocks noChangeArrowheads="1"/>
          </p:cNvSpPr>
          <p:nvPr/>
        </p:nvSpPr>
        <p:spPr bwMode="auto">
          <a:xfrm>
            <a:off x="3783115" y="4645948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하이패스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사용액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331"/>
          <p:cNvSpPr>
            <a:spLocks noChangeArrowheads="1"/>
          </p:cNvSpPr>
          <p:nvPr/>
        </p:nvSpPr>
        <p:spPr bwMode="auto">
          <a:xfrm>
            <a:off x="5328760" y="1696925"/>
            <a:ext cx="1065627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점검여부 선택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Rectangle 331"/>
          <p:cNvSpPr>
            <a:spLocks noChangeArrowheads="1"/>
          </p:cNvSpPr>
          <p:nvPr/>
        </p:nvSpPr>
        <p:spPr bwMode="auto">
          <a:xfrm>
            <a:off x="5317344" y="2083218"/>
            <a:ext cx="1077043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주차위치 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Rectangle 331"/>
          <p:cNvSpPr>
            <a:spLocks noChangeArrowheads="1"/>
          </p:cNvSpPr>
          <p:nvPr/>
        </p:nvSpPr>
        <p:spPr bwMode="auto">
          <a:xfrm>
            <a:off x="5317345" y="2485986"/>
            <a:ext cx="1077042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반납버튼 클릭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5303139" y="2898156"/>
            <a:ext cx="1091249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033568" y="3201461"/>
            <a:ext cx="2443682" cy="314385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입력필드 입력여부 체크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7313" indent="-87313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800" b="1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도착 후 운행거리가 출발 전 운행거리보다 커야 함 </a:t>
            </a:r>
            <a:endParaRPr lang="en-US" altLang="ko-KR" sz="800" b="1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2" name="Shape 139"/>
          <p:cNvCxnSpPr>
            <a:cxnSpLocks noChangeShapeType="1"/>
            <a:stCxn id="60" idx="3"/>
            <a:endCxn id="70" idx="1"/>
          </p:cNvCxnSpPr>
          <p:nvPr/>
        </p:nvCxnSpPr>
        <p:spPr bwMode="auto">
          <a:xfrm flipV="1">
            <a:off x="6394388" y="2978610"/>
            <a:ext cx="381949" cy="16005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6" name="Text Box 121"/>
          <p:cNvSpPr txBox="1">
            <a:spLocks noChangeArrowheads="1"/>
          </p:cNvSpPr>
          <p:nvPr/>
        </p:nvSpPr>
        <p:spPr bwMode="auto">
          <a:xfrm>
            <a:off x="5819566" y="3329708"/>
            <a:ext cx="351344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 Box 121"/>
          <p:cNvSpPr txBox="1">
            <a:spLocks noChangeArrowheads="1"/>
          </p:cNvSpPr>
          <p:nvPr/>
        </p:nvSpPr>
        <p:spPr bwMode="auto">
          <a:xfrm>
            <a:off x="6271092" y="2970735"/>
            <a:ext cx="330505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Rectangle 331"/>
          <p:cNvSpPr>
            <a:spLocks noChangeArrowheads="1"/>
          </p:cNvSpPr>
          <p:nvPr/>
        </p:nvSpPr>
        <p:spPr bwMode="auto">
          <a:xfrm>
            <a:off x="6776337" y="2828591"/>
            <a:ext cx="1273024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력하지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않은 내용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도착 후 운행거리 재입력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Rectangle 331"/>
          <p:cNvSpPr>
            <a:spLocks noChangeArrowheads="1"/>
          </p:cNvSpPr>
          <p:nvPr/>
        </p:nvSpPr>
        <p:spPr bwMode="auto">
          <a:xfrm>
            <a:off x="5303140" y="3538410"/>
            <a:ext cx="109124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반납확인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메세지창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303139" y="3963475"/>
            <a:ext cx="1091247" cy="481012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 클릭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 Box 121"/>
          <p:cNvSpPr txBox="1">
            <a:spLocks noChangeArrowheads="1"/>
          </p:cNvSpPr>
          <p:nvPr/>
        </p:nvSpPr>
        <p:spPr bwMode="auto">
          <a:xfrm>
            <a:off x="5784258" y="4402318"/>
            <a:ext cx="351344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Rectangle 331"/>
          <p:cNvSpPr>
            <a:spLocks noChangeArrowheads="1"/>
          </p:cNvSpPr>
          <p:nvPr/>
        </p:nvSpPr>
        <p:spPr bwMode="auto">
          <a:xfrm>
            <a:off x="6671562" y="4050717"/>
            <a:ext cx="1273024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버튼 클릭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 취소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130475" y="1697715"/>
            <a:ext cx="1141536" cy="4087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차량 예약 일정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/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표현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Rectangle 331"/>
          <p:cNvSpPr>
            <a:spLocks noChangeArrowheads="1"/>
          </p:cNvSpPr>
          <p:nvPr/>
        </p:nvSpPr>
        <p:spPr bwMode="auto">
          <a:xfrm>
            <a:off x="8287856" y="2808173"/>
            <a:ext cx="826772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예약 일정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Shape 139"/>
          <p:cNvCxnSpPr>
            <a:cxnSpLocks noChangeShapeType="1"/>
            <a:stCxn id="72" idx="3"/>
            <a:endCxn id="75" idx="1"/>
          </p:cNvCxnSpPr>
          <p:nvPr/>
        </p:nvCxnSpPr>
        <p:spPr bwMode="auto">
          <a:xfrm flipV="1">
            <a:off x="6394386" y="4200736"/>
            <a:ext cx="277176" cy="324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1" name="Text Box 121"/>
          <p:cNvSpPr txBox="1">
            <a:spLocks noChangeArrowheads="1"/>
          </p:cNvSpPr>
          <p:nvPr/>
        </p:nvSpPr>
        <p:spPr bwMode="auto">
          <a:xfrm>
            <a:off x="6312386" y="4033829"/>
            <a:ext cx="330505" cy="215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Rectangle 331"/>
          <p:cNvSpPr>
            <a:spLocks noChangeArrowheads="1"/>
          </p:cNvSpPr>
          <p:nvPr/>
        </p:nvSpPr>
        <p:spPr bwMode="auto">
          <a:xfrm>
            <a:off x="5310241" y="4659535"/>
            <a:ext cx="1091249" cy="294873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반납 요청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Rectangle 331"/>
          <p:cNvSpPr>
            <a:spLocks noChangeArrowheads="1"/>
          </p:cNvSpPr>
          <p:nvPr/>
        </p:nvSpPr>
        <p:spPr bwMode="auto">
          <a:xfrm>
            <a:off x="8287855" y="5036027"/>
            <a:ext cx="826772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반납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Shape 137"/>
          <p:cNvCxnSpPr>
            <a:cxnSpLocks noChangeShapeType="1"/>
            <a:stCxn id="82" idx="3"/>
            <a:endCxn id="83" idx="1"/>
          </p:cNvCxnSpPr>
          <p:nvPr/>
        </p:nvCxnSpPr>
        <p:spPr bwMode="auto">
          <a:xfrm>
            <a:off x="6401490" y="4806972"/>
            <a:ext cx="1886365" cy="37907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90" name="Shape 137"/>
          <p:cNvCxnSpPr>
            <a:cxnSpLocks noChangeShapeType="1"/>
            <a:stCxn id="141" idx="3"/>
            <a:endCxn id="157" idx="1"/>
          </p:cNvCxnSpPr>
          <p:nvPr/>
        </p:nvCxnSpPr>
        <p:spPr bwMode="auto">
          <a:xfrm flipV="1">
            <a:off x="2748468" y="1794412"/>
            <a:ext cx="1034647" cy="261103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6" name="Shape 137"/>
          <p:cNvCxnSpPr>
            <a:cxnSpLocks noChangeShapeType="1"/>
            <a:stCxn id="56" idx="3"/>
            <a:endCxn id="57" idx="1"/>
          </p:cNvCxnSpPr>
          <p:nvPr/>
        </p:nvCxnSpPr>
        <p:spPr bwMode="auto">
          <a:xfrm flipV="1">
            <a:off x="4935243" y="1846944"/>
            <a:ext cx="393517" cy="294902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0" name="Shape 137"/>
          <p:cNvCxnSpPr>
            <a:cxnSpLocks noChangeShapeType="1"/>
            <a:stCxn id="83" idx="0"/>
            <a:endCxn id="77" idx="2"/>
          </p:cNvCxnSpPr>
          <p:nvPr/>
        </p:nvCxnSpPr>
        <p:spPr bwMode="auto">
          <a:xfrm rot="5400000" flipH="1" flipV="1">
            <a:off x="7737333" y="4072119"/>
            <a:ext cx="1927816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3" name="Shape 137"/>
          <p:cNvCxnSpPr>
            <a:cxnSpLocks noChangeShapeType="1"/>
            <a:stCxn id="77" idx="0"/>
            <a:endCxn id="76" idx="4"/>
          </p:cNvCxnSpPr>
          <p:nvPr/>
        </p:nvCxnSpPr>
        <p:spPr bwMode="auto">
          <a:xfrm rot="5400000" flipH="1" flipV="1">
            <a:off x="8350407" y="2457338"/>
            <a:ext cx="701670" cy="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69" name="Rectangle 331"/>
          <p:cNvSpPr>
            <a:spLocks noChangeArrowheads="1"/>
          </p:cNvSpPr>
          <p:nvPr/>
        </p:nvSpPr>
        <p:spPr bwMode="auto">
          <a:xfrm>
            <a:off x="1694426" y="2051539"/>
            <a:ext cx="1152128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캘린더에서 반납할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더블클릭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331"/>
          <p:cNvSpPr>
            <a:spLocks noChangeArrowheads="1"/>
          </p:cNvSpPr>
          <p:nvPr/>
        </p:nvSpPr>
        <p:spPr bwMode="auto">
          <a:xfrm>
            <a:off x="1694425" y="2472827"/>
            <a:ext cx="1152129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배차신청 팝업에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상세 내용 정보 표현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Rectangle 331"/>
          <p:cNvSpPr>
            <a:spLocks noChangeArrowheads="1"/>
          </p:cNvSpPr>
          <p:nvPr/>
        </p:nvSpPr>
        <p:spPr bwMode="auto">
          <a:xfrm>
            <a:off x="1694427" y="2917206"/>
            <a:ext cx="1152126" cy="22052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탭버튼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Rectangle 331"/>
          <p:cNvSpPr>
            <a:spLocks noChangeArrowheads="1"/>
          </p:cNvSpPr>
          <p:nvPr/>
        </p:nvSpPr>
        <p:spPr bwMode="auto">
          <a:xfrm>
            <a:off x="1694425" y="3280169"/>
            <a:ext cx="1161991" cy="30003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반납화면으로 전환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8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noFill/>
        <a:ln w="9525" algn="ctr">
          <a:solidFill>
            <a:schemeClr val="tx1"/>
          </a:solidFill>
          <a:round/>
          <a:headEnd type="none" w="med" len="med"/>
          <a:tailEnd type="triangle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4881</TotalTime>
  <Words>693</Words>
  <Application>Microsoft Office PowerPoint</Application>
  <PresentationFormat>A4 용지(210x297mm)</PresentationFormat>
  <Paragraphs>272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bitcamp</cp:lastModifiedBy>
  <cp:revision>659</cp:revision>
  <dcterms:created xsi:type="dcterms:W3CDTF">2014-06-30T02:21:22Z</dcterms:created>
  <dcterms:modified xsi:type="dcterms:W3CDTF">2020-02-07T05:32:57Z</dcterms:modified>
</cp:coreProperties>
</file>