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99" r:id="rId3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C111A"/>
    <a:srgbClr val="1B4989"/>
    <a:srgbClr val="301119"/>
    <a:srgbClr val="471218"/>
    <a:srgbClr val="3C225E"/>
    <a:srgbClr val="351C52"/>
    <a:srgbClr val="32131B"/>
    <a:srgbClr val="471A50"/>
    <a:srgbClr val="23518C"/>
    <a:srgbClr val="3B0F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286" autoAdjust="0"/>
    <p:restoredTop sz="94660"/>
  </p:normalViewPr>
  <p:slideViewPr>
    <p:cSldViewPr snapToGrid="0">
      <p:cViewPr>
        <p:scale>
          <a:sx n="80" d="100"/>
          <a:sy n="80" d="100"/>
        </p:scale>
        <p:origin x="-1902" y="-76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390" y="-108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5F5A-4795-4ECD-A3D7-1C3046A7CB54}" type="datetimeFigureOut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A536-4AC3-4AD8-9E38-5F4D77DCE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524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13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597352"/>
            <a:ext cx="9906000" cy="260648"/>
          </a:xfrm>
          <a:prstGeom prst="rect">
            <a:avLst/>
          </a:prstGeom>
          <a:gradFill>
            <a:gsLst>
              <a:gs pos="0">
                <a:srgbClr val="D2D2D2"/>
              </a:gs>
              <a:gs pos="35000">
                <a:srgbClr val="E1E1E1"/>
              </a:gs>
              <a:gs pos="100000">
                <a:srgbClr val="FAFAFA"/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가을체" pitchFamily="18" charset="-127"/>
              <a:ea typeface="가을체" pitchFamily="18" charset="-127"/>
            </a:endParaRPr>
          </a:p>
        </p:txBody>
      </p:sp>
      <p:sp>
        <p:nvSpPr>
          <p:cNvPr id="10" name="Slide Number Placeholder 22"/>
          <p:cNvSpPr txBox="1">
            <a:spLocks/>
          </p:cNvSpPr>
          <p:nvPr userDrawn="1"/>
        </p:nvSpPr>
        <p:spPr>
          <a:xfrm>
            <a:off x="4612144" y="6590870"/>
            <a:ext cx="678447" cy="23898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E21D87B-3FC2-4C96-A295-E56B0187B7DE}" type="slidenum">
              <a:rPr 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13"/>
          <a:stretch/>
        </p:blipFill>
        <p:spPr>
          <a:xfrm>
            <a:off x="6327320" y="-254"/>
            <a:ext cx="3578679" cy="702383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80000">
                <a:srgbClr val="411B54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97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6597352"/>
            <a:ext cx="9906000" cy="260648"/>
          </a:xfrm>
          <a:prstGeom prst="rect">
            <a:avLst/>
          </a:prstGeom>
          <a:gradFill>
            <a:gsLst>
              <a:gs pos="0">
                <a:srgbClr val="D2D2D2"/>
              </a:gs>
              <a:gs pos="35000">
                <a:srgbClr val="E1E1E1"/>
              </a:gs>
              <a:gs pos="100000">
                <a:srgbClr val="FAFAFA"/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가을체" pitchFamily="18" charset="-127"/>
              <a:ea typeface="가을체" pitchFamily="18" charset="-127"/>
            </a:endParaRPr>
          </a:p>
        </p:txBody>
      </p:sp>
      <p:sp>
        <p:nvSpPr>
          <p:cNvPr id="10" name="Slide Number Placeholder 22"/>
          <p:cNvSpPr txBox="1">
            <a:spLocks/>
          </p:cNvSpPr>
          <p:nvPr userDrawn="1"/>
        </p:nvSpPr>
        <p:spPr>
          <a:xfrm>
            <a:off x="4612144" y="6590870"/>
            <a:ext cx="678447" cy="23898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E21D87B-3FC2-4C96-A295-E56B0187B7DE}" type="slidenum">
              <a:rPr 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913"/>
          <a:stretch/>
        </p:blipFill>
        <p:spPr>
          <a:xfrm>
            <a:off x="6327320" y="-254"/>
            <a:ext cx="3578679" cy="702383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80000">
                <a:srgbClr val="411B54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2"/>
          <p:cNvSpPr txBox="1">
            <a:spLocks/>
          </p:cNvSpPr>
          <p:nvPr userDrawn="1"/>
        </p:nvSpPr>
        <p:spPr bwMode="auto">
          <a:xfrm>
            <a:off x="3901479" y="182738"/>
            <a:ext cx="575415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5000"/>
              </a:lnSpc>
            </a:pPr>
            <a:r>
              <a:rPr lang="en-US" altLang="ko-KR" sz="24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rPr>
              <a:t>UI</a:t>
            </a:r>
            <a:r>
              <a:rPr lang="ko-KR" altLang="en-US" sz="24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rPr>
              <a:t>구현</a:t>
            </a:r>
            <a:endParaRPr lang="en-US" altLang="ko-KR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8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34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4257" y="2051780"/>
            <a:ext cx="6161386" cy="56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ts val="3700"/>
              </a:lnSpc>
            </a:pPr>
            <a:r>
              <a:rPr kumimoji="0"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UI</a:t>
            </a:r>
            <a:r>
              <a:rPr kumimoji="0"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구현화면</a:t>
            </a:r>
            <a:endParaRPr kumimoji="0" lang="en-US" altLang="ko-K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9" name="Picture 5" descr="oj-2-01"/>
          <p:cNvPicPr preferRelativeResize="0">
            <a:picLocks noChangeArrowheads="1"/>
          </p:cNvPicPr>
          <p:nvPr/>
        </p:nvPicPr>
        <p:blipFill>
          <a:blip r:embed="rId2" cstate="print">
            <a:lum bright="12000" contrast="-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15372" y="2698105"/>
            <a:ext cx="7478810" cy="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96132" y="4507993"/>
            <a:ext cx="6161386" cy="56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ts val="3700"/>
              </a:lnSpc>
            </a:pP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김길동 이길동 홍길동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6922589"/>
              </p:ext>
            </p:extLst>
          </p:nvPr>
        </p:nvGraphicFramePr>
        <p:xfrm>
          <a:off x="336550" y="987435"/>
          <a:ext cx="9188484" cy="5508368"/>
        </p:xfrm>
        <a:graphic>
          <a:graphicData uri="http://schemas.openxmlformats.org/drawingml/2006/table">
            <a:tbl>
              <a:tblPr/>
              <a:tblGrid>
                <a:gridCol w="1363174"/>
                <a:gridCol w="1934125"/>
                <a:gridCol w="1140032"/>
                <a:gridCol w="4751153"/>
              </a:tblGrid>
              <a:tr h="378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메일 모듈의 화면 구성 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014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25" y="1484431"/>
            <a:ext cx="7647522" cy="48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85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4159</TotalTime>
  <Words>14</Words>
  <Application>Microsoft Office PowerPoint</Application>
  <PresentationFormat>A4 용지(210x297mm)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1027</cp:lastModifiedBy>
  <cp:revision>478</cp:revision>
  <dcterms:created xsi:type="dcterms:W3CDTF">2014-06-30T02:21:22Z</dcterms:created>
  <dcterms:modified xsi:type="dcterms:W3CDTF">2018-11-20T00:56:32Z</dcterms:modified>
</cp:coreProperties>
</file>