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3F33-9444-484A-9C20-C82BB270007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50AC-1121-4ECE-82C9-FBF2228E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2178" y="114118"/>
            <a:ext cx="245581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报警系统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69052" y="1268548"/>
            <a:ext cx="1910082" cy="47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权限管理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907451" y="1268548"/>
            <a:ext cx="1893149" cy="47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设备管理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294929" y="1268545"/>
            <a:ext cx="1893149" cy="47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电子地图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7795709" y="1268545"/>
            <a:ext cx="1814833" cy="47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历史报警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77095" y="2159912"/>
            <a:ext cx="1910082" cy="3612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750993" y="2252102"/>
            <a:ext cx="1346200" cy="310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7030A0"/>
                </a:solidFill>
              </a:rPr>
              <a:t>用户</a:t>
            </a:r>
            <a:r>
              <a:rPr lang="zh-CN" altLang="en-US" sz="1400" dirty="0">
                <a:solidFill>
                  <a:srgbClr val="7030A0"/>
                </a:solidFill>
              </a:rPr>
              <a:t>维护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50993" y="2693489"/>
            <a:ext cx="1346200" cy="310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7030A0"/>
                </a:solidFill>
              </a:rPr>
              <a:t>组织维护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50993" y="3134876"/>
            <a:ext cx="1346200" cy="310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7030A0"/>
                </a:solidFill>
              </a:rPr>
              <a:t>角色维护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07451" y="2159912"/>
            <a:ext cx="1910082" cy="3612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圆角矩形 20"/>
          <p:cNvSpPr/>
          <p:nvPr/>
        </p:nvSpPr>
        <p:spPr>
          <a:xfrm>
            <a:off x="743161" y="3576263"/>
            <a:ext cx="1346200" cy="310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7030A0"/>
                </a:solidFill>
              </a:rPr>
              <a:t>用户权限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89392" y="2682477"/>
            <a:ext cx="1346200" cy="310849"/>
          </a:xfrm>
          <a:prstGeom prst="round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7030A0"/>
                </a:solidFill>
              </a:rPr>
              <a:t>处理器维护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89392" y="3113612"/>
            <a:ext cx="1346200" cy="310849"/>
          </a:xfrm>
          <a:prstGeom prst="round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7030A0"/>
                </a:solidFill>
              </a:rPr>
              <a:t>探测器维护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89392" y="3592497"/>
            <a:ext cx="1346200" cy="310849"/>
          </a:xfrm>
          <a:prstGeom prst="round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7030A0"/>
                </a:solidFill>
              </a:rPr>
              <a:t>摄像头维护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03873" y="1268545"/>
            <a:ext cx="1814833" cy="47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视频回放</a:t>
            </a:r>
            <a:endParaRPr 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1416261" y="933450"/>
            <a:ext cx="9432714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" idx="2"/>
          </p:cNvCxnSpPr>
          <p:nvPr/>
        </p:nvCxnSpPr>
        <p:spPr>
          <a:xfrm flipH="1">
            <a:off x="6140086" y="662758"/>
            <a:ext cx="1" cy="27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" idx="0"/>
          </p:cNvCxnSpPr>
          <p:nvPr/>
        </p:nvCxnSpPr>
        <p:spPr>
          <a:xfrm>
            <a:off x="1416261" y="933450"/>
            <a:ext cx="7832" cy="3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6" idx="0"/>
          </p:cNvCxnSpPr>
          <p:nvPr/>
        </p:nvCxnSpPr>
        <p:spPr>
          <a:xfrm>
            <a:off x="3854025" y="933450"/>
            <a:ext cx="1" cy="3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6359523" y="952500"/>
            <a:ext cx="0" cy="31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8" idx="0"/>
          </p:cNvCxnSpPr>
          <p:nvPr/>
        </p:nvCxnSpPr>
        <p:spPr>
          <a:xfrm>
            <a:off x="8703125" y="942975"/>
            <a:ext cx="1" cy="3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0848975" y="952500"/>
            <a:ext cx="0" cy="27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3882600" y="1781175"/>
            <a:ext cx="1" cy="3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1406100" y="1771650"/>
            <a:ext cx="1" cy="3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180925" y="4071382"/>
            <a:ext cx="1346200" cy="310849"/>
          </a:xfrm>
          <a:prstGeom prst="round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7030A0"/>
                </a:solidFill>
              </a:rPr>
              <a:t>录像机维护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94929" y="2092688"/>
            <a:ext cx="1893149" cy="47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</a:t>
            </a:r>
            <a:r>
              <a:rPr lang="zh-CN" altLang="en-US" dirty="0" smtClean="0"/>
              <a:t>警记录</a:t>
            </a:r>
            <a:endParaRPr lang="en-US" dirty="0"/>
          </a:p>
        </p:txBody>
      </p:sp>
      <p:sp>
        <p:nvSpPr>
          <p:cNvPr id="59" name="矩形 58"/>
          <p:cNvSpPr/>
          <p:nvPr/>
        </p:nvSpPr>
        <p:spPr>
          <a:xfrm>
            <a:off x="7832029" y="2051801"/>
            <a:ext cx="1778514" cy="47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警</a:t>
            </a:r>
            <a:r>
              <a:rPr lang="zh-CN" altLang="en-US" dirty="0" smtClean="0"/>
              <a:t>情统计</a:t>
            </a:r>
            <a:endParaRPr lang="en-US" dirty="0"/>
          </a:p>
        </p:txBody>
      </p:sp>
      <p:sp>
        <p:nvSpPr>
          <p:cNvPr id="60" name="矩形 59"/>
          <p:cNvSpPr/>
          <p:nvPr/>
        </p:nvSpPr>
        <p:spPr>
          <a:xfrm>
            <a:off x="10122032" y="2051801"/>
            <a:ext cx="1778514" cy="47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报警动态</a:t>
            </a:r>
            <a:endParaRPr 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3180925" y="2236559"/>
            <a:ext cx="1346200" cy="310849"/>
          </a:xfrm>
          <a:prstGeom prst="round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7030A0"/>
                </a:solidFill>
              </a:rPr>
              <a:t>机箱维护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37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lwm</dc:creator>
  <cp:lastModifiedBy>lwm</cp:lastModifiedBy>
  <cp:revision>31</cp:revision>
  <dcterms:created xsi:type="dcterms:W3CDTF">2018-03-18T14:22:38Z</dcterms:created>
  <dcterms:modified xsi:type="dcterms:W3CDTF">2018-07-11T12:44:09Z</dcterms:modified>
</cp:coreProperties>
</file>