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3" r:id="rId11"/>
    <p:sldMasterId id="2147483675" r:id="rId12"/>
    <p:sldMasterId id="2147483677" r:id="rId13"/>
    <p:sldMasterId id="2147483679" r:id="rId14"/>
    <p:sldMasterId id="2147483681" r:id="rId15"/>
    <p:sldMasterId id="2147483683" r:id="rId16"/>
    <p:sldMasterId id="2147483685" r:id="rId17"/>
  </p:sldMasterIdLst>
  <p:sldIdLst>
    <p:sldId id="256" r:id="rId18"/>
    <p:sldId id="257" r:id="rId19"/>
    <p:sldId id="258" r:id="rId20"/>
    <p:sldId id="259" r:id="rId21"/>
    <p:sldId id="260" r:id="rId22"/>
    <p:sldId id="261" r:id="rId23"/>
    <p:sldId id="262" r:id="rId24"/>
    <p:sldId id="263" r:id="rId25"/>
    <p:sldId id="264" r:id="rId26"/>
    <p:sldId id="265" r:id="rId27"/>
    <p:sldId id="266" r:id="rId2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FEF958B-45B1-49F4-B6FF-C814C502096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OBJECT">
    <p:spTree>
      <p:nvGrpSpPr>
        <p:cNvPr id="1" name=""/>
        <p:cNvGrpSpPr/>
        <p:nvPr/>
      </p:nvGrpSpPr>
      <p:grpSpPr>
        <a:xfrm>
          <a:off x="0" y="0"/>
          <a:ext cx="0" cy="0"/>
          <a:chOff x="0" y="0"/>
          <a:chExt cx="0" cy="0"/>
        </a:xfrm>
      </p:grpSpPr>
      <p:sp>
        <p:nvSpPr>
          <p:cNvPr id="165"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166"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pPr indent="0">
              <a:spcBef>
                <a:spcPts val="1417"/>
              </a:spcBef>
              <a:buNone/>
            </a:pPr>
            <a:endParaRPr b="0" lang="en-IN" sz="1400" strike="noStrike" u="none">
              <a:solidFill>
                <a:srgbClr val="000000"/>
              </a:solidFill>
              <a:uFillTx/>
              <a:latin typeface="Arial"/>
            </a:endParaRPr>
          </a:p>
        </p:txBody>
      </p:sp>
      <p:sp>
        <p:nvSpPr>
          <p:cNvPr id="167"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pPr indent="0">
              <a:spcBef>
                <a:spcPts val="1417"/>
              </a:spcBef>
              <a:buNone/>
            </a:pPr>
            <a:endParaRPr b="0" lang="en-IN" sz="1400" strike="noStrike" u="none">
              <a:solidFill>
                <a:srgbClr val="000000"/>
              </a:solidFill>
              <a:uFillTx/>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0057976F-E5FC-4C7D-BC80-EC55A7412560}"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OBJECT">
    <p:spTree>
      <p:nvGrpSpPr>
        <p:cNvPr id="1" name=""/>
        <p:cNvGrpSpPr/>
        <p:nvPr/>
      </p:nvGrpSpPr>
      <p:grpSpPr>
        <a:xfrm>
          <a:off x="0" y="0"/>
          <a:ext cx="0" cy="0"/>
          <a:chOff x="0" y="0"/>
          <a:chExt cx="0" cy="0"/>
        </a:xfrm>
      </p:grpSpPr>
      <p:sp>
        <p:nvSpPr>
          <p:cNvPr id="16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169"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pPr indent="0">
              <a:spcBef>
                <a:spcPts val="1417"/>
              </a:spcBef>
              <a:buNone/>
            </a:pPr>
            <a:endParaRPr b="0" lang="en-IN" sz="1400" strike="noStrike" u="none">
              <a:solidFill>
                <a:srgbClr val="000000"/>
              </a:solidFill>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A91D46F6-ABAD-44DA-9ABC-ACD8636A1375}"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OBJEC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6089D890-FA62-4F70-9157-15F7483CFA1C}"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OBJEC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D56781A4-6C2B-4B13-BBC7-D8FD4A7CC242}"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FFAD05B-0CF1-4A24-A5EC-0AF9F1B55142}"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OBJECT">
    <p:spTree>
      <p:nvGrpSpPr>
        <p:cNvPr id="1" name=""/>
        <p:cNvGrpSpPr/>
        <p:nvPr/>
      </p:nvGrpSpPr>
      <p:grpSpPr>
        <a:xfrm>
          <a:off x="0" y="0"/>
          <a:ext cx="0" cy="0"/>
          <a:chOff x="0" y="0"/>
          <a:chExt cx="0" cy="0"/>
        </a:xfrm>
      </p:grpSpPr>
      <p:sp>
        <p:nvSpPr>
          <p:cNvPr id="17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171"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73F57957-CF22-4874-9024-9A401137EC26}"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17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173"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pPr indent="0">
              <a:spcBef>
                <a:spcPts val="1417"/>
              </a:spcBef>
              <a:buNone/>
            </a:pPr>
            <a:endParaRPr b="0" lang="en-IN" sz="1400" strike="noStrike" u="none">
              <a:solidFill>
                <a:srgbClr val="000000"/>
              </a:solidFill>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0DA23648-8147-4A21-8A0A-9991B1912A7F}"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EB50CA18-8DA5-443B-8B96-D69DB8AB3C06}"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208"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pPr indent="0">
              <a:spcBef>
                <a:spcPts val="1417"/>
              </a:spcBef>
              <a:buNone/>
            </a:pPr>
            <a:endParaRPr b="0" lang="en-IN" sz="1400" strike="noStrike" u="none">
              <a:solidFill>
                <a:srgbClr val="000000"/>
              </a:solidFill>
              <a:uFillTx/>
              <a:latin typeface="Arial"/>
            </a:endParaRPr>
          </a:p>
        </p:txBody>
      </p:sp>
      <p:sp>
        <p:nvSpPr>
          <p:cNvPr id="209"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pPr indent="0">
              <a:spcBef>
                <a:spcPts val="1417"/>
              </a:spcBef>
              <a:buNone/>
            </a:pPr>
            <a:endParaRPr b="0" lang="en-IN" sz="1400" strike="noStrike" u="none">
              <a:solidFill>
                <a:srgbClr val="000000"/>
              </a:solidFill>
              <a:uFillTx/>
              <a:latin typeface="Arial"/>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984A55C1-DDDB-4D59-8BC3-69E9F54EE2A1}" type="slidenum">
              <a:t>&lt;#&gt;</a:t>
            </a:fld>
          </a:p>
        </p:txBody>
      </p:sp>
      <p:sp>
        <p:nvSpPr>
          <p:cNvPr id="7" name="PlaceHolder 6"/>
          <p:cNvSpPr>
            <a:spLocks noGrp="1"/>
          </p:cNvSpPr>
          <p:nvPr>
            <p:ph type="dt" idx="31"/>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38A4C8CC-A57D-4490-BE0A-4F81B28E0873}" type="slidenum">
              <a:t>&lt;#&gt;</a:t>
            </a:fld>
          </a:p>
        </p:txBody>
      </p:sp>
      <p:sp>
        <p:nvSpPr>
          <p:cNvPr id="4" name="PlaceHolder 3"/>
          <p:cNvSpPr>
            <a:spLocks noGrp="1"/>
          </p:cNvSpPr>
          <p:nvPr>
            <p:ph type="dt" idx="3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C19E345-EECD-451D-9B37-3E10B3217E2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C77CA07D-6E16-4EAF-A4CF-149DD27BA9D8}" type="slidenum">
              <a:t>&lt;#&gt;</a:t>
            </a:fld>
          </a:p>
        </p:txBody>
      </p:sp>
      <p:sp>
        <p:nvSpPr>
          <p:cNvPr id="5" name="PlaceHolder 4"/>
          <p:cNvSpPr>
            <a:spLocks noGrp="1"/>
          </p:cNvSpPr>
          <p:nvPr>
            <p:ph type="dt" idx="37"/>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08DEFBB0-F762-4466-8EB0-C47AE16B945A}" type="slidenum">
              <a:t>&lt;#&gt;</a:t>
            </a:fld>
          </a:p>
        </p:txBody>
      </p:sp>
      <p:sp>
        <p:nvSpPr>
          <p:cNvPr id="4" name="PlaceHolder 3"/>
          <p:cNvSpPr>
            <a:spLocks noGrp="1"/>
          </p:cNvSpPr>
          <p:nvPr>
            <p:ph type="dt" idx="40"/>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8C31E925-2949-4D91-860E-00AB61ABC158}" type="slidenum">
              <a:t>&lt;#&gt;</a:t>
            </a:fld>
          </a:p>
        </p:txBody>
      </p:sp>
      <p:sp>
        <p:nvSpPr>
          <p:cNvPr id="4" name="PlaceHolder 3"/>
          <p:cNvSpPr>
            <a:spLocks noGrp="1"/>
          </p:cNvSpPr>
          <p:nvPr>
            <p:ph type="dt" idx="4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BF5239C0-1A60-4D77-831F-A90F8E297F22}" type="slidenum">
              <a:t>&lt;#&gt;</a:t>
            </a:fld>
          </a:p>
        </p:txBody>
      </p:sp>
      <p:sp>
        <p:nvSpPr>
          <p:cNvPr id="4" name="PlaceHolder 3"/>
          <p:cNvSpPr>
            <a:spLocks noGrp="1"/>
          </p:cNvSpPr>
          <p:nvPr>
            <p:ph type="dt" idx="4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CC954AC-ED23-4CFF-8B39-1A0EFFE3C378}"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6DEB6FE-8560-45A8-9F4C-739C9176637E}"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82E30E4-75F7-47D8-B9B8-B1AD77C8A0C6}"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ue or Fals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4C5D8D40-8653-4A35-8DC5-4E6AA668F442}"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07D4F611-6F25-4FC9-A0AD-A44475796F23}"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4FA7B32F-7A93-47CE-9688-C5E0718FA035}"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BJECT">
    <p:spTree>
      <p:nvGrpSpPr>
        <p:cNvPr id="1" name=""/>
        <p:cNvGrpSpPr/>
        <p:nvPr/>
      </p:nvGrpSpPr>
      <p:grpSpPr>
        <a:xfrm>
          <a:off x="0" y="0"/>
          <a:ext cx="0" cy="0"/>
          <a:chOff x="0" y="0"/>
          <a:chExt cx="0" cy="0"/>
        </a:xfrm>
      </p:grpSpPr>
      <p:sp>
        <p:nvSpPr>
          <p:cNvPr id="16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IN" sz="1400" strike="noStrike" u="none">
              <a:solidFill>
                <a:srgbClr val="000000"/>
              </a:solidFill>
              <a:uFillTx/>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F75DFE95-FD67-415C-852B-EAE658FC250D}" type="slidenum">
              <a:t>&lt;#&gt;</a:t>
            </a:fld>
          </a:p>
        </p:txBody>
      </p:sp>
      <p:sp>
        <p:nvSpPr>
          <p:cNvPr id="5" name="PlaceHolder 4"/>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7.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8.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9.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20.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21.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22.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6;p1"/>
          <p:cNvGrpSpPr/>
          <p:nvPr/>
        </p:nvGrpSpPr>
        <p:grpSpPr>
          <a:xfrm>
            <a:off x="0" y="-8640"/>
            <a:ext cx="12191760" cy="6866640"/>
            <a:chOff x="0" y="-8640"/>
            <a:chExt cx="12191760" cy="6866640"/>
          </a:xfrm>
        </p:grpSpPr>
        <p:cxnSp>
          <p:nvCxnSpPr>
            <p:cNvPr id="1" name="Google Shape;7;p1"/>
            <p:cNvCxnSpPr/>
            <p:nvPr/>
          </p:nvCxnSpPr>
          <p:spPr>
            <a:xfrm>
              <a:off x="9370800" y="0"/>
              <a:ext cx="1219680" cy="6858360"/>
            </a:xfrm>
            <a:prstGeom prst="straightConnector1">
              <a:avLst/>
            </a:prstGeom>
            <a:ln w="9525">
              <a:solidFill>
                <a:srgbClr val="bfbfbf"/>
              </a:solidFill>
              <a:round/>
            </a:ln>
          </p:spPr>
        </p:cxnSp>
        <p:cxnSp>
          <p:nvCxnSpPr>
            <p:cNvPr id="2" name="Google Shape;8;p1"/>
            <p:cNvCxnSpPr/>
            <p:nvPr/>
          </p:nvCxnSpPr>
          <p:spPr>
            <a:xfrm flipH="1">
              <a:off x="7425000" y="3681360"/>
              <a:ext cx="4763880" cy="3177000"/>
            </a:xfrm>
            <a:prstGeom prst="straightConnector1">
              <a:avLst/>
            </a:prstGeom>
            <a:ln w="9525">
              <a:solidFill>
                <a:srgbClr val="d8d8d8"/>
              </a:solidFill>
              <a:round/>
            </a:ln>
          </p:spPr>
        </p:cxnSp>
        <p:sp>
          <p:nvSpPr>
            <p:cNvPr id="3"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5"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6"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7"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9"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0"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grpSp>
        <p:nvGrpSpPr>
          <p:cNvPr id="11" name="Google Shape;23;p2"/>
          <p:cNvGrpSpPr/>
          <p:nvPr/>
        </p:nvGrpSpPr>
        <p:grpSpPr>
          <a:xfrm>
            <a:off x="360" y="-8640"/>
            <a:ext cx="12191400" cy="6866640"/>
            <a:chOff x="360" y="-8640"/>
            <a:chExt cx="12191400" cy="6866640"/>
          </a:xfrm>
        </p:grpSpPr>
        <p:cxnSp>
          <p:nvCxnSpPr>
            <p:cNvPr id="12" name="Google Shape;24;p2"/>
            <p:cNvCxnSpPr/>
            <p:nvPr/>
          </p:nvCxnSpPr>
          <p:spPr>
            <a:xfrm>
              <a:off x="9370800" y="0"/>
              <a:ext cx="1219680" cy="6858360"/>
            </a:xfrm>
            <a:prstGeom prst="straightConnector1">
              <a:avLst/>
            </a:prstGeom>
            <a:ln w="9525">
              <a:solidFill>
                <a:srgbClr val="bfbfbf"/>
              </a:solidFill>
              <a:round/>
            </a:ln>
          </p:spPr>
        </p:cxnSp>
        <p:cxnSp>
          <p:nvCxnSpPr>
            <p:cNvPr id="13" name="Google Shape;25;p2"/>
            <p:cNvCxnSpPr/>
            <p:nvPr/>
          </p:nvCxnSpPr>
          <p:spPr>
            <a:xfrm flipH="1">
              <a:off x="7425000" y="3681360"/>
              <a:ext cx="4763880" cy="3177000"/>
            </a:xfrm>
            <a:prstGeom prst="straightConnector1">
              <a:avLst/>
            </a:prstGeom>
            <a:ln w="9525">
              <a:solidFill>
                <a:srgbClr val="d8d8d8"/>
              </a:solidFill>
              <a:round/>
            </a:ln>
          </p:spPr>
        </p:cxnSp>
        <p:sp>
          <p:nvSpPr>
            <p:cNvPr id="14" name="Google Shape;26;p2"/>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5" name="Google Shape;27;p2"/>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6" name="Google Shape;28;p2"/>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17" name="Google Shape;29;p2"/>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18" name="Google Shape;30;p2"/>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9" name="Google Shape;31;p2"/>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0" name="Google Shape;32;p2"/>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1" name="Google Shape;33;p2"/>
            <p:cNvSpPr/>
            <p:nvPr/>
          </p:nvSpPr>
          <p:spPr>
            <a:xfrm rot="10800000">
              <a:off x="360" y="360"/>
              <a:ext cx="842400" cy="5665680"/>
            </a:xfrm>
            <a:prstGeom prst="triangle">
              <a:avLst>
                <a:gd name="adj" fmla="val 10000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22" name="PlaceHolder 1"/>
          <p:cNvSpPr>
            <a:spLocks noGrp="1"/>
          </p:cNvSpPr>
          <p:nvPr>
            <p:ph type="title"/>
          </p:nvPr>
        </p:nvSpPr>
        <p:spPr>
          <a:xfrm>
            <a:off x="1506960" y="2404440"/>
            <a:ext cx="7766640" cy="1645920"/>
          </a:xfrm>
          <a:prstGeom prst="rect">
            <a:avLst/>
          </a:prstGeom>
          <a:noFill/>
          <a:ln w="0">
            <a:noFill/>
          </a:ln>
        </p:spPr>
        <p:txBody>
          <a:bodyPr lIns="91440" rIns="91440" tIns="45720" bIns="45720" anchor="b">
            <a:noAutofit/>
          </a:bodyPr>
          <a:p>
            <a:pPr indent="0">
              <a:buNone/>
            </a:pPr>
            <a:r>
              <a:rPr b="0" lang="en-IN" sz="5400" strike="noStrike" u="none">
                <a:solidFill>
                  <a:srgbClr val="000000"/>
                </a:solidFill>
                <a:uFillTx/>
                <a:latin typeface="Arial"/>
              </a:rPr>
              <a:t>Click to edit the title text format</a:t>
            </a:r>
            <a:endParaRPr b="0" lang="en-IN" sz="5400" strike="noStrike" u="none">
              <a:solidFill>
                <a:srgbClr val="000000"/>
              </a:solidFill>
              <a:uFillTx/>
              <a:latin typeface="Arial"/>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C0F39CD3-6FBF-46B5-B448-F69DA71CC9D8}"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trike="noStrike" u="none">
                <a:solidFill>
                  <a:srgbClr val="000000"/>
                </a:solidFill>
                <a:uFillTx/>
                <a:latin typeface="Arial"/>
              </a:rPr>
              <a:t>Click to edit the outline text format</a:t>
            </a:r>
            <a:endParaRPr b="0" lang="en-IN"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400" strike="noStrike" u="none">
                <a:solidFill>
                  <a:srgbClr val="000000"/>
                </a:solidFill>
                <a:uFillTx/>
                <a:latin typeface="Arial"/>
              </a:rPr>
              <a:t>Second Outline Level</a:t>
            </a:r>
            <a:endParaRPr b="0" lang="en-IN"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400" strike="noStrike" u="none">
                <a:solidFill>
                  <a:srgbClr val="000000"/>
                </a:solidFill>
                <a:uFillTx/>
                <a:latin typeface="Arial"/>
              </a:rPr>
              <a:t>Third Outline Level</a:t>
            </a:r>
            <a:endParaRPr b="0" lang="en-IN"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400" strike="noStrike" u="none">
                <a:solidFill>
                  <a:srgbClr val="000000"/>
                </a:solidFill>
                <a:uFillTx/>
                <a:latin typeface="Arial"/>
              </a:rPr>
              <a:t>Fourth Outline Level</a:t>
            </a:r>
            <a:endParaRPr b="0" lang="en-IN"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4" name="Google Shape;6;p1"/>
          <p:cNvGrpSpPr/>
          <p:nvPr/>
        </p:nvGrpSpPr>
        <p:grpSpPr>
          <a:xfrm>
            <a:off x="0" y="-8640"/>
            <a:ext cx="12191760" cy="6866640"/>
            <a:chOff x="0" y="-8640"/>
            <a:chExt cx="12191760" cy="6866640"/>
          </a:xfrm>
        </p:grpSpPr>
        <p:cxnSp>
          <p:nvCxnSpPr>
            <p:cNvPr id="175" name="Google Shape;7;p1"/>
            <p:cNvCxnSpPr/>
            <p:nvPr/>
          </p:nvCxnSpPr>
          <p:spPr>
            <a:xfrm>
              <a:off x="9370800" y="0"/>
              <a:ext cx="1219680" cy="6858360"/>
            </a:xfrm>
            <a:prstGeom prst="straightConnector1">
              <a:avLst/>
            </a:prstGeom>
            <a:ln w="9525">
              <a:solidFill>
                <a:srgbClr val="bfbfbf"/>
              </a:solidFill>
              <a:round/>
            </a:ln>
          </p:spPr>
        </p:cxnSp>
        <p:cxnSp>
          <p:nvCxnSpPr>
            <p:cNvPr id="176" name="Google Shape;8;p1"/>
            <p:cNvCxnSpPr/>
            <p:nvPr/>
          </p:nvCxnSpPr>
          <p:spPr>
            <a:xfrm flipH="1">
              <a:off x="7425000" y="3681360"/>
              <a:ext cx="4763880" cy="3177000"/>
            </a:xfrm>
            <a:prstGeom prst="straightConnector1">
              <a:avLst/>
            </a:prstGeom>
            <a:ln w="9525">
              <a:solidFill>
                <a:srgbClr val="d8d8d8"/>
              </a:solidFill>
              <a:round/>
            </a:ln>
          </p:spPr>
        </p:cxnSp>
        <p:sp>
          <p:nvSpPr>
            <p:cNvPr id="177"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78"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79"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180"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181"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82"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83"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84"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185" name="PlaceHolder 1"/>
          <p:cNvSpPr>
            <a:spLocks noGrp="1"/>
          </p:cNvSpPr>
          <p:nvPr>
            <p:ph type="title"/>
          </p:nvPr>
        </p:nvSpPr>
        <p:spPr>
          <a:xfrm>
            <a:off x="677160" y="2700720"/>
            <a:ext cx="8596440" cy="1826280"/>
          </a:xfrm>
          <a:prstGeom prst="rect">
            <a:avLst/>
          </a:prstGeom>
          <a:noFill/>
          <a:ln w="0">
            <a:noFill/>
          </a:ln>
        </p:spPr>
        <p:txBody>
          <a:bodyPr lIns="91440" rIns="91440" tIns="45720" bIns="45720" anchor="b">
            <a:normAutofit/>
          </a:bodyPr>
          <a:p>
            <a:pPr indent="0">
              <a:buNone/>
            </a:pPr>
            <a:r>
              <a:rPr b="0" lang="en-IN" sz="4000" strike="noStrike" u="none">
                <a:solidFill>
                  <a:srgbClr val="000000"/>
                </a:solidFill>
                <a:uFillTx/>
                <a:latin typeface="Arial"/>
              </a:rPr>
              <a:t>Click to edit the title text format</a:t>
            </a:r>
            <a:endParaRPr b="0" lang="en-IN" sz="4000" strike="noStrike" u="none">
              <a:solidFill>
                <a:srgbClr val="000000"/>
              </a:solidFill>
              <a:uFillTx/>
              <a:latin typeface="Arial"/>
            </a:endParaRPr>
          </a:p>
        </p:txBody>
      </p:sp>
      <p:sp>
        <p:nvSpPr>
          <p:cNvPr id="186" name="PlaceHolder 2"/>
          <p:cNvSpPr>
            <a:spLocks noGrp="1"/>
          </p:cNvSpPr>
          <p:nvPr>
            <p:ph type="body"/>
          </p:nvPr>
        </p:nvSpPr>
        <p:spPr>
          <a:xfrm>
            <a:off x="677160" y="4527360"/>
            <a:ext cx="8596440" cy="860040"/>
          </a:xfrm>
          <a:prstGeom prst="rect">
            <a:avLst/>
          </a:prstGeom>
          <a:noFill/>
          <a:ln w="0">
            <a:noFill/>
          </a:ln>
        </p:spPr>
        <p:txBody>
          <a:bodyPr lIns="91440" rIns="91440" tIns="45720" bIns="45720" anchor="t">
            <a:normAutofit fontScale="25000" lnSpcReduction="19999"/>
          </a:bodyPr>
          <a:p>
            <a:pPr marL="432000" indent="-324000">
              <a:spcBef>
                <a:spcPts val="1417"/>
              </a:spcBef>
              <a:buClr>
                <a:srgbClr val="000000"/>
              </a:buClr>
              <a:buSzPct val="45000"/>
              <a:buFont typeface="Wingdings" charset="2"/>
              <a:buChar char=""/>
            </a:pPr>
            <a:r>
              <a:rPr b="0" lang="en-IN" sz="2000" strike="noStrike" u="none">
                <a:solidFill>
                  <a:srgbClr val="000000"/>
                </a:solidFill>
                <a:uFillTx/>
                <a:latin typeface="Arial"/>
              </a:rPr>
              <a:t>Click to edit the outline text format</a:t>
            </a:r>
            <a:endParaRPr b="0" lang="en-IN" sz="20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000" strike="noStrike" u="none">
                <a:solidFill>
                  <a:srgbClr val="000000"/>
                </a:solidFill>
                <a:uFillTx/>
                <a:latin typeface="Arial"/>
              </a:rPr>
              <a:t>Second Outline Level</a:t>
            </a:r>
            <a:endParaRPr b="0" lang="en-IN" sz="20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000" strike="noStrike" u="none">
                <a:solidFill>
                  <a:srgbClr val="000000"/>
                </a:solidFill>
                <a:uFillTx/>
                <a:latin typeface="Arial"/>
              </a:rPr>
              <a:t>Third Outline Level</a:t>
            </a:r>
            <a:endParaRPr b="0" lang="en-IN" sz="20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
        <p:nvSpPr>
          <p:cNvPr id="187" name="PlaceHolder 3"/>
          <p:cNvSpPr>
            <a:spLocks noGrp="1"/>
          </p:cNvSpPr>
          <p:nvPr>
            <p:ph type="dt" idx="28"/>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88" name="PlaceHolder 4"/>
          <p:cNvSpPr>
            <a:spLocks noGrp="1"/>
          </p:cNvSpPr>
          <p:nvPr>
            <p:ph type="ftr" idx="29"/>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89" name="PlaceHolder 5"/>
          <p:cNvSpPr>
            <a:spLocks noGrp="1"/>
          </p:cNvSpPr>
          <p:nvPr>
            <p:ph type="sldNum" idx="30"/>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552457FD-11BC-4963-9115-011C14CC026E}"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4"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90" name="Google Shape;6;p1"/>
          <p:cNvGrpSpPr/>
          <p:nvPr/>
        </p:nvGrpSpPr>
        <p:grpSpPr>
          <a:xfrm>
            <a:off x="0" y="-8640"/>
            <a:ext cx="12191760" cy="6866640"/>
            <a:chOff x="0" y="-8640"/>
            <a:chExt cx="12191760" cy="6866640"/>
          </a:xfrm>
        </p:grpSpPr>
        <p:cxnSp>
          <p:nvCxnSpPr>
            <p:cNvPr id="191" name="Google Shape;7;p1"/>
            <p:cNvCxnSpPr/>
            <p:nvPr/>
          </p:nvCxnSpPr>
          <p:spPr>
            <a:xfrm>
              <a:off x="9370800" y="0"/>
              <a:ext cx="1219680" cy="6858360"/>
            </a:xfrm>
            <a:prstGeom prst="straightConnector1">
              <a:avLst/>
            </a:prstGeom>
            <a:ln w="9525">
              <a:solidFill>
                <a:srgbClr val="bfbfbf"/>
              </a:solidFill>
              <a:round/>
            </a:ln>
          </p:spPr>
        </p:cxnSp>
        <p:cxnSp>
          <p:nvCxnSpPr>
            <p:cNvPr id="192" name="Google Shape;8;p1"/>
            <p:cNvCxnSpPr/>
            <p:nvPr/>
          </p:nvCxnSpPr>
          <p:spPr>
            <a:xfrm flipH="1">
              <a:off x="7425000" y="3681360"/>
              <a:ext cx="4763880" cy="3177000"/>
            </a:xfrm>
            <a:prstGeom prst="straightConnector1">
              <a:avLst/>
            </a:prstGeom>
            <a:ln w="9525">
              <a:solidFill>
                <a:srgbClr val="d8d8d8"/>
              </a:solidFill>
              <a:round/>
            </a:ln>
          </p:spPr>
        </p:cxnSp>
        <p:sp>
          <p:nvSpPr>
            <p:cNvPr id="193"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94"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95"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196"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197"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98"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99"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00"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201"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buNone/>
            </a:pPr>
            <a:r>
              <a:rPr b="0" lang="en-IN" sz="3600" strike="noStrike" u="none">
                <a:solidFill>
                  <a:srgbClr val="000000"/>
                </a:solidFill>
                <a:uFillTx/>
                <a:latin typeface="Arial"/>
              </a:rPr>
              <a:t>Click to edit the title text format</a:t>
            </a:r>
            <a:endParaRPr b="0" lang="en-IN" sz="3600" strike="noStrike" u="none">
              <a:solidFill>
                <a:srgbClr val="000000"/>
              </a:solidFill>
              <a:uFillTx/>
              <a:latin typeface="Arial"/>
            </a:endParaRPr>
          </a:p>
        </p:txBody>
      </p:sp>
      <p:sp>
        <p:nvSpPr>
          <p:cNvPr id="202" name="PlaceHolder 2"/>
          <p:cNvSpPr>
            <a:spLocks noGrp="1"/>
          </p:cNvSpPr>
          <p:nvPr>
            <p:ph type="body"/>
          </p:nvPr>
        </p:nvSpPr>
        <p:spPr>
          <a:xfrm>
            <a:off x="677160" y="2160720"/>
            <a:ext cx="4183560" cy="38804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3" name="PlaceHolder 3"/>
          <p:cNvSpPr>
            <a:spLocks noGrp="1"/>
          </p:cNvSpPr>
          <p:nvPr>
            <p:ph type="body"/>
          </p:nvPr>
        </p:nvSpPr>
        <p:spPr>
          <a:xfrm>
            <a:off x="5090040" y="2160720"/>
            <a:ext cx="4183560" cy="38804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4" name="PlaceHolder 4"/>
          <p:cNvSpPr>
            <a:spLocks noGrp="1"/>
          </p:cNvSpPr>
          <p:nvPr>
            <p:ph type="dt" idx="31"/>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05" name="PlaceHolder 5"/>
          <p:cNvSpPr>
            <a:spLocks noGrp="1"/>
          </p:cNvSpPr>
          <p:nvPr>
            <p:ph type="ftr" idx="32"/>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06" name="PlaceHolder 6"/>
          <p:cNvSpPr>
            <a:spLocks noGrp="1"/>
          </p:cNvSpPr>
          <p:nvPr>
            <p:ph type="sldNum" idx="33"/>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048EFAD3-7572-4E1E-A398-B673D6687404}"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6"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10" name="Google Shape;6;p1"/>
          <p:cNvGrpSpPr/>
          <p:nvPr/>
        </p:nvGrpSpPr>
        <p:grpSpPr>
          <a:xfrm>
            <a:off x="0" y="-8640"/>
            <a:ext cx="12191760" cy="6866640"/>
            <a:chOff x="0" y="-8640"/>
            <a:chExt cx="12191760" cy="6866640"/>
          </a:xfrm>
        </p:grpSpPr>
        <p:cxnSp>
          <p:nvCxnSpPr>
            <p:cNvPr id="211" name="Google Shape;7;p1"/>
            <p:cNvCxnSpPr/>
            <p:nvPr/>
          </p:nvCxnSpPr>
          <p:spPr>
            <a:xfrm>
              <a:off x="9370800" y="0"/>
              <a:ext cx="1219680" cy="6858360"/>
            </a:xfrm>
            <a:prstGeom prst="straightConnector1">
              <a:avLst/>
            </a:prstGeom>
            <a:ln w="9525">
              <a:solidFill>
                <a:srgbClr val="bfbfbf"/>
              </a:solidFill>
              <a:round/>
            </a:ln>
          </p:spPr>
        </p:cxnSp>
        <p:cxnSp>
          <p:nvCxnSpPr>
            <p:cNvPr id="212" name="Google Shape;8;p1"/>
            <p:cNvCxnSpPr/>
            <p:nvPr/>
          </p:nvCxnSpPr>
          <p:spPr>
            <a:xfrm flipH="1">
              <a:off x="7425000" y="3681360"/>
              <a:ext cx="4763880" cy="3177000"/>
            </a:xfrm>
            <a:prstGeom prst="straightConnector1">
              <a:avLst/>
            </a:prstGeom>
            <a:ln w="9525">
              <a:solidFill>
                <a:srgbClr val="d8d8d8"/>
              </a:solidFill>
              <a:round/>
            </a:ln>
          </p:spPr>
        </p:cxnSp>
        <p:sp>
          <p:nvSpPr>
            <p:cNvPr id="213"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14"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15"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216"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217"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18"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19"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20"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221"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buNone/>
            </a:pPr>
            <a:r>
              <a:rPr b="0" lang="en-IN" sz="3600" strike="noStrike" u="none">
                <a:solidFill>
                  <a:srgbClr val="000000"/>
                </a:solidFill>
                <a:uFillTx/>
                <a:latin typeface="Arial"/>
              </a:rPr>
              <a:t>Click to edit the title text format</a:t>
            </a:r>
            <a:endParaRPr b="0" lang="en-IN" sz="3600" strike="noStrike" u="none">
              <a:solidFill>
                <a:srgbClr val="000000"/>
              </a:solidFill>
              <a:uFillTx/>
              <a:latin typeface="Arial"/>
            </a:endParaRPr>
          </a:p>
        </p:txBody>
      </p:sp>
      <p:sp>
        <p:nvSpPr>
          <p:cNvPr id="222" name="PlaceHolder 2"/>
          <p:cNvSpPr>
            <a:spLocks noGrp="1"/>
          </p:cNvSpPr>
          <p:nvPr>
            <p:ph type="body"/>
          </p:nvPr>
        </p:nvSpPr>
        <p:spPr>
          <a:xfrm>
            <a:off x="675720" y="2161080"/>
            <a:ext cx="4185360" cy="57600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en-IN" sz="2400" strike="noStrike" u="none">
                <a:solidFill>
                  <a:srgbClr val="000000"/>
                </a:solidFill>
                <a:uFillTx/>
                <a:latin typeface="Arial"/>
              </a:rPr>
              <a:t>Click to edit the outline text format</a:t>
            </a:r>
            <a:endParaRPr b="0" lang="en-IN"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400" strike="noStrike" u="none">
                <a:solidFill>
                  <a:srgbClr val="000000"/>
                </a:solidFill>
                <a:uFillTx/>
                <a:latin typeface="Arial"/>
              </a:rPr>
              <a:t>Second Outline Level</a:t>
            </a:r>
            <a:endParaRPr b="0" lang="en-IN" sz="2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400" strike="noStrike" u="none">
                <a:solidFill>
                  <a:srgbClr val="000000"/>
                </a:solidFill>
                <a:uFillTx/>
                <a:latin typeface="Arial"/>
              </a:rPr>
              <a:t>Fourth Outline Level</a:t>
            </a:r>
            <a:endParaRPr b="0" lang="en-IN" sz="2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400" strike="noStrike" u="none">
                <a:solidFill>
                  <a:srgbClr val="000000"/>
                </a:solidFill>
                <a:uFillTx/>
                <a:latin typeface="Arial"/>
              </a:rPr>
              <a:t>Fifth Outline Level</a:t>
            </a:r>
            <a:endParaRPr b="0" lang="en-IN" sz="2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400" strike="noStrike" u="none">
                <a:solidFill>
                  <a:srgbClr val="000000"/>
                </a:solidFill>
                <a:uFillTx/>
                <a:latin typeface="Arial"/>
              </a:rPr>
              <a:t>Sixth Outline Level</a:t>
            </a:r>
            <a:endParaRPr b="0" lang="en-IN" sz="2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400" strike="noStrike" u="none">
                <a:solidFill>
                  <a:srgbClr val="000000"/>
                </a:solidFill>
                <a:uFillTx/>
                <a:latin typeface="Arial"/>
              </a:rPr>
              <a:t>Seventh Outline Level</a:t>
            </a:r>
            <a:endParaRPr b="0" lang="en-IN" sz="2400" strike="noStrike" u="none">
              <a:solidFill>
                <a:srgbClr val="000000"/>
              </a:solidFill>
              <a:uFillTx/>
              <a:latin typeface="Arial"/>
            </a:endParaRPr>
          </a:p>
        </p:txBody>
      </p:sp>
      <p:sp>
        <p:nvSpPr>
          <p:cNvPr id="223" name="PlaceHolder 3"/>
          <p:cNvSpPr>
            <a:spLocks noGrp="1"/>
          </p:cNvSpPr>
          <p:nvPr>
            <p:ph type="body"/>
          </p:nvPr>
        </p:nvSpPr>
        <p:spPr>
          <a:xfrm>
            <a:off x="675720" y="2737080"/>
            <a:ext cx="4185360" cy="33037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4" name="PlaceHolder 4"/>
          <p:cNvSpPr>
            <a:spLocks noGrp="1"/>
          </p:cNvSpPr>
          <p:nvPr>
            <p:ph type="body"/>
          </p:nvPr>
        </p:nvSpPr>
        <p:spPr>
          <a:xfrm>
            <a:off x="5088240" y="2161080"/>
            <a:ext cx="4185360" cy="57600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en-IN" sz="2400" strike="noStrike" u="none">
                <a:solidFill>
                  <a:srgbClr val="000000"/>
                </a:solidFill>
                <a:uFillTx/>
                <a:latin typeface="Arial"/>
              </a:rPr>
              <a:t>Click to edit the outline text format</a:t>
            </a:r>
            <a:endParaRPr b="0" lang="en-IN"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400" strike="noStrike" u="none">
                <a:solidFill>
                  <a:srgbClr val="000000"/>
                </a:solidFill>
                <a:uFillTx/>
                <a:latin typeface="Arial"/>
              </a:rPr>
              <a:t>Second Outline Level</a:t>
            </a:r>
            <a:endParaRPr b="0" lang="en-IN" sz="2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400" strike="noStrike" u="none">
                <a:solidFill>
                  <a:srgbClr val="000000"/>
                </a:solidFill>
                <a:uFillTx/>
                <a:latin typeface="Arial"/>
              </a:rPr>
              <a:t>Fourth Outline Level</a:t>
            </a:r>
            <a:endParaRPr b="0" lang="en-IN" sz="2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400" strike="noStrike" u="none">
                <a:solidFill>
                  <a:srgbClr val="000000"/>
                </a:solidFill>
                <a:uFillTx/>
                <a:latin typeface="Arial"/>
              </a:rPr>
              <a:t>Fifth Outline Level</a:t>
            </a:r>
            <a:endParaRPr b="0" lang="en-IN" sz="2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400" strike="noStrike" u="none">
                <a:solidFill>
                  <a:srgbClr val="000000"/>
                </a:solidFill>
                <a:uFillTx/>
                <a:latin typeface="Arial"/>
              </a:rPr>
              <a:t>Sixth Outline Level</a:t>
            </a:r>
            <a:endParaRPr b="0" lang="en-IN" sz="2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400" strike="noStrike" u="none">
                <a:solidFill>
                  <a:srgbClr val="000000"/>
                </a:solidFill>
                <a:uFillTx/>
                <a:latin typeface="Arial"/>
              </a:rPr>
              <a:t>Seventh Outline Level</a:t>
            </a:r>
            <a:endParaRPr b="0" lang="en-IN" sz="2400" strike="noStrike" u="none">
              <a:solidFill>
                <a:srgbClr val="000000"/>
              </a:solidFill>
              <a:uFillTx/>
              <a:latin typeface="Arial"/>
            </a:endParaRPr>
          </a:p>
        </p:txBody>
      </p:sp>
      <p:sp>
        <p:nvSpPr>
          <p:cNvPr id="225" name="PlaceHolder 5"/>
          <p:cNvSpPr>
            <a:spLocks noGrp="1"/>
          </p:cNvSpPr>
          <p:nvPr>
            <p:ph type="body"/>
          </p:nvPr>
        </p:nvSpPr>
        <p:spPr>
          <a:xfrm>
            <a:off x="5088240" y="2737080"/>
            <a:ext cx="4185360" cy="33037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6" name="PlaceHolder 6"/>
          <p:cNvSpPr>
            <a:spLocks noGrp="1"/>
          </p:cNvSpPr>
          <p:nvPr>
            <p:ph type="dt" idx="34"/>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27" name="PlaceHolder 7"/>
          <p:cNvSpPr>
            <a:spLocks noGrp="1"/>
          </p:cNvSpPr>
          <p:nvPr>
            <p:ph type="ftr" idx="35"/>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28" name="PlaceHolder 8"/>
          <p:cNvSpPr>
            <a:spLocks noGrp="1"/>
          </p:cNvSpPr>
          <p:nvPr>
            <p:ph type="sldNum" idx="36"/>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27057D5B-5E2C-4072-98DC-B939284C1BFA}"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8"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9" name="Google Shape;6;p1"/>
          <p:cNvGrpSpPr/>
          <p:nvPr/>
        </p:nvGrpSpPr>
        <p:grpSpPr>
          <a:xfrm>
            <a:off x="0" y="-8640"/>
            <a:ext cx="12191760" cy="6866640"/>
            <a:chOff x="0" y="-8640"/>
            <a:chExt cx="12191760" cy="6866640"/>
          </a:xfrm>
        </p:grpSpPr>
        <p:cxnSp>
          <p:nvCxnSpPr>
            <p:cNvPr id="230" name="Google Shape;7;p1"/>
            <p:cNvCxnSpPr/>
            <p:nvPr/>
          </p:nvCxnSpPr>
          <p:spPr>
            <a:xfrm>
              <a:off x="9370800" y="0"/>
              <a:ext cx="1219680" cy="6858360"/>
            </a:xfrm>
            <a:prstGeom prst="straightConnector1">
              <a:avLst/>
            </a:prstGeom>
            <a:ln w="9525">
              <a:solidFill>
                <a:srgbClr val="bfbfbf"/>
              </a:solidFill>
              <a:round/>
            </a:ln>
          </p:spPr>
        </p:cxnSp>
        <p:cxnSp>
          <p:nvCxnSpPr>
            <p:cNvPr id="231" name="Google Shape;8;p1"/>
            <p:cNvCxnSpPr/>
            <p:nvPr/>
          </p:nvCxnSpPr>
          <p:spPr>
            <a:xfrm flipH="1">
              <a:off x="7425000" y="3681360"/>
              <a:ext cx="4763880" cy="3177000"/>
            </a:xfrm>
            <a:prstGeom prst="straightConnector1">
              <a:avLst/>
            </a:prstGeom>
            <a:ln w="9525">
              <a:solidFill>
                <a:srgbClr val="d8d8d8"/>
              </a:solidFill>
              <a:round/>
            </a:ln>
          </p:spPr>
        </p:cxnSp>
        <p:sp>
          <p:nvSpPr>
            <p:cNvPr id="232"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33"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34"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235"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236"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37"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38"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39"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240"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buNone/>
            </a:pPr>
            <a:r>
              <a:rPr b="0" lang="en-IN" sz="3600" strike="noStrike" u="none">
                <a:solidFill>
                  <a:srgbClr val="000000"/>
                </a:solidFill>
                <a:uFillTx/>
                <a:latin typeface="Arial"/>
              </a:rPr>
              <a:t>Click to edit the title text format</a:t>
            </a:r>
            <a:endParaRPr b="0" lang="en-IN" sz="3600" strike="noStrike" u="none">
              <a:solidFill>
                <a:srgbClr val="000000"/>
              </a:solidFill>
              <a:uFillTx/>
              <a:latin typeface="Arial"/>
            </a:endParaRPr>
          </a:p>
        </p:txBody>
      </p:sp>
      <p:sp>
        <p:nvSpPr>
          <p:cNvPr id="241" name="PlaceHolder 2"/>
          <p:cNvSpPr>
            <a:spLocks noGrp="1"/>
          </p:cNvSpPr>
          <p:nvPr>
            <p:ph type="dt" idx="37"/>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42" name="PlaceHolder 3"/>
          <p:cNvSpPr>
            <a:spLocks noGrp="1"/>
          </p:cNvSpPr>
          <p:nvPr>
            <p:ph type="ftr" idx="38"/>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43" name="PlaceHolder 4"/>
          <p:cNvSpPr>
            <a:spLocks noGrp="1"/>
          </p:cNvSpPr>
          <p:nvPr>
            <p:ph type="sldNum" idx="39"/>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739AD8A3-62DD-43E0-803B-E9990224C64A}"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0"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45" name="Google Shape;6;p1"/>
          <p:cNvGrpSpPr/>
          <p:nvPr/>
        </p:nvGrpSpPr>
        <p:grpSpPr>
          <a:xfrm>
            <a:off x="0" y="-8640"/>
            <a:ext cx="12191760" cy="6866640"/>
            <a:chOff x="0" y="-8640"/>
            <a:chExt cx="12191760" cy="6866640"/>
          </a:xfrm>
        </p:grpSpPr>
        <p:cxnSp>
          <p:nvCxnSpPr>
            <p:cNvPr id="246" name="Google Shape;7;p1"/>
            <p:cNvCxnSpPr/>
            <p:nvPr/>
          </p:nvCxnSpPr>
          <p:spPr>
            <a:xfrm>
              <a:off x="9370800" y="0"/>
              <a:ext cx="1219680" cy="6858360"/>
            </a:xfrm>
            <a:prstGeom prst="straightConnector1">
              <a:avLst/>
            </a:prstGeom>
            <a:ln w="9525">
              <a:solidFill>
                <a:srgbClr val="bfbfbf"/>
              </a:solidFill>
              <a:round/>
            </a:ln>
          </p:spPr>
        </p:cxnSp>
        <p:cxnSp>
          <p:nvCxnSpPr>
            <p:cNvPr id="247" name="Google Shape;8;p1"/>
            <p:cNvCxnSpPr/>
            <p:nvPr/>
          </p:nvCxnSpPr>
          <p:spPr>
            <a:xfrm flipH="1">
              <a:off x="7425000" y="3681360"/>
              <a:ext cx="4763880" cy="3177000"/>
            </a:xfrm>
            <a:prstGeom prst="straightConnector1">
              <a:avLst/>
            </a:prstGeom>
            <a:ln w="9525">
              <a:solidFill>
                <a:srgbClr val="d8d8d8"/>
              </a:solidFill>
              <a:round/>
            </a:ln>
          </p:spPr>
        </p:cxnSp>
        <p:sp>
          <p:nvSpPr>
            <p:cNvPr id="248"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49"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50"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251"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252"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53"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54"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55"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256" name="PlaceHolder 1"/>
          <p:cNvSpPr>
            <a:spLocks noGrp="1"/>
          </p:cNvSpPr>
          <p:nvPr>
            <p:ph type="dt" idx="40"/>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57" name="PlaceHolder 2"/>
          <p:cNvSpPr>
            <a:spLocks noGrp="1"/>
          </p:cNvSpPr>
          <p:nvPr>
            <p:ph type="ftr" idx="41"/>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58" name="PlaceHolder 3"/>
          <p:cNvSpPr>
            <a:spLocks noGrp="1"/>
          </p:cNvSpPr>
          <p:nvPr>
            <p:ph type="sldNum" idx="42"/>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33F3BDBB-B2CE-4153-9763-0C0BD43EE091}" type="slidenum">
              <a:rPr b="0" lang="en-IN" sz="900" strike="noStrike" u="none">
                <a:solidFill>
                  <a:schemeClr val="accent1"/>
                </a:solidFill>
                <a:uFillTx/>
                <a:latin typeface="Trebuchet MS"/>
                <a:ea typeface="Trebuchet MS"/>
              </a:rPr>
              <a:t>1</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2"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59" name="Google Shape;6;p1"/>
          <p:cNvGrpSpPr/>
          <p:nvPr/>
        </p:nvGrpSpPr>
        <p:grpSpPr>
          <a:xfrm>
            <a:off x="0" y="-8640"/>
            <a:ext cx="12191760" cy="6866640"/>
            <a:chOff x="0" y="-8640"/>
            <a:chExt cx="12191760" cy="6866640"/>
          </a:xfrm>
        </p:grpSpPr>
        <p:cxnSp>
          <p:nvCxnSpPr>
            <p:cNvPr id="260" name="Google Shape;7;p1"/>
            <p:cNvCxnSpPr/>
            <p:nvPr/>
          </p:nvCxnSpPr>
          <p:spPr>
            <a:xfrm>
              <a:off x="9370800" y="0"/>
              <a:ext cx="1219680" cy="6858360"/>
            </a:xfrm>
            <a:prstGeom prst="straightConnector1">
              <a:avLst/>
            </a:prstGeom>
            <a:ln w="9525">
              <a:solidFill>
                <a:srgbClr val="bfbfbf"/>
              </a:solidFill>
              <a:round/>
            </a:ln>
          </p:spPr>
        </p:cxnSp>
        <p:cxnSp>
          <p:nvCxnSpPr>
            <p:cNvPr id="261" name="Google Shape;8;p1"/>
            <p:cNvCxnSpPr/>
            <p:nvPr/>
          </p:nvCxnSpPr>
          <p:spPr>
            <a:xfrm flipH="1">
              <a:off x="7425000" y="3681360"/>
              <a:ext cx="4763880" cy="3177000"/>
            </a:xfrm>
            <a:prstGeom prst="straightConnector1">
              <a:avLst/>
            </a:prstGeom>
            <a:ln w="9525">
              <a:solidFill>
                <a:srgbClr val="d8d8d8"/>
              </a:solidFill>
              <a:round/>
            </a:ln>
          </p:spPr>
        </p:cxnSp>
        <p:sp>
          <p:nvSpPr>
            <p:cNvPr id="262"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63"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64"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265"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266"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67"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68"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69"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270" name="PlaceHolder 1"/>
          <p:cNvSpPr>
            <a:spLocks noGrp="1"/>
          </p:cNvSpPr>
          <p:nvPr>
            <p:ph type="title"/>
          </p:nvPr>
        </p:nvSpPr>
        <p:spPr>
          <a:xfrm>
            <a:off x="677160" y="1498680"/>
            <a:ext cx="3854160" cy="1278000"/>
          </a:xfrm>
          <a:prstGeom prst="rect">
            <a:avLst/>
          </a:prstGeom>
          <a:noFill/>
          <a:ln w="0">
            <a:noFill/>
          </a:ln>
        </p:spPr>
        <p:txBody>
          <a:bodyPr lIns="91440" rIns="91440" tIns="45720" bIns="45720" anchor="b">
            <a:normAutofit/>
          </a:bodyPr>
          <a:p>
            <a:pPr indent="0">
              <a:buNone/>
            </a:pPr>
            <a:r>
              <a:rPr b="0" lang="en-IN" sz="2000" strike="noStrike" u="none">
                <a:solidFill>
                  <a:srgbClr val="000000"/>
                </a:solidFill>
                <a:uFillTx/>
                <a:latin typeface="Arial"/>
              </a:rPr>
              <a:t>Click to edit the title text format</a:t>
            </a:r>
            <a:endParaRPr b="0" lang="en-IN" sz="2000" strike="noStrike" u="none">
              <a:solidFill>
                <a:srgbClr val="000000"/>
              </a:solidFill>
              <a:uFillTx/>
              <a:latin typeface="Arial"/>
            </a:endParaRPr>
          </a:p>
        </p:txBody>
      </p:sp>
      <p:sp>
        <p:nvSpPr>
          <p:cNvPr id="271" name="PlaceHolder 2"/>
          <p:cNvSpPr>
            <a:spLocks noGrp="1"/>
          </p:cNvSpPr>
          <p:nvPr>
            <p:ph type="body"/>
          </p:nvPr>
        </p:nvSpPr>
        <p:spPr>
          <a:xfrm>
            <a:off x="4760640" y="514800"/>
            <a:ext cx="4513320" cy="55260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72" name="PlaceHolder 3"/>
          <p:cNvSpPr>
            <a:spLocks noGrp="1"/>
          </p:cNvSpPr>
          <p:nvPr>
            <p:ph type="body"/>
          </p:nvPr>
        </p:nvSpPr>
        <p:spPr>
          <a:xfrm>
            <a:off x="677160" y="2777040"/>
            <a:ext cx="3854160" cy="2584080"/>
          </a:xfrm>
          <a:prstGeom prst="rect">
            <a:avLst/>
          </a:prstGeom>
          <a:noFill/>
          <a:ln w="0">
            <a:noFill/>
          </a:ln>
        </p:spPr>
        <p:txBody>
          <a:bodyPr lIns="91440" rIns="91440" tIns="45720" bIns="45720" anchor="t">
            <a:normAutofit fontScale="92500" lnSpcReduction="9999"/>
          </a:bodyPr>
          <a:p>
            <a:pPr marL="432000" indent="-324000">
              <a:spcBef>
                <a:spcPts val="1417"/>
              </a:spcBef>
              <a:buClr>
                <a:srgbClr val="000000"/>
              </a:buClr>
              <a:buSzPct val="45000"/>
              <a:buFont typeface="Wingdings" charset="2"/>
              <a:buChar char=""/>
            </a:pPr>
            <a:r>
              <a:rPr b="0" lang="en-IN" sz="1400" strike="noStrike" u="none">
                <a:solidFill>
                  <a:srgbClr val="000000"/>
                </a:solidFill>
                <a:uFillTx/>
                <a:latin typeface="Arial"/>
              </a:rPr>
              <a:t>Click to edit the outline text format</a:t>
            </a:r>
            <a:endParaRPr b="0" lang="en-IN"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400" strike="noStrike" u="none">
                <a:solidFill>
                  <a:srgbClr val="000000"/>
                </a:solidFill>
                <a:uFillTx/>
                <a:latin typeface="Arial"/>
              </a:rPr>
              <a:t>Second Outline Level</a:t>
            </a:r>
            <a:endParaRPr b="0" lang="en-IN"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400" strike="noStrike" u="none">
                <a:solidFill>
                  <a:srgbClr val="000000"/>
                </a:solidFill>
                <a:uFillTx/>
                <a:latin typeface="Arial"/>
              </a:rPr>
              <a:t>Third Outline Level</a:t>
            </a:r>
            <a:endParaRPr b="0" lang="en-IN"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400" strike="noStrike" u="none">
                <a:solidFill>
                  <a:srgbClr val="000000"/>
                </a:solidFill>
                <a:uFillTx/>
                <a:latin typeface="Arial"/>
              </a:rPr>
              <a:t>Fourth Outline Level</a:t>
            </a:r>
            <a:endParaRPr b="0" lang="en-IN"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400" strike="noStrike" u="none">
                <a:solidFill>
                  <a:srgbClr val="000000"/>
                </a:solidFill>
                <a:uFillTx/>
                <a:latin typeface="Arial"/>
              </a:rPr>
              <a:t>Fifth Outline Level</a:t>
            </a:r>
            <a:endParaRPr b="0" lang="en-IN" sz="1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400" strike="noStrike" u="none">
                <a:solidFill>
                  <a:srgbClr val="000000"/>
                </a:solidFill>
                <a:uFillTx/>
                <a:latin typeface="Arial"/>
              </a:rPr>
              <a:t>Sixth Outline Level</a:t>
            </a:r>
            <a:endParaRPr b="0" lang="en-IN" sz="1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400" strike="noStrike" u="none">
                <a:solidFill>
                  <a:srgbClr val="000000"/>
                </a:solidFill>
                <a:uFillTx/>
                <a:latin typeface="Arial"/>
              </a:rPr>
              <a:t>Seventh Outline Level</a:t>
            </a:r>
            <a:endParaRPr b="0" lang="en-IN" sz="1400" strike="noStrike" u="none">
              <a:solidFill>
                <a:srgbClr val="000000"/>
              </a:solidFill>
              <a:uFillTx/>
              <a:latin typeface="Arial"/>
            </a:endParaRPr>
          </a:p>
        </p:txBody>
      </p:sp>
      <p:sp>
        <p:nvSpPr>
          <p:cNvPr id="273" name="PlaceHolder 4"/>
          <p:cNvSpPr>
            <a:spLocks noGrp="1"/>
          </p:cNvSpPr>
          <p:nvPr>
            <p:ph type="dt" idx="43"/>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74" name="PlaceHolder 5"/>
          <p:cNvSpPr>
            <a:spLocks noGrp="1"/>
          </p:cNvSpPr>
          <p:nvPr>
            <p:ph type="ftr" idx="44"/>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75" name="PlaceHolder 6"/>
          <p:cNvSpPr>
            <a:spLocks noGrp="1"/>
          </p:cNvSpPr>
          <p:nvPr>
            <p:ph type="sldNum" idx="45"/>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CD7654C0-69A0-4365-BAFB-877BFB764045}"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4"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76" name="Google Shape;6;p1"/>
          <p:cNvGrpSpPr/>
          <p:nvPr/>
        </p:nvGrpSpPr>
        <p:grpSpPr>
          <a:xfrm>
            <a:off x="0" y="-8640"/>
            <a:ext cx="12191760" cy="6866640"/>
            <a:chOff x="0" y="-8640"/>
            <a:chExt cx="12191760" cy="6866640"/>
          </a:xfrm>
        </p:grpSpPr>
        <p:cxnSp>
          <p:nvCxnSpPr>
            <p:cNvPr id="277" name="Google Shape;7;p1"/>
            <p:cNvCxnSpPr/>
            <p:nvPr/>
          </p:nvCxnSpPr>
          <p:spPr>
            <a:xfrm>
              <a:off x="9370800" y="0"/>
              <a:ext cx="1219680" cy="6858360"/>
            </a:xfrm>
            <a:prstGeom prst="straightConnector1">
              <a:avLst/>
            </a:prstGeom>
            <a:ln w="9525">
              <a:solidFill>
                <a:srgbClr val="bfbfbf"/>
              </a:solidFill>
              <a:round/>
            </a:ln>
          </p:spPr>
        </p:cxnSp>
        <p:cxnSp>
          <p:nvCxnSpPr>
            <p:cNvPr id="278" name="Google Shape;8;p1"/>
            <p:cNvCxnSpPr/>
            <p:nvPr/>
          </p:nvCxnSpPr>
          <p:spPr>
            <a:xfrm flipH="1">
              <a:off x="7425000" y="3681360"/>
              <a:ext cx="4763880" cy="3177000"/>
            </a:xfrm>
            <a:prstGeom prst="straightConnector1">
              <a:avLst/>
            </a:prstGeom>
            <a:ln w="9525">
              <a:solidFill>
                <a:srgbClr val="d8d8d8"/>
              </a:solidFill>
              <a:round/>
            </a:ln>
          </p:spPr>
        </p:cxnSp>
        <p:sp>
          <p:nvSpPr>
            <p:cNvPr id="279"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80"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81"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282"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283"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84"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85"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86"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287" name="PlaceHolder 1"/>
          <p:cNvSpPr>
            <a:spLocks noGrp="1"/>
          </p:cNvSpPr>
          <p:nvPr>
            <p:ph type="title"/>
          </p:nvPr>
        </p:nvSpPr>
        <p:spPr>
          <a:xfrm>
            <a:off x="677160" y="4800600"/>
            <a:ext cx="8596440" cy="566280"/>
          </a:xfrm>
          <a:prstGeom prst="rect">
            <a:avLst/>
          </a:prstGeom>
          <a:noFill/>
          <a:ln w="0">
            <a:noFill/>
          </a:ln>
        </p:spPr>
        <p:txBody>
          <a:bodyPr lIns="91440" rIns="91440" tIns="45720" bIns="45720" anchor="b">
            <a:normAutofit/>
          </a:bodyPr>
          <a:p>
            <a:pPr indent="0">
              <a:buNone/>
            </a:pPr>
            <a:r>
              <a:rPr b="0" lang="en-IN" sz="2400" strike="noStrike" u="none">
                <a:solidFill>
                  <a:srgbClr val="000000"/>
                </a:solidFill>
                <a:uFillTx/>
                <a:latin typeface="Arial"/>
              </a:rPr>
              <a:t>Click to edit the title text format</a:t>
            </a:r>
            <a:endParaRPr b="0" lang="en-IN" sz="2400" strike="noStrike" u="none">
              <a:solidFill>
                <a:srgbClr val="000000"/>
              </a:solidFill>
              <a:uFillTx/>
              <a:latin typeface="Arial"/>
            </a:endParaRPr>
          </a:p>
        </p:txBody>
      </p:sp>
      <p:sp>
        <p:nvSpPr>
          <p:cNvPr id="288" name="PlaceHolder 2"/>
          <p:cNvSpPr>
            <a:spLocks noGrp="1"/>
          </p:cNvSpPr>
          <p:nvPr>
            <p:ph type="body"/>
          </p:nvPr>
        </p:nvSpPr>
        <p:spPr>
          <a:xfrm>
            <a:off x="677160" y="609480"/>
            <a:ext cx="8596440" cy="38455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89" name="PlaceHolder 3"/>
          <p:cNvSpPr>
            <a:spLocks noGrp="1"/>
          </p:cNvSpPr>
          <p:nvPr>
            <p:ph type="body"/>
          </p:nvPr>
        </p:nvSpPr>
        <p:spPr>
          <a:xfrm>
            <a:off x="677160" y="5367240"/>
            <a:ext cx="8596440" cy="673560"/>
          </a:xfrm>
          <a:prstGeom prst="rect">
            <a:avLst/>
          </a:prstGeom>
          <a:noFill/>
          <a:ln w="0">
            <a:noFill/>
          </a:ln>
        </p:spPr>
        <p:txBody>
          <a:bodyPr lIns="91440" rIns="91440" tIns="45720" bIns="45720" anchor="t">
            <a:normAutofit fontScale="25000" lnSpcReduction="19999"/>
          </a:bodyPr>
          <a:p>
            <a:pPr marL="432000" indent="-324000">
              <a:spcBef>
                <a:spcPts val="1417"/>
              </a:spcBef>
              <a:buClr>
                <a:srgbClr val="000000"/>
              </a:buClr>
              <a:buSzPct val="45000"/>
              <a:buFont typeface="Wingdings" charset="2"/>
              <a:buChar char=""/>
            </a:pPr>
            <a:r>
              <a:rPr b="0" lang="en-IN" sz="1200" strike="noStrike" u="none">
                <a:solidFill>
                  <a:srgbClr val="000000"/>
                </a:solidFill>
                <a:uFillTx/>
                <a:latin typeface="Arial"/>
              </a:rPr>
              <a:t>Click to edit the outline text format</a:t>
            </a:r>
            <a:endParaRPr b="0" lang="en-IN" sz="1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200" strike="noStrike" u="none">
                <a:solidFill>
                  <a:srgbClr val="000000"/>
                </a:solidFill>
                <a:uFillTx/>
                <a:latin typeface="Arial"/>
              </a:rPr>
              <a:t>Second Outline Level</a:t>
            </a:r>
            <a:endParaRPr b="0" lang="en-IN" sz="12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200" strike="noStrike" u="none">
                <a:solidFill>
                  <a:srgbClr val="000000"/>
                </a:solidFill>
                <a:uFillTx/>
                <a:latin typeface="Arial"/>
              </a:rPr>
              <a:t>Third Outline Level</a:t>
            </a:r>
            <a:endParaRPr b="0" lang="en-IN" sz="12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200" strike="noStrike" u="none">
                <a:solidFill>
                  <a:srgbClr val="000000"/>
                </a:solidFill>
                <a:uFillTx/>
                <a:latin typeface="Arial"/>
              </a:rPr>
              <a:t>Fourth Outline Level</a:t>
            </a:r>
            <a:endParaRPr b="0" lang="en-IN" sz="12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200" strike="noStrike" u="none">
                <a:solidFill>
                  <a:srgbClr val="000000"/>
                </a:solidFill>
                <a:uFillTx/>
                <a:latin typeface="Arial"/>
              </a:rPr>
              <a:t>Fifth Outline Level</a:t>
            </a:r>
            <a:endParaRPr b="0" lang="en-IN" sz="12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200" strike="noStrike" u="none">
                <a:solidFill>
                  <a:srgbClr val="000000"/>
                </a:solidFill>
                <a:uFillTx/>
                <a:latin typeface="Arial"/>
              </a:rPr>
              <a:t>Sixth Outline Level</a:t>
            </a:r>
            <a:endParaRPr b="0" lang="en-IN" sz="12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200" strike="noStrike" u="none">
                <a:solidFill>
                  <a:srgbClr val="000000"/>
                </a:solidFill>
                <a:uFillTx/>
                <a:latin typeface="Arial"/>
              </a:rPr>
              <a:t>Seventh Outline Level</a:t>
            </a:r>
            <a:endParaRPr b="0" lang="en-IN" sz="1200" strike="noStrike" u="none">
              <a:solidFill>
                <a:srgbClr val="000000"/>
              </a:solidFill>
              <a:uFillTx/>
              <a:latin typeface="Arial"/>
            </a:endParaRPr>
          </a:p>
        </p:txBody>
      </p:sp>
      <p:sp>
        <p:nvSpPr>
          <p:cNvPr id="290" name="PlaceHolder 4"/>
          <p:cNvSpPr>
            <a:spLocks noGrp="1"/>
          </p:cNvSpPr>
          <p:nvPr>
            <p:ph type="dt" idx="46"/>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91" name="PlaceHolder 5"/>
          <p:cNvSpPr>
            <a:spLocks noGrp="1"/>
          </p:cNvSpPr>
          <p:nvPr>
            <p:ph type="ftr" idx="47"/>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92" name="PlaceHolder 6"/>
          <p:cNvSpPr>
            <a:spLocks noGrp="1"/>
          </p:cNvSpPr>
          <p:nvPr>
            <p:ph type="sldNum" idx="48"/>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A4880676-0D7E-44D4-A47B-64BB2CC15210}"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9" name="Google Shape;6;p1"/>
          <p:cNvGrpSpPr/>
          <p:nvPr/>
        </p:nvGrpSpPr>
        <p:grpSpPr>
          <a:xfrm>
            <a:off x="0" y="-8640"/>
            <a:ext cx="12191760" cy="6866640"/>
            <a:chOff x="0" y="-8640"/>
            <a:chExt cx="12191760" cy="6866640"/>
          </a:xfrm>
        </p:grpSpPr>
        <p:cxnSp>
          <p:nvCxnSpPr>
            <p:cNvPr id="30" name="Google Shape;7;p1"/>
            <p:cNvCxnSpPr/>
            <p:nvPr/>
          </p:nvCxnSpPr>
          <p:spPr>
            <a:xfrm>
              <a:off x="9370800" y="0"/>
              <a:ext cx="1219680" cy="6858360"/>
            </a:xfrm>
            <a:prstGeom prst="straightConnector1">
              <a:avLst/>
            </a:prstGeom>
            <a:ln w="9525">
              <a:solidFill>
                <a:srgbClr val="bfbfbf"/>
              </a:solidFill>
              <a:round/>
            </a:ln>
          </p:spPr>
        </p:cxnSp>
        <p:cxnSp>
          <p:nvCxnSpPr>
            <p:cNvPr id="31" name="Google Shape;8;p1"/>
            <p:cNvCxnSpPr/>
            <p:nvPr/>
          </p:nvCxnSpPr>
          <p:spPr>
            <a:xfrm flipH="1">
              <a:off x="7425000" y="3681360"/>
              <a:ext cx="4763880" cy="3177000"/>
            </a:xfrm>
            <a:prstGeom prst="straightConnector1">
              <a:avLst/>
            </a:prstGeom>
            <a:ln w="9525">
              <a:solidFill>
                <a:srgbClr val="d8d8d8"/>
              </a:solidFill>
              <a:round/>
            </a:ln>
          </p:spPr>
        </p:cxnSp>
        <p:sp>
          <p:nvSpPr>
            <p:cNvPr id="32"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3"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4"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35"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6"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7"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8"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39"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40" name="PlaceHolder 1"/>
          <p:cNvSpPr>
            <a:spLocks noGrp="1"/>
          </p:cNvSpPr>
          <p:nvPr>
            <p:ph type="title"/>
          </p:nvPr>
        </p:nvSpPr>
        <p:spPr>
          <a:xfrm>
            <a:off x="677160" y="609480"/>
            <a:ext cx="8596440" cy="3403080"/>
          </a:xfrm>
          <a:prstGeom prst="rect">
            <a:avLst/>
          </a:prstGeom>
          <a:noFill/>
          <a:ln w="0">
            <a:noFill/>
          </a:ln>
        </p:spPr>
        <p:txBody>
          <a:bodyPr lIns="91440" rIns="91440" tIns="45720" bIns="45720" anchor="ctr">
            <a:normAutofit/>
          </a:bodyPr>
          <a:p>
            <a:pPr indent="0">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41" name="PlaceHolder 2"/>
          <p:cNvSpPr>
            <a:spLocks noGrp="1"/>
          </p:cNvSpPr>
          <p:nvPr>
            <p:ph type="body"/>
          </p:nvPr>
        </p:nvSpPr>
        <p:spPr>
          <a:xfrm>
            <a:off x="677160" y="4470480"/>
            <a:ext cx="8596440" cy="1570680"/>
          </a:xfrm>
          <a:prstGeom prst="rect">
            <a:avLst/>
          </a:prstGeom>
          <a:noFill/>
          <a:ln w="0">
            <a:noFill/>
          </a:ln>
        </p:spPr>
        <p:txBody>
          <a:bodyPr lIns="91440" rIns="91440" tIns="45720" bIns="45720" anchor="ctr">
            <a:normAutofit fontScale="70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 name="PlaceHolder 3"/>
          <p:cNvSpPr>
            <a:spLocks noGrp="1"/>
          </p:cNvSpPr>
          <p:nvPr>
            <p:ph type="dt" idx="4"/>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43" name="PlaceHolder 4"/>
          <p:cNvSpPr>
            <a:spLocks noGrp="1"/>
          </p:cNvSpPr>
          <p:nvPr>
            <p:ph type="ftr" idx="5"/>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4" name="PlaceHolder 5"/>
          <p:cNvSpPr>
            <a:spLocks noGrp="1"/>
          </p:cNvSpPr>
          <p:nvPr>
            <p:ph type="sldNum" idx="6"/>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884A0D6D-7354-4DC0-BB19-7482536CC0FD}"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5" name="Google Shape;6;p1"/>
          <p:cNvGrpSpPr/>
          <p:nvPr/>
        </p:nvGrpSpPr>
        <p:grpSpPr>
          <a:xfrm>
            <a:off x="0" y="-8640"/>
            <a:ext cx="12191760" cy="6866640"/>
            <a:chOff x="0" y="-8640"/>
            <a:chExt cx="12191760" cy="6866640"/>
          </a:xfrm>
        </p:grpSpPr>
        <p:cxnSp>
          <p:nvCxnSpPr>
            <p:cNvPr id="46" name="Google Shape;7;p1"/>
            <p:cNvCxnSpPr/>
            <p:nvPr/>
          </p:nvCxnSpPr>
          <p:spPr>
            <a:xfrm>
              <a:off x="9370800" y="0"/>
              <a:ext cx="1219680" cy="6858360"/>
            </a:xfrm>
            <a:prstGeom prst="straightConnector1">
              <a:avLst/>
            </a:prstGeom>
            <a:ln w="9525">
              <a:solidFill>
                <a:srgbClr val="bfbfbf"/>
              </a:solidFill>
              <a:round/>
            </a:ln>
          </p:spPr>
        </p:cxnSp>
        <p:cxnSp>
          <p:nvCxnSpPr>
            <p:cNvPr id="47" name="Google Shape;8;p1"/>
            <p:cNvCxnSpPr/>
            <p:nvPr/>
          </p:nvCxnSpPr>
          <p:spPr>
            <a:xfrm flipH="1">
              <a:off x="7425000" y="3681360"/>
              <a:ext cx="4763880" cy="3177000"/>
            </a:xfrm>
            <a:prstGeom prst="straightConnector1">
              <a:avLst/>
            </a:prstGeom>
            <a:ln w="9525">
              <a:solidFill>
                <a:srgbClr val="d8d8d8"/>
              </a:solidFill>
              <a:round/>
            </a:ln>
          </p:spPr>
        </p:cxnSp>
        <p:sp>
          <p:nvSpPr>
            <p:cNvPr id="48"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9"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50"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51"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52"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53"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54"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55"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56" name="PlaceHolder 1"/>
          <p:cNvSpPr>
            <a:spLocks noGrp="1"/>
          </p:cNvSpPr>
          <p:nvPr>
            <p:ph type="title"/>
          </p:nvPr>
        </p:nvSpPr>
        <p:spPr>
          <a:xfrm>
            <a:off x="931320" y="609480"/>
            <a:ext cx="8093880" cy="3022200"/>
          </a:xfrm>
          <a:prstGeom prst="rect">
            <a:avLst/>
          </a:prstGeom>
          <a:noFill/>
          <a:ln w="0">
            <a:noFill/>
          </a:ln>
        </p:spPr>
        <p:txBody>
          <a:bodyPr lIns="91440" rIns="91440" tIns="45720" bIns="45720" anchor="ctr">
            <a:normAutofit/>
          </a:bodyPr>
          <a:p>
            <a:pPr indent="0">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57" name="PlaceHolder 2"/>
          <p:cNvSpPr>
            <a:spLocks noGrp="1"/>
          </p:cNvSpPr>
          <p:nvPr>
            <p:ph type="body"/>
          </p:nvPr>
        </p:nvSpPr>
        <p:spPr>
          <a:xfrm>
            <a:off x="1366200" y="3632040"/>
            <a:ext cx="7224120" cy="380520"/>
          </a:xfrm>
          <a:prstGeom prst="rect">
            <a:avLst/>
          </a:prstGeom>
          <a:noFill/>
          <a:ln w="0">
            <a:noFill/>
          </a:ln>
        </p:spPr>
        <p:txBody>
          <a:bodyPr lIns="91440" rIns="91440" tIns="45720" bIns="45720" anchor="ctr">
            <a:noAutofit/>
          </a:bodyPr>
          <a:p>
            <a:pPr marL="432000" indent="-324000">
              <a:spcBef>
                <a:spcPts val="1417"/>
              </a:spcBef>
              <a:buClr>
                <a:srgbClr val="000000"/>
              </a:buClr>
              <a:buSzPct val="45000"/>
              <a:buFont typeface="Wingdings" charset="2"/>
              <a:buChar char=""/>
            </a:pPr>
            <a:r>
              <a:rPr b="0" lang="en-IN" sz="1600" strike="noStrike" u="none">
                <a:solidFill>
                  <a:srgbClr val="000000"/>
                </a:solidFill>
                <a:uFillTx/>
                <a:latin typeface="Arial"/>
              </a:rPr>
              <a:t>Click to edit the outline text format</a:t>
            </a:r>
            <a:endParaRPr b="0" lang="en-IN" sz="1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600" strike="noStrike" u="none">
                <a:solidFill>
                  <a:srgbClr val="000000"/>
                </a:solidFill>
                <a:uFillTx/>
                <a:latin typeface="Arial"/>
              </a:rPr>
              <a:t>Second Outline Level</a:t>
            </a:r>
            <a:endParaRPr b="0" lang="en-IN" sz="16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600" strike="noStrike" u="none">
                <a:solidFill>
                  <a:srgbClr val="000000"/>
                </a:solidFill>
                <a:uFillTx/>
                <a:latin typeface="Arial"/>
              </a:rPr>
              <a:t>Third Outline Level</a:t>
            </a:r>
            <a:endParaRPr b="0" lang="en-IN" sz="16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600" strike="noStrike" u="none">
                <a:solidFill>
                  <a:srgbClr val="000000"/>
                </a:solidFill>
                <a:uFillTx/>
                <a:latin typeface="Arial"/>
              </a:rPr>
              <a:t>Fourth Outline Level</a:t>
            </a:r>
            <a:endParaRPr b="0" lang="en-IN" sz="16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600" strike="noStrike" u="none">
                <a:solidFill>
                  <a:srgbClr val="000000"/>
                </a:solidFill>
                <a:uFillTx/>
                <a:latin typeface="Arial"/>
              </a:rPr>
              <a:t>Fifth Outline Level</a:t>
            </a:r>
            <a:endParaRPr b="0" lang="en-IN" sz="16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600" strike="noStrike" u="none">
                <a:solidFill>
                  <a:srgbClr val="000000"/>
                </a:solidFill>
                <a:uFillTx/>
                <a:latin typeface="Arial"/>
              </a:rPr>
              <a:t>Sixth Outline Level</a:t>
            </a:r>
            <a:endParaRPr b="0" lang="en-IN" sz="16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600" strike="noStrike" u="none">
                <a:solidFill>
                  <a:srgbClr val="000000"/>
                </a:solidFill>
                <a:uFillTx/>
                <a:latin typeface="Arial"/>
              </a:rPr>
              <a:t>Seventh Outline Level</a:t>
            </a:r>
            <a:endParaRPr b="0" lang="en-IN" sz="1600" strike="noStrike" u="none">
              <a:solidFill>
                <a:srgbClr val="000000"/>
              </a:solidFill>
              <a:uFillTx/>
              <a:latin typeface="Arial"/>
            </a:endParaRPr>
          </a:p>
        </p:txBody>
      </p:sp>
      <p:sp>
        <p:nvSpPr>
          <p:cNvPr id="58" name="PlaceHolder 3"/>
          <p:cNvSpPr>
            <a:spLocks noGrp="1"/>
          </p:cNvSpPr>
          <p:nvPr>
            <p:ph type="body"/>
          </p:nvPr>
        </p:nvSpPr>
        <p:spPr>
          <a:xfrm>
            <a:off x="677160" y="4470480"/>
            <a:ext cx="8596440" cy="1570680"/>
          </a:xfrm>
          <a:prstGeom prst="rect">
            <a:avLst/>
          </a:prstGeom>
          <a:noFill/>
          <a:ln w="0">
            <a:noFill/>
          </a:ln>
        </p:spPr>
        <p:txBody>
          <a:bodyPr lIns="91440" rIns="91440" tIns="45720" bIns="45720" anchor="ctr">
            <a:normAutofit fontScale="70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 name="PlaceHolder 4"/>
          <p:cNvSpPr>
            <a:spLocks noGrp="1"/>
          </p:cNvSpPr>
          <p:nvPr>
            <p:ph type="dt" idx="7"/>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60" name="PlaceHolder 5"/>
          <p:cNvSpPr>
            <a:spLocks noGrp="1"/>
          </p:cNvSpPr>
          <p:nvPr>
            <p:ph type="ftr" idx="8"/>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1" name="PlaceHolder 6"/>
          <p:cNvSpPr>
            <a:spLocks noGrp="1"/>
          </p:cNvSpPr>
          <p:nvPr>
            <p:ph type="sldNum" idx="9"/>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B04F75F2-1E29-424B-9669-1320817EF6BE}"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
        <p:nvSpPr>
          <p:cNvPr id="62" name="Google Shape;103;p12"/>
          <p:cNvSpPr/>
          <p:nvPr/>
        </p:nvSpPr>
        <p:spPr>
          <a:xfrm>
            <a:off x="541800" y="790200"/>
            <a:ext cx="609120" cy="5842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8000" strike="noStrike" u="none">
                <a:solidFill>
                  <a:srgbClr val="bfe471"/>
                </a:solidFill>
                <a:uFillTx/>
                <a:latin typeface="Arial"/>
                <a:ea typeface="Arial"/>
              </a:rPr>
              <a:t>“</a:t>
            </a:r>
            <a:endParaRPr b="0" lang="en-IN" sz="8000" strike="noStrike" u="none">
              <a:solidFill>
                <a:srgbClr val="000000"/>
              </a:solidFill>
              <a:uFillTx/>
              <a:latin typeface="Arial"/>
            </a:endParaRPr>
          </a:p>
        </p:txBody>
      </p:sp>
      <p:sp>
        <p:nvSpPr>
          <p:cNvPr id="63" name="Google Shape;104;p12"/>
          <p:cNvSpPr/>
          <p:nvPr/>
        </p:nvSpPr>
        <p:spPr>
          <a:xfrm>
            <a:off x="8893080" y="2886480"/>
            <a:ext cx="609120" cy="5842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8000" strike="noStrike" u="none">
                <a:solidFill>
                  <a:srgbClr val="bfe471"/>
                </a:solidFill>
                <a:uFillTx/>
                <a:latin typeface="Arial"/>
                <a:ea typeface="Arial"/>
              </a:rPr>
              <a:t>”</a:t>
            </a:r>
            <a:endParaRPr b="0" lang="en-IN" sz="8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4" name="Google Shape;6;p1"/>
          <p:cNvGrpSpPr/>
          <p:nvPr/>
        </p:nvGrpSpPr>
        <p:grpSpPr>
          <a:xfrm>
            <a:off x="0" y="-8640"/>
            <a:ext cx="12191760" cy="6866640"/>
            <a:chOff x="0" y="-8640"/>
            <a:chExt cx="12191760" cy="6866640"/>
          </a:xfrm>
        </p:grpSpPr>
        <p:cxnSp>
          <p:nvCxnSpPr>
            <p:cNvPr id="65" name="Google Shape;7;p1"/>
            <p:cNvCxnSpPr/>
            <p:nvPr/>
          </p:nvCxnSpPr>
          <p:spPr>
            <a:xfrm>
              <a:off x="9370800" y="0"/>
              <a:ext cx="1219680" cy="6858360"/>
            </a:xfrm>
            <a:prstGeom prst="straightConnector1">
              <a:avLst/>
            </a:prstGeom>
            <a:ln w="9525">
              <a:solidFill>
                <a:srgbClr val="bfbfbf"/>
              </a:solidFill>
              <a:round/>
            </a:ln>
          </p:spPr>
        </p:cxnSp>
        <p:cxnSp>
          <p:nvCxnSpPr>
            <p:cNvPr id="66" name="Google Shape;8;p1"/>
            <p:cNvCxnSpPr/>
            <p:nvPr/>
          </p:nvCxnSpPr>
          <p:spPr>
            <a:xfrm flipH="1">
              <a:off x="7425000" y="3681360"/>
              <a:ext cx="4763880" cy="3177000"/>
            </a:xfrm>
            <a:prstGeom prst="straightConnector1">
              <a:avLst/>
            </a:prstGeom>
            <a:ln w="9525">
              <a:solidFill>
                <a:srgbClr val="d8d8d8"/>
              </a:solidFill>
              <a:round/>
            </a:ln>
          </p:spPr>
        </p:cxnSp>
        <p:sp>
          <p:nvSpPr>
            <p:cNvPr id="67"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68"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69"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70"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71"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72"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73"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74"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75" name="PlaceHolder 1"/>
          <p:cNvSpPr>
            <a:spLocks noGrp="1"/>
          </p:cNvSpPr>
          <p:nvPr>
            <p:ph type="title"/>
          </p:nvPr>
        </p:nvSpPr>
        <p:spPr>
          <a:xfrm>
            <a:off x="677160" y="1932120"/>
            <a:ext cx="8596440" cy="2595240"/>
          </a:xfrm>
          <a:prstGeom prst="rect">
            <a:avLst/>
          </a:prstGeom>
          <a:noFill/>
          <a:ln w="0">
            <a:noFill/>
          </a:ln>
        </p:spPr>
        <p:txBody>
          <a:bodyPr lIns="91440" rIns="91440" tIns="45720" bIns="45720" anchor="b">
            <a:normAutofit/>
          </a:bodyPr>
          <a:p>
            <a:pPr indent="0">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76" name="PlaceHolder 2"/>
          <p:cNvSpPr>
            <a:spLocks noGrp="1"/>
          </p:cNvSpPr>
          <p:nvPr>
            <p:ph type="body"/>
          </p:nvPr>
        </p:nvSpPr>
        <p:spPr>
          <a:xfrm>
            <a:off x="677160" y="4527360"/>
            <a:ext cx="8596440" cy="1513440"/>
          </a:xfrm>
          <a:prstGeom prst="rect">
            <a:avLst/>
          </a:prstGeom>
          <a:noFill/>
          <a:ln w="0">
            <a:noFill/>
          </a:ln>
        </p:spPr>
        <p:txBody>
          <a:bodyPr lIns="91440" rIns="91440" tIns="45720" bIns="4572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7" name="PlaceHolder 3"/>
          <p:cNvSpPr>
            <a:spLocks noGrp="1"/>
          </p:cNvSpPr>
          <p:nvPr>
            <p:ph type="dt" idx="10"/>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78" name="PlaceHolder 4"/>
          <p:cNvSpPr>
            <a:spLocks noGrp="1"/>
          </p:cNvSpPr>
          <p:nvPr>
            <p:ph type="ftr" idx="11"/>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79" name="PlaceHolder 5"/>
          <p:cNvSpPr>
            <a:spLocks noGrp="1"/>
          </p:cNvSpPr>
          <p:nvPr>
            <p:ph type="sldNum" idx="12"/>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DF4F7876-C337-4E47-8A79-09BD1975AE43}"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0" name="Google Shape;6;p1"/>
          <p:cNvGrpSpPr/>
          <p:nvPr/>
        </p:nvGrpSpPr>
        <p:grpSpPr>
          <a:xfrm>
            <a:off x="0" y="-8640"/>
            <a:ext cx="12191760" cy="6866640"/>
            <a:chOff x="0" y="-8640"/>
            <a:chExt cx="12191760" cy="6866640"/>
          </a:xfrm>
        </p:grpSpPr>
        <p:cxnSp>
          <p:nvCxnSpPr>
            <p:cNvPr id="81" name="Google Shape;7;p1"/>
            <p:cNvCxnSpPr/>
            <p:nvPr/>
          </p:nvCxnSpPr>
          <p:spPr>
            <a:xfrm>
              <a:off x="9370800" y="0"/>
              <a:ext cx="1219680" cy="6858360"/>
            </a:xfrm>
            <a:prstGeom prst="straightConnector1">
              <a:avLst/>
            </a:prstGeom>
            <a:ln w="9525">
              <a:solidFill>
                <a:srgbClr val="bfbfbf"/>
              </a:solidFill>
              <a:round/>
            </a:ln>
          </p:spPr>
        </p:cxnSp>
        <p:cxnSp>
          <p:nvCxnSpPr>
            <p:cNvPr id="82" name="Google Shape;8;p1"/>
            <p:cNvCxnSpPr/>
            <p:nvPr/>
          </p:nvCxnSpPr>
          <p:spPr>
            <a:xfrm flipH="1">
              <a:off x="7425000" y="3681360"/>
              <a:ext cx="4763880" cy="3177000"/>
            </a:xfrm>
            <a:prstGeom prst="straightConnector1">
              <a:avLst/>
            </a:prstGeom>
            <a:ln w="9525">
              <a:solidFill>
                <a:srgbClr val="d8d8d8"/>
              </a:solidFill>
              <a:round/>
            </a:ln>
          </p:spPr>
        </p:cxnSp>
        <p:sp>
          <p:nvSpPr>
            <p:cNvPr id="83"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4"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5"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86"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87"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8"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9"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90"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91" name="PlaceHolder 1"/>
          <p:cNvSpPr>
            <a:spLocks noGrp="1"/>
          </p:cNvSpPr>
          <p:nvPr>
            <p:ph type="title"/>
          </p:nvPr>
        </p:nvSpPr>
        <p:spPr>
          <a:xfrm>
            <a:off x="931320" y="609480"/>
            <a:ext cx="8093880" cy="3022200"/>
          </a:xfrm>
          <a:prstGeom prst="rect">
            <a:avLst/>
          </a:prstGeom>
          <a:noFill/>
          <a:ln w="0">
            <a:noFill/>
          </a:ln>
        </p:spPr>
        <p:txBody>
          <a:bodyPr lIns="91440" rIns="91440" tIns="45720" bIns="45720" anchor="ctr">
            <a:normAutofit/>
          </a:bodyPr>
          <a:p>
            <a:pPr indent="0">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92" name="PlaceHolder 2"/>
          <p:cNvSpPr>
            <a:spLocks noGrp="1"/>
          </p:cNvSpPr>
          <p:nvPr>
            <p:ph type="body"/>
          </p:nvPr>
        </p:nvSpPr>
        <p:spPr>
          <a:xfrm>
            <a:off x="677160" y="4013280"/>
            <a:ext cx="8596440" cy="51372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en-IN" sz="2400" strike="noStrike" u="none">
                <a:solidFill>
                  <a:srgbClr val="000000"/>
                </a:solidFill>
                <a:uFillTx/>
                <a:latin typeface="Arial"/>
              </a:rPr>
              <a:t>Click to edit the outline text format</a:t>
            </a:r>
            <a:endParaRPr b="0" lang="en-IN"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400" strike="noStrike" u="none">
                <a:solidFill>
                  <a:srgbClr val="000000"/>
                </a:solidFill>
                <a:uFillTx/>
                <a:latin typeface="Arial"/>
              </a:rPr>
              <a:t>Second Outline Level</a:t>
            </a:r>
            <a:endParaRPr b="0" lang="en-IN" sz="2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400" strike="noStrike" u="none">
                <a:solidFill>
                  <a:srgbClr val="000000"/>
                </a:solidFill>
                <a:uFillTx/>
                <a:latin typeface="Arial"/>
              </a:rPr>
              <a:t>Fourth Outline Level</a:t>
            </a:r>
            <a:endParaRPr b="0" lang="en-IN" sz="2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400" strike="noStrike" u="none">
                <a:solidFill>
                  <a:srgbClr val="000000"/>
                </a:solidFill>
                <a:uFillTx/>
                <a:latin typeface="Arial"/>
              </a:rPr>
              <a:t>Fifth Outline Level</a:t>
            </a:r>
            <a:endParaRPr b="0" lang="en-IN" sz="2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400" strike="noStrike" u="none">
                <a:solidFill>
                  <a:srgbClr val="000000"/>
                </a:solidFill>
                <a:uFillTx/>
                <a:latin typeface="Arial"/>
              </a:rPr>
              <a:t>Sixth Outline Level</a:t>
            </a:r>
            <a:endParaRPr b="0" lang="en-IN" sz="2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400" strike="noStrike" u="none">
                <a:solidFill>
                  <a:srgbClr val="000000"/>
                </a:solidFill>
                <a:uFillTx/>
                <a:latin typeface="Arial"/>
              </a:rPr>
              <a:t>Seventh Outline Level</a:t>
            </a:r>
            <a:endParaRPr b="0" lang="en-IN" sz="2400" strike="noStrike" u="none">
              <a:solidFill>
                <a:srgbClr val="000000"/>
              </a:solidFill>
              <a:uFillTx/>
              <a:latin typeface="Arial"/>
            </a:endParaRPr>
          </a:p>
        </p:txBody>
      </p:sp>
      <p:sp>
        <p:nvSpPr>
          <p:cNvPr id="93" name="PlaceHolder 3"/>
          <p:cNvSpPr>
            <a:spLocks noGrp="1"/>
          </p:cNvSpPr>
          <p:nvPr>
            <p:ph type="body"/>
          </p:nvPr>
        </p:nvSpPr>
        <p:spPr>
          <a:xfrm>
            <a:off x="677160" y="4527360"/>
            <a:ext cx="8596440" cy="1513440"/>
          </a:xfrm>
          <a:prstGeom prst="rect">
            <a:avLst/>
          </a:prstGeom>
          <a:noFill/>
          <a:ln w="0">
            <a:noFill/>
          </a:ln>
        </p:spPr>
        <p:txBody>
          <a:bodyPr lIns="91440" rIns="91440" tIns="45720" bIns="4572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4" name="PlaceHolder 4"/>
          <p:cNvSpPr>
            <a:spLocks noGrp="1"/>
          </p:cNvSpPr>
          <p:nvPr>
            <p:ph type="dt" idx="13"/>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95" name="PlaceHolder 5"/>
          <p:cNvSpPr>
            <a:spLocks noGrp="1"/>
          </p:cNvSpPr>
          <p:nvPr>
            <p:ph type="ftr" idx="14"/>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96" name="PlaceHolder 6"/>
          <p:cNvSpPr>
            <a:spLocks noGrp="1"/>
          </p:cNvSpPr>
          <p:nvPr>
            <p:ph type="sldNum" idx="15"/>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F4A99EDD-530F-4DAA-B5BC-1EBF72B49110}"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
        <p:nvSpPr>
          <p:cNvPr id="97" name="Google Shape;118;p14"/>
          <p:cNvSpPr/>
          <p:nvPr/>
        </p:nvSpPr>
        <p:spPr>
          <a:xfrm>
            <a:off x="541800" y="790200"/>
            <a:ext cx="609120" cy="5842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8000" strike="noStrike" u="none">
                <a:solidFill>
                  <a:srgbClr val="bfe471"/>
                </a:solidFill>
                <a:uFillTx/>
                <a:latin typeface="Arial"/>
                <a:ea typeface="Arial"/>
              </a:rPr>
              <a:t>“</a:t>
            </a:r>
            <a:endParaRPr b="0" lang="en-IN" sz="8000" strike="noStrike" u="none">
              <a:solidFill>
                <a:srgbClr val="000000"/>
              </a:solidFill>
              <a:uFillTx/>
              <a:latin typeface="Arial"/>
            </a:endParaRPr>
          </a:p>
        </p:txBody>
      </p:sp>
      <p:sp>
        <p:nvSpPr>
          <p:cNvPr id="98" name="Google Shape;119;p14"/>
          <p:cNvSpPr/>
          <p:nvPr/>
        </p:nvSpPr>
        <p:spPr>
          <a:xfrm>
            <a:off x="8893080" y="2886480"/>
            <a:ext cx="609120" cy="5842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IN" sz="8000" strike="noStrike" u="none">
                <a:solidFill>
                  <a:srgbClr val="bfe471"/>
                </a:solidFill>
                <a:uFillTx/>
                <a:latin typeface="Arial"/>
                <a:ea typeface="Arial"/>
              </a:rPr>
              <a:t>”</a:t>
            </a:r>
            <a:endParaRPr b="0" lang="en-IN" sz="8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9" name="Google Shape;6;p1"/>
          <p:cNvGrpSpPr/>
          <p:nvPr/>
        </p:nvGrpSpPr>
        <p:grpSpPr>
          <a:xfrm>
            <a:off x="0" y="-8640"/>
            <a:ext cx="12191760" cy="6866640"/>
            <a:chOff x="0" y="-8640"/>
            <a:chExt cx="12191760" cy="6866640"/>
          </a:xfrm>
        </p:grpSpPr>
        <p:cxnSp>
          <p:nvCxnSpPr>
            <p:cNvPr id="100" name="Google Shape;7;p1"/>
            <p:cNvCxnSpPr/>
            <p:nvPr/>
          </p:nvCxnSpPr>
          <p:spPr>
            <a:xfrm>
              <a:off x="9370800" y="0"/>
              <a:ext cx="1219680" cy="6858360"/>
            </a:xfrm>
            <a:prstGeom prst="straightConnector1">
              <a:avLst/>
            </a:prstGeom>
            <a:ln w="9525">
              <a:solidFill>
                <a:srgbClr val="bfbfbf"/>
              </a:solidFill>
              <a:round/>
            </a:ln>
          </p:spPr>
        </p:cxnSp>
        <p:cxnSp>
          <p:nvCxnSpPr>
            <p:cNvPr id="101" name="Google Shape;8;p1"/>
            <p:cNvCxnSpPr/>
            <p:nvPr/>
          </p:nvCxnSpPr>
          <p:spPr>
            <a:xfrm flipH="1">
              <a:off x="7425000" y="3681360"/>
              <a:ext cx="4763880" cy="3177000"/>
            </a:xfrm>
            <a:prstGeom prst="straightConnector1">
              <a:avLst/>
            </a:prstGeom>
            <a:ln w="9525">
              <a:solidFill>
                <a:srgbClr val="d8d8d8"/>
              </a:solidFill>
              <a:round/>
            </a:ln>
          </p:spPr>
        </p:cxnSp>
        <p:sp>
          <p:nvSpPr>
            <p:cNvPr id="102"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3"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4"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105"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106"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7"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8"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09"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110" name="PlaceHolder 1"/>
          <p:cNvSpPr>
            <a:spLocks noGrp="1"/>
          </p:cNvSpPr>
          <p:nvPr>
            <p:ph type="title"/>
          </p:nvPr>
        </p:nvSpPr>
        <p:spPr>
          <a:xfrm>
            <a:off x="685800" y="609480"/>
            <a:ext cx="8587800" cy="3022200"/>
          </a:xfrm>
          <a:prstGeom prst="rect">
            <a:avLst/>
          </a:prstGeom>
          <a:noFill/>
          <a:ln w="0">
            <a:noFill/>
          </a:ln>
        </p:spPr>
        <p:txBody>
          <a:bodyPr lIns="91440" rIns="91440" tIns="45720" bIns="45720" anchor="ctr">
            <a:normAutofit/>
          </a:bodyPr>
          <a:p>
            <a:pPr indent="0">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111" name="PlaceHolder 2"/>
          <p:cNvSpPr>
            <a:spLocks noGrp="1"/>
          </p:cNvSpPr>
          <p:nvPr>
            <p:ph type="body"/>
          </p:nvPr>
        </p:nvSpPr>
        <p:spPr>
          <a:xfrm>
            <a:off x="677160" y="4013280"/>
            <a:ext cx="8596440" cy="51372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en-IN" sz="2400" strike="noStrike" u="none">
                <a:solidFill>
                  <a:srgbClr val="000000"/>
                </a:solidFill>
                <a:uFillTx/>
                <a:latin typeface="Arial"/>
              </a:rPr>
              <a:t>Click to edit the outline text format</a:t>
            </a:r>
            <a:endParaRPr b="0" lang="en-IN"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400" strike="noStrike" u="none">
                <a:solidFill>
                  <a:srgbClr val="000000"/>
                </a:solidFill>
                <a:uFillTx/>
                <a:latin typeface="Arial"/>
              </a:rPr>
              <a:t>Second Outline Level</a:t>
            </a:r>
            <a:endParaRPr b="0" lang="en-IN" sz="2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400" strike="noStrike" u="none">
                <a:solidFill>
                  <a:srgbClr val="000000"/>
                </a:solidFill>
                <a:uFillTx/>
                <a:latin typeface="Arial"/>
              </a:rPr>
              <a:t>Fourth Outline Level</a:t>
            </a:r>
            <a:endParaRPr b="0" lang="en-IN" sz="2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400" strike="noStrike" u="none">
                <a:solidFill>
                  <a:srgbClr val="000000"/>
                </a:solidFill>
                <a:uFillTx/>
                <a:latin typeface="Arial"/>
              </a:rPr>
              <a:t>Fifth Outline Level</a:t>
            </a:r>
            <a:endParaRPr b="0" lang="en-IN" sz="2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400" strike="noStrike" u="none">
                <a:solidFill>
                  <a:srgbClr val="000000"/>
                </a:solidFill>
                <a:uFillTx/>
                <a:latin typeface="Arial"/>
              </a:rPr>
              <a:t>Sixth Outline Level</a:t>
            </a:r>
            <a:endParaRPr b="0" lang="en-IN" sz="2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400" strike="noStrike" u="none">
                <a:solidFill>
                  <a:srgbClr val="000000"/>
                </a:solidFill>
                <a:uFillTx/>
                <a:latin typeface="Arial"/>
              </a:rPr>
              <a:t>Seventh Outline Level</a:t>
            </a:r>
            <a:endParaRPr b="0" lang="en-IN" sz="2400" strike="noStrike" u="none">
              <a:solidFill>
                <a:srgbClr val="000000"/>
              </a:solidFill>
              <a:uFillTx/>
              <a:latin typeface="Arial"/>
            </a:endParaRPr>
          </a:p>
        </p:txBody>
      </p:sp>
      <p:sp>
        <p:nvSpPr>
          <p:cNvPr id="112" name="PlaceHolder 3"/>
          <p:cNvSpPr>
            <a:spLocks noGrp="1"/>
          </p:cNvSpPr>
          <p:nvPr>
            <p:ph type="body"/>
          </p:nvPr>
        </p:nvSpPr>
        <p:spPr>
          <a:xfrm>
            <a:off x="677160" y="4527360"/>
            <a:ext cx="8596440" cy="1513440"/>
          </a:xfrm>
          <a:prstGeom prst="rect">
            <a:avLst/>
          </a:prstGeom>
          <a:noFill/>
          <a:ln w="0">
            <a:noFill/>
          </a:ln>
        </p:spPr>
        <p:txBody>
          <a:bodyPr lIns="91440" rIns="91440" tIns="45720" bIns="4572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3" name="PlaceHolder 4"/>
          <p:cNvSpPr>
            <a:spLocks noGrp="1"/>
          </p:cNvSpPr>
          <p:nvPr>
            <p:ph type="dt" idx="16"/>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14" name="PlaceHolder 5"/>
          <p:cNvSpPr>
            <a:spLocks noGrp="1"/>
          </p:cNvSpPr>
          <p:nvPr>
            <p:ph type="ftr" idx="17"/>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15" name="PlaceHolder 6"/>
          <p:cNvSpPr>
            <a:spLocks noGrp="1"/>
          </p:cNvSpPr>
          <p:nvPr>
            <p:ph type="sldNum" idx="18"/>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9FC0BCE9-6B04-41F9-B8ED-5256AC7D4D94}"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6" name="Google Shape;6;p1"/>
          <p:cNvGrpSpPr/>
          <p:nvPr/>
        </p:nvGrpSpPr>
        <p:grpSpPr>
          <a:xfrm>
            <a:off x="0" y="-8640"/>
            <a:ext cx="12191760" cy="6866640"/>
            <a:chOff x="0" y="-8640"/>
            <a:chExt cx="12191760" cy="6866640"/>
          </a:xfrm>
        </p:grpSpPr>
        <p:cxnSp>
          <p:nvCxnSpPr>
            <p:cNvPr id="117" name="Google Shape;7;p1"/>
            <p:cNvCxnSpPr/>
            <p:nvPr/>
          </p:nvCxnSpPr>
          <p:spPr>
            <a:xfrm>
              <a:off x="9370800" y="0"/>
              <a:ext cx="1219680" cy="6858360"/>
            </a:xfrm>
            <a:prstGeom prst="straightConnector1">
              <a:avLst/>
            </a:prstGeom>
            <a:ln w="9525">
              <a:solidFill>
                <a:srgbClr val="bfbfbf"/>
              </a:solidFill>
              <a:round/>
            </a:ln>
          </p:spPr>
        </p:cxnSp>
        <p:cxnSp>
          <p:nvCxnSpPr>
            <p:cNvPr id="118" name="Google Shape;8;p1"/>
            <p:cNvCxnSpPr/>
            <p:nvPr/>
          </p:nvCxnSpPr>
          <p:spPr>
            <a:xfrm flipH="1">
              <a:off x="7425000" y="3681360"/>
              <a:ext cx="4763880" cy="3177000"/>
            </a:xfrm>
            <a:prstGeom prst="straightConnector1">
              <a:avLst/>
            </a:prstGeom>
            <a:ln w="9525">
              <a:solidFill>
                <a:srgbClr val="d8d8d8"/>
              </a:solidFill>
              <a:round/>
            </a:ln>
          </p:spPr>
        </p:cxnSp>
        <p:sp>
          <p:nvSpPr>
            <p:cNvPr id="119"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20"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21"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122"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123"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24"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25"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26"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127"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buNone/>
            </a:pPr>
            <a:r>
              <a:rPr b="0" lang="en-IN" sz="3600" strike="noStrike" u="none">
                <a:solidFill>
                  <a:srgbClr val="000000"/>
                </a:solidFill>
                <a:uFillTx/>
                <a:latin typeface="Arial"/>
              </a:rPr>
              <a:t>Click to edit the title text format</a:t>
            </a:r>
            <a:endParaRPr b="0" lang="en-IN" sz="3600" strike="noStrike" u="none">
              <a:solidFill>
                <a:srgbClr val="000000"/>
              </a:solidFill>
              <a:uFillTx/>
              <a:latin typeface="Arial"/>
            </a:endParaRPr>
          </a:p>
        </p:txBody>
      </p:sp>
      <p:sp>
        <p:nvSpPr>
          <p:cNvPr id="128" name="PlaceHolder 2"/>
          <p:cNvSpPr>
            <a:spLocks noGrp="1"/>
          </p:cNvSpPr>
          <p:nvPr>
            <p:ph type="body"/>
          </p:nvPr>
        </p:nvSpPr>
        <p:spPr>
          <a:xfrm rot="5400000">
            <a:off x="3035520" y="-197280"/>
            <a:ext cx="3880440" cy="85964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9" name="PlaceHolder 3"/>
          <p:cNvSpPr>
            <a:spLocks noGrp="1"/>
          </p:cNvSpPr>
          <p:nvPr>
            <p:ph type="dt" idx="19"/>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30" name="PlaceHolder 4"/>
          <p:cNvSpPr>
            <a:spLocks noGrp="1"/>
          </p:cNvSpPr>
          <p:nvPr>
            <p:ph type="ftr" idx="20"/>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31" name="PlaceHolder 5"/>
          <p:cNvSpPr>
            <a:spLocks noGrp="1"/>
          </p:cNvSpPr>
          <p:nvPr>
            <p:ph type="sldNum" idx="21"/>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9597BF26-BA14-4A85-9961-8463C33F2C19}"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32" name="Google Shape;6;p1"/>
          <p:cNvGrpSpPr/>
          <p:nvPr/>
        </p:nvGrpSpPr>
        <p:grpSpPr>
          <a:xfrm>
            <a:off x="0" y="-8640"/>
            <a:ext cx="12191760" cy="6866640"/>
            <a:chOff x="0" y="-8640"/>
            <a:chExt cx="12191760" cy="6866640"/>
          </a:xfrm>
        </p:grpSpPr>
        <p:cxnSp>
          <p:nvCxnSpPr>
            <p:cNvPr id="133" name="Google Shape;7;p1"/>
            <p:cNvCxnSpPr/>
            <p:nvPr/>
          </p:nvCxnSpPr>
          <p:spPr>
            <a:xfrm>
              <a:off x="9370800" y="0"/>
              <a:ext cx="1219680" cy="6858360"/>
            </a:xfrm>
            <a:prstGeom prst="straightConnector1">
              <a:avLst/>
            </a:prstGeom>
            <a:ln w="9525">
              <a:solidFill>
                <a:srgbClr val="bfbfbf"/>
              </a:solidFill>
              <a:round/>
            </a:ln>
          </p:spPr>
        </p:cxnSp>
        <p:cxnSp>
          <p:nvCxnSpPr>
            <p:cNvPr id="134" name="Google Shape;8;p1"/>
            <p:cNvCxnSpPr/>
            <p:nvPr/>
          </p:nvCxnSpPr>
          <p:spPr>
            <a:xfrm flipH="1">
              <a:off x="7425000" y="3681360"/>
              <a:ext cx="4763880" cy="3177000"/>
            </a:xfrm>
            <a:prstGeom prst="straightConnector1">
              <a:avLst/>
            </a:prstGeom>
            <a:ln w="9525">
              <a:solidFill>
                <a:srgbClr val="d8d8d8"/>
              </a:solidFill>
              <a:round/>
            </a:ln>
          </p:spPr>
        </p:cxnSp>
        <p:sp>
          <p:nvSpPr>
            <p:cNvPr id="135"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36"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37"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138"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139"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40"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41"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42"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143" name="PlaceHolder 1"/>
          <p:cNvSpPr>
            <a:spLocks noGrp="1"/>
          </p:cNvSpPr>
          <p:nvPr>
            <p:ph type="title"/>
          </p:nvPr>
        </p:nvSpPr>
        <p:spPr>
          <a:xfrm rot="5400000">
            <a:off x="5994720" y="2582640"/>
            <a:ext cx="5250960" cy="1304280"/>
          </a:xfrm>
          <a:prstGeom prst="rect">
            <a:avLst/>
          </a:prstGeom>
          <a:noFill/>
          <a:ln w="0">
            <a:noFill/>
          </a:ln>
        </p:spPr>
        <p:txBody>
          <a:bodyPr lIns="91440" rIns="91440" tIns="45720" bIns="45720" anchor="ctr">
            <a:normAutofit/>
          </a:bodyPr>
          <a:p>
            <a:pPr indent="0">
              <a:buNone/>
            </a:pPr>
            <a:r>
              <a:rPr b="0" lang="en-IN" sz="3600" strike="noStrike" u="none">
                <a:solidFill>
                  <a:srgbClr val="000000"/>
                </a:solidFill>
                <a:uFillTx/>
                <a:latin typeface="Arial"/>
              </a:rPr>
              <a:t>Click to edit the title text format</a:t>
            </a:r>
            <a:endParaRPr b="0" lang="en-IN" sz="3600" strike="noStrike" u="none">
              <a:solidFill>
                <a:srgbClr val="000000"/>
              </a:solidFill>
              <a:uFillTx/>
              <a:latin typeface="Arial"/>
            </a:endParaRPr>
          </a:p>
        </p:txBody>
      </p:sp>
      <p:sp>
        <p:nvSpPr>
          <p:cNvPr id="144" name="PlaceHolder 2"/>
          <p:cNvSpPr>
            <a:spLocks noGrp="1"/>
          </p:cNvSpPr>
          <p:nvPr>
            <p:ph type="body"/>
          </p:nvPr>
        </p:nvSpPr>
        <p:spPr>
          <a:xfrm rot="5400000">
            <a:off x="1581840" y="-294840"/>
            <a:ext cx="5250960" cy="705996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5" name="PlaceHolder 3"/>
          <p:cNvSpPr>
            <a:spLocks noGrp="1"/>
          </p:cNvSpPr>
          <p:nvPr>
            <p:ph type="dt" idx="22"/>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46" name="PlaceHolder 4"/>
          <p:cNvSpPr>
            <a:spLocks noGrp="1"/>
          </p:cNvSpPr>
          <p:nvPr>
            <p:ph type="ftr" idx="23"/>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47" name="PlaceHolder 5"/>
          <p:cNvSpPr>
            <a:spLocks noGrp="1"/>
          </p:cNvSpPr>
          <p:nvPr>
            <p:ph type="sldNum" idx="24"/>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B307B33D-5C3B-4CF4-825B-62CB8E11EDAF}"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48" name="Google Shape;6;p1"/>
          <p:cNvGrpSpPr/>
          <p:nvPr/>
        </p:nvGrpSpPr>
        <p:grpSpPr>
          <a:xfrm>
            <a:off x="0" y="-8640"/>
            <a:ext cx="12191760" cy="6866640"/>
            <a:chOff x="0" y="-8640"/>
            <a:chExt cx="12191760" cy="6866640"/>
          </a:xfrm>
        </p:grpSpPr>
        <p:cxnSp>
          <p:nvCxnSpPr>
            <p:cNvPr id="149" name="Google Shape;7;p1"/>
            <p:cNvCxnSpPr/>
            <p:nvPr/>
          </p:nvCxnSpPr>
          <p:spPr>
            <a:xfrm>
              <a:off x="9370800" y="0"/>
              <a:ext cx="1219680" cy="6858360"/>
            </a:xfrm>
            <a:prstGeom prst="straightConnector1">
              <a:avLst/>
            </a:prstGeom>
            <a:ln w="9525">
              <a:solidFill>
                <a:srgbClr val="bfbfbf"/>
              </a:solidFill>
              <a:round/>
            </a:ln>
          </p:spPr>
        </p:cxnSp>
        <p:cxnSp>
          <p:nvCxnSpPr>
            <p:cNvPr id="150" name="Google Shape;8;p1"/>
            <p:cNvCxnSpPr/>
            <p:nvPr/>
          </p:nvCxnSpPr>
          <p:spPr>
            <a:xfrm flipH="1">
              <a:off x="7425000" y="3681360"/>
              <a:ext cx="4763880" cy="3177000"/>
            </a:xfrm>
            <a:prstGeom prst="straightConnector1">
              <a:avLst/>
            </a:prstGeom>
            <a:ln w="9525">
              <a:solidFill>
                <a:srgbClr val="d8d8d8"/>
              </a:solidFill>
              <a:round/>
            </a:ln>
          </p:spPr>
        </p:cxnSp>
        <p:sp>
          <p:nvSpPr>
            <p:cNvPr id="151" name="Google Shape;9;p1"/>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52" name="Google Shape;10;p1"/>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53" name="Google Shape;11;p1"/>
            <p:cNvSpPr/>
            <p:nvPr/>
          </p:nvSpPr>
          <p:spPr>
            <a:xfrm>
              <a:off x="8932320" y="3048120"/>
              <a:ext cx="3259440" cy="3809520"/>
            </a:xfrm>
            <a:prstGeom prst="triangle">
              <a:avLst>
                <a:gd name="adj" fmla="val 100000"/>
              </a:avLst>
            </a:prstGeom>
            <a:solidFill>
              <a:schemeClr val="accent2">
                <a:alpha val="7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ffffff"/>
                </a:solidFill>
                <a:uFillTx/>
                <a:latin typeface="Arial"/>
              </a:endParaRPr>
            </a:p>
          </p:txBody>
        </p:sp>
        <p:sp>
          <p:nvSpPr>
            <p:cNvPr id="154" name="Google Shape;12;p1"/>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155" name="Google Shape;13;p1"/>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56" name="Google Shape;14;p1"/>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57" name="Google Shape;15;p1"/>
            <p:cNvSpPr/>
            <p:nvPr/>
          </p:nvSpPr>
          <p:spPr>
            <a:xfrm>
              <a:off x="10371600" y="3589920"/>
              <a:ext cx="1816920" cy="3267720"/>
            </a:xfrm>
            <a:prstGeom prst="triangle">
              <a:avLst>
                <a:gd name="adj" fmla="val 100000"/>
              </a:avLst>
            </a:prstGeom>
            <a:solidFill>
              <a:schemeClr val="accent1">
                <a:alpha val="8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58" name="Google Shape;16;p1"/>
            <p:cNvSpPr/>
            <p:nvPr/>
          </p:nvSpPr>
          <p:spPr>
            <a:xfrm>
              <a:off x="0" y="4013280"/>
              <a:ext cx="448200" cy="2844360"/>
            </a:xfrm>
            <a:prstGeom prst="triangle">
              <a:avLst>
                <a:gd name="adj" fmla="val 0"/>
              </a:avLst>
            </a:prstGeom>
            <a:solidFill>
              <a:schemeClr val="accent1">
                <a:alpha val="85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trike="noStrike" u="none">
                <a:solidFill>
                  <a:srgbClr val="000000"/>
                </a:solidFill>
                <a:uFillTx/>
                <a:latin typeface="Arial"/>
              </a:endParaRPr>
            </a:p>
          </p:txBody>
        </p:sp>
      </p:grpSp>
      <p:sp>
        <p:nvSpPr>
          <p:cNvPr id="159"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buNone/>
            </a:pPr>
            <a:r>
              <a:rPr b="0" lang="en-IN" sz="3600" strike="noStrike" u="none">
                <a:solidFill>
                  <a:srgbClr val="000000"/>
                </a:solidFill>
                <a:uFillTx/>
                <a:latin typeface="Arial"/>
              </a:rPr>
              <a:t>Click to edit the title text format</a:t>
            </a:r>
            <a:endParaRPr b="0" lang="en-IN" sz="3600" strike="noStrike" u="none">
              <a:solidFill>
                <a:srgbClr val="000000"/>
              </a:solidFill>
              <a:uFillTx/>
              <a:latin typeface="Arial"/>
            </a:endParaRPr>
          </a:p>
        </p:txBody>
      </p:sp>
      <p:sp>
        <p:nvSpPr>
          <p:cNvPr id="160" name="PlaceHolder 2"/>
          <p:cNvSpPr>
            <a:spLocks noGrp="1"/>
          </p:cNvSpPr>
          <p:nvPr>
            <p:ph type="body"/>
          </p:nvPr>
        </p:nvSpPr>
        <p:spPr>
          <a:xfrm>
            <a:off x="677160" y="2160720"/>
            <a:ext cx="8596440" cy="38804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1" name="PlaceHolder 3"/>
          <p:cNvSpPr>
            <a:spLocks noGrp="1"/>
          </p:cNvSpPr>
          <p:nvPr>
            <p:ph type="dt" idx="25"/>
          </p:nvPr>
        </p:nvSpPr>
        <p:spPr>
          <a:xfrm>
            <a:off x="7205040" y="6041520"/>
            <a:ext cx="911520" cy="36468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62" name="PlaceHolder 4"/>
          <p:cNvSpPr>
            <a:spLocks noGrp="1"/>
          </p:cNvSpPr>
          <p:nvPr>
            <p:ph type="ftr" idx="26"/>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63" name="PlaceHolder 5"/>
          <p:cNvSpPr>
            <a:spLocks noGrp="1"/>
          </p:cNvSpPr>
          <p:nvPr>
            <p:ph type="sldNum" idx="27"/>
          </p:nvPr>
        </p:nvSpPr>
        <p:spPr>
          <a:xfrm>
            <a:off x="8590680" y="6041520"/>
            <a:ext cx="6829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IN" sz="900" strike="noStrike" u="none">
                <a:solidFill>
                  <a:schemeClr val="accent1"/>
                </a:solidFill>
                <a:uFillTx/>
                <a:latin typeface="Trebuchet MS"/>
                <a:ea typeface="Trebuchet MS"/>
              </a:defRPr>
            </a:lvl1pPr>
          </a:lstStyle>
          <a:p>
            <a:pPr indent="0" algn="r">
              <a:lnSpc>
                <a:spcPct val="100000"/>
              </a:lnSpc>
              <a:buNone/>
              <a:tabLst>
                <a:tab algn="l" pos="0"/>
              </a:tabLst>
            </a:pPr>
            <a:fld id="{2B4D7536-214C-40B9-97FE-FE5691DADA34}" type="slidenum">
              <a:rPr b="0" lang="en-IN" sz="900" strike="noStrike" u="none">
                <a:solidFill>
                  <a:schemeClr val="accent1"/>
                </a:solidFill>
                <a:uFillTx/>
                <a:latin typeface="Trebuchet MS"/>
                <a:ea typeface="Trebuchet MS"/>
              </a:rPr>
              <a:t>&lt;number&gt;</a:t>
            </a:fld>
            <a:endParaRPr b="0" lang="en-IN" sz="9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hyperlink" Target="https://github.com/dev-hints/Steganography.git" TargetMode="External"/><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1320480" y="1723320"/>
            <a:ext cx="8187120" cy="2629080"/>
          </a:xfrm>
          <a:prstGeom prst="rect">
            <a:avLst/>
          </a:prstGeom>
          <a:noFill/>
          <a:ln w="0">
            <a:noFill/>
          </a:ln>
        </p:spPr>
        <p:txBody>
          <a:bodyPr lIns="91440" rIns="91440" tIns="45720" bIns="45720" anchor="b">
            <a:noAutofit/>
          </a:bodyPr>
          <a:p>
            <a:pPr indent="0">
              <a:lnSpc>
                <a:spcPct val="100000"/>
              </a:lnSpc>
              <a:buNone/>
              <a:tabLst>
                <a:tab algn="l" pos="0"/>
              </a:tabLst>
            </a:pPr>
            <a:r>
              <a:rPr b="0" lang="en-IN" sz="4000" strike="noStrike" u="none">
                <a:solidFill>
                  <a:schemeClr val="accent1"/>
                </a:solidFill>
                <a:uFillTx/>
                <a:latin typeface="Trebuchet MS"/>
                <a:ea typeface="Trebuchet MS"/>
              </a:rPr>
              <a:t>             </a:t>
            </a:r>
            <a:br>
              <a:rPr sz="4000"/>
            </a:br>
            <a:r>
              <a:rPr b="0" lang="en-IN" sz="4000" strike="noStrike" u="none">
                <a:solidFill>
                  <a:schemeClr val="accent1"/>
                </a:solidFill>
                <a:uFillTx/>
                <a:latin typeface="Arial Narrow"/>
                <a:ea typeface="Arial Narrow"/>
              </a:rPr>
              <a:t>           </a:t>
            </a:r>
            <a:r>
              <a:rPr b="1" lang="en-IN" sz="4000" strike="noStrike" u="none">
                <a:solidFill>
                  <a:schemeClr val="accent1"/>
                </a:solidFill>
                <a:uFillTx/>
                <a:latin typeface="Arial Narrow"/>
                <a:ea typeface="Arial Narrow"/>
              </a:rPr>
              <a:t>CAPISTONE PROJECT</a:t>
            </a:r>
            <a:br>
              <a:rPr sz="4000"/>
            </a:br>
            <a:br>
              <a:rPr sz="4000"/>
            </a:br>
            <a:r>
              <a:rPr b="1" lang="en-IN" sz="4000" strike="noStrike" u="sng">
                <a:solidFill>
                  <a:schemeClr val="accent1"/>
                </a:solidFill>
                <a:uFillTx/>
                <a:latin typeface="Arial Narrow"/>
                <a:ea typeface="Arial Narrow"/>
              </a:rPr>
              <a:t>PROJECT TITLE</a:t>
            </a:r>
            <a:r>
              <a:rPr b="1" lang="en-IN" sz="4000" strike="noStrike" u="none">
                <a:solidFill>
                  <a:schemeClr val="accent1"/>
                </a:solidFill>
                <a:uFillTx/>
                <a:latin typeface="Arial Narrow"/>
                <a:ea typeface="Arial Narrow"/>
              </a:rPr>
              <a:t>: </a:t>
            </a:r>
            <a:r>
              <a:rPr b="1" lang="en-IN" sz="4000" strike="noStrike" u="sng">
                <a:solidFill>
                  <a:schemeClr val="accent1"/>
                </a:solidFill>
                <a:uFillTx/>
                <a:latin typeface="Arial Narrow"/>
                <a:ea typeface="Arial Narrow"/>
              </a:rPr>
              <a:t>SECURE DATA HIDING IN IMAGE USING STEGANOGRAPHY</a:t>
            </a:r>
            <a:br>
              <a:rPr sz="5400"/>
            </a:br>
            <a:endParaRPr b="0" lang="en-IN" sz="4000" strike="noStrike" u="none">
              <a:solidFill>
                <a:srgbClr val="000000"/>
              </a:solidFill>
              <a:uFillTx/>
              <a:latin typeface="Arial"/>
            </a:endParaRPr>
          </a:p>
        </p:txBody>
      </p:sp>
      <p:sp>
        <p:nvSpPr>
          <p:cNvPr id="294" name="PlaceHolder 2"/>
          <p:cNvSpPr>
            <a:spLocks noGrp="1"/>
          </p:cNvSpPr>
          <p:nvPr>
            <p:ph type="subTitle"/>
          </p:nvPr>
        </p:nvSpPr>
        <p:spPr>
          <a:xfrm>
            <a:off x="648720" y="4352760"/>
            <a:ext cx="7365960" cy="1847160"/>
          </a:xfrm>
          <a:prstGeom prst="rect">
            <a:avLst/>
          </a:prstGeom>
          <a:noFill/>
          <a:ln w="0">
            <a:noFill/>
          </a:ln>
        </p:spPr>
        <p:txBody>
          <a:bodyPr lIns="91440" rIns="91440" tIns="45720" bIns="45720" anchor="t">
            <a:normAutofit/>
          </a:bodyPr>
          <a:p>
            <a:pPr indent="0" algn="ctr">
              <a:lnSpc>
                <a:spcPct val="100000"/>
              </a:lnSpc>
              <a:buNone/>
              <a:tabLst>
                <a:tab algn="l" pos="0"/>
              </a:tabLst>
            </a:pPr>
            <a:r>
              <a:rPr b="1" lang="en-IN" sz="2400" strike="noStrike" u="none">
                <a:solidFill>
                  <a:srgbClr val="7f7f7f"/>
                </a:solidFill>
                <a:uFillTx/>
                <a:latin typeface="Trebuchet MS"/>
                <a:ea typeface="Trebuchet MS"/>
              </a:rPr>
              <a:t>Presented BY : AYUSH KUMAR MAURYA</a:t>
            </a:r>
            <a:endParaRPr b="0" lang="en-IN" sz="2400" strike="noStrike" u="none">
              <a:solidFill>
                <a:srgbClr val="000000"/>
              </a:solidFill>
              <a:uFillTx/>
              <a:latin typeface="Arial"/>
            </a:endParaRPr>
          </a:p>
          <a:p>
            <a:pPr indent="0" algn="ctr">
              <a:lnSpc>
                <a:spcPct val="100000"/>
              </a:lnSpc>
              <a:spcBef>
                <a:spcPts val="1001"/>
              </a:spcBef>
              <a:buNone/>
              <a:tabLst>
                <a:tab algn="l" pos="0"/>
              </a:tabLst>
            </a:pPr>
            <a:r>
              <a:rPr b="1" lang="en-IN" sz="2400" strike="noStrike" u="none">
                <a:solidFill>
                  <a:srgbClr val="7f7f7f"/>
                </a:solidFill>
                <a:uFillTx/>
                <a:latin typeface="Trebuchet MS"/>
                <a:ea typeface="Trebuchet MS"/>
              </a:rPr>
              <a:t>College Name : Feroze Gandhi Institute of Engineering and Technology</a:t>
            </a:r>
            <a:endParaRPr b="0" lang="en-IN" sz="2400" strike="noStrike" u="none">
              <a:solidFill>
                <a:srgbClr val="000000"/>
              </a:solidFill>
              <a:uFillTx/>
              <a:latin typeface="Arial"/>
            </a:endParaRPr>
          </a:p>
          <a:p>
            <a:pPr indent="0" algn="ctr">
              <a:lnSpc>
                <a:spcPct val="100000"/>
              </a:lnSpc>
              <a:spcBef>
                <a:spcPts val="1001"/>
              </a:spcBef>
              <a:buNone/>
              <a:tabLst>
                <a:tab algn="l" pos="0"/>
              </a:tabLst>
            </a:pPr>
            <a:r>
              <a:rPr b="1" lang="en-IN" sz="2400" strike="noStrike" u="none">
                <a:solidFill>
                  <a:srgbClr val="7f7f7f"/>
                </a:solidFill>
                <a:uFillTx/>
                <a:latin typeface="Trebuchet MS"/>
                <a:ea typeface="Trebuchet MS"/>
              </a:rPr>
              <a:t>Branch : Computer Science &amp; Engineering</a:t>
            </a:r>
            <a:endParaRPr b="0" lang="en-IN" sz="2400" strike="noStrike" u="none">
              <a:solidFill>
                <a:srgbClr val="000000"/>
              </a:solidFill>
              <a:uFillTx/>
              <a:latin typeface="Arial"/>
            </a:endParaRPr>
          </a:p>
          <a:p>
            <a:pPr indent="0" algn="ctr">
              <a:lnSpc>
                <a:spcPct val="100000"/>
              </a:lnSpc>
              <a:spcBef>
                <a:spcPts val="1001"/>
              </a:spcBef>
              <a:buNone/>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IN" sz="4800" strike="noStrike" u="sng">
                <a:solidFill>
                  <a:schemeClr val="accent1"/>
                </a:solidFill>
                <a:uFillTx/>
                <a:latin typeface="Trebuchet MS"/>
                <a:ea typeface="Trebuchet MS"/>
              </a:rPr>
              <a:t>FUTURE SCOPE</a:t>
            </a:r>
            <a:endParaRPr b="0" lang="en-IN" sz="4800" strike="noStrike" u="none">
              <a:solidFill>
                <a:srgbClr val="000000"/>
              </a:solidFill>
              <a:uFillTx/>
              <a:latin typeface="Arial"/>
            </a:endParaRPr>
          </a:p>
        </p:txBody>
      </p:sp>
      <p:sp>
        <p:nvSpPr>
          <p:cNvPr id="312" name="PlaceHolder 2"/>
          <p:cNvSpPr>
            <a:spLocks noGrp="1"/>
          </p:cNvSpPr>
          <p:nvPr>
            <p:ph/>
          </p:nvPr>
        </p:nvSpPr>
        <p:spPr>
          <a:xfrm>
            <a:off x="677160" y="2160720"/>
            <a:ext cx="8596440" cy="3880440"/>
          </a:xfrm>
          <a:prstGeom prst="rect">
            <a:avLst/>
          </a:prstGeom>
          <a:noFill/>
          <a:ln w="0">
            <a:noFill/>
          </a:ln>
        </p:spPr>
        <p:txBody>
          <a:bodyPr lIns="91440" rIns="91440" tIns="45720" bIns="45720" anchor="t">
            <a:normAutofit/>
          </a:bodyPr>
          <a:p>
            <a:pPr marL="343080" indent="-343080">
              <a:lnSpc>
                <a:spcPct val="100000"/>
              </a:lnSpc>
              <a:buClr>
                <a:srgbClr val="90c226"/>
              </a:buClr>
              <a:buFont typeface="Arial"/>
              <a:buChar char="•"/>
            </a:pPr>
            <a:r>
              <a:rPr b="1" lang="en-IN" sz="2400" strike="noStrike" u="none">
                <a:solidFill>
                  <a:srgbClr val="3f3f3f"/>
                </a:solidFill>
                <a:uFillTx/>
                <a:latin typeface="Trebuchet MS"/>
                <a:ea typeface="Trebuchet MS"/>
              </a:rPr>
              <a:t>AI-based Steganography:</a:t>
            </a:r>
            <a:r>
              <a:rPr b="0" lang="en-IN" sz="2400" strike="noStrike" u="none">
                <a:solidFill>
                  <a:srgbClr val="3f3f3f"/>
                </a:solidFill>
                <a:uFillTx/>
                <a:latin typeface="Trebuchet MS"/>
                <a:ea typeface="Trebuchet MS"/>
              </a:rPr>
              <a:t> Implementing deep learning for more advanced hiding techniques.</a:t>
            </a:r>
            <a:endParaRPr b="0" lang="en-IN" sz="24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400" strike="noStrike" u="none">
                <a:solidFill>
                  <a:srgbClr val="3f3f3f"/>
                </a:solidFill>
                <a:uFillTx/>
                <a:latin typeface="Trebuchet MS"/>
                <a:ea typeface="Trebuchet MS"/>
              </a:rPr>
              <a:t>Cloud Integration:</a:t>
            </a:r>
            <a:r>
              <a:rPr b="0" lang="en-IN" sz="2400" strike="noStrike" u="none">
                <a:solidFill>
                  <a:srgbClr val="3f3f3f"/>
                </a:solidFill>
                <a:uFillTx/>
                <a:latin typeface="Trebuchet MS"/>
                <a:ea typeface="Trebuchet MS"/>
              </a:rPr>
              <a:t> Securely storing and retrieving steganographic images over cloud platforms.</a:t>
            </a:r>
            <a:endParaRPr b="0" lang="en-IN" sz="24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400" strike="noStrike" u="none">
                <a:solidFill>
                  <a:srgbClr val="3f3f3f"/>
                </a:solidFill>
                <a:uFillTx/>
                <a:latin typeface="Trebuchet MS"/>
                <a:ea typeface="Trebuchet MS"/>
              </a:rPr>
              <a:t>Mobile Application:</a:t>
            </a:r>
            <a:r>
              <a:rPr b="0" lang="en-IN" sz="2400" strike="noStrike" u="none">
                <a:solidFill>
                  <a:srgbClr val="3f3f3f"/>
                </a:solidFill>
                <a:uFillTx/>
                <a:latin typeface="Trebuchet MS"/>
                <a:ea typeface="Trebuchet MS"/>
              </a:rPr>
              <a:t> Developing an Android/iOS app for real-world usability.</a:t>
            </a:r>
            <a:endParaRPr b="0" lang="en-IN" sz="24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400" strike="noStrike" u="none">
                <a:solidFill>
                  <a:srgbClr val="3f3f3f"/>
                </a:solidFill>
                <a:uFillTx/>
                <a:latin typeface="Trebuchet MS"/>
                <a:ea typeface="Trebuchet MS"/>
              </a:rPr>
              <a:t>Advanced Algorithms:</a:t>
            </a:r>
            <a:r>
              <a:rPr b="0" lang="en-IN" sz="2400" strike="noStrike" u="none">
                <a:solidFill>
                  <a:srgbClr val="3f3f3f"/>
                </a:solidFill>
                <a:uFillTx/>
                <a:latin typeface="Trebuchet MS"/>
                <a:ea typeface="Trebuchet MS"/>
              </a:rPr>
              <a:t> Exploring techniques like DCT-based steganography for improved robustness against detection.</a:t>
            </a:r>
            <a:endParaRPr b="0" lang="en-IN" sz="2400" strike="noStrike" u="none">
              <a:solidFill>
                <a:srgbClr val="000000"/>
              </a:solidFill>
              <a:uFillTx/>
              <a:latin typeface="Arial"/>
            </a:endParaRPr>
          </a:p>
          <a:p>
            <a:pPr marL="343080" indent="-251280">
              <a:lnSpc>
                <a:spcPct val="100000"/>
              </a:lnSpc>
              <a:spcBef>
                <a:spcPts val="1001"/>
              </a:spcBef>
              <a:buNone/>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409040" y="2758680"/>
            <a:ext cx="6661800" cy="1831680"/>
          </a:xfrm>
          <a:prstGeom prst="rect">
            <a:avLst/>
          </a:prstGeom>
          <a:noFill/>
          <a:ln w="0">
            <a:noFill/>
          </a:ln>
        </p:spPr>
        <p:txBody>
          <a:bodyPr lIns="91440" rIns="91440" tIns="45720" bIns="45720" anchor="t">
            <a:noAutofit/>
          </a:bodyPr>
          <a:p>
            <a:pPr indent="0">
              <a:lnSpc>
                <a:spcPct val="100000"/>
              </a:lnSpc>
              <a:buNone/>
              <a:tabLst>
                <a:tab algn="l" pos="0"/>
              </a:tabLst>
            </a:pPr>
            <a:r>
              <a:rPr b="0" lang="en-IN" sz="9600" strike="noStrike" u="none">
                <a:solidFill>
                  <a:schemeClr val="accent1"/>
                </a:solidFill>
                <a:uFillTx/>
                <a:latin typeface="Trebuchet MS"/>
                <a:ea typeface="Trebuchet MS"/>
              </a:rPr>
              <a:t>THANK YOU</a:t>
            </a:r>
            <a:endParaRPr b="0" lang="en-IN" sz="9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684440" y="438480"/>
            <a:ext cx="7668720" cy="915480"/>
          </a:xfrm>
          <a:prstGeom prst="rect">
            <a:avLst/>
          </a:prstGeom>
          <a:noFill/>
          <a:ln w="0">
            <a:noFill/>
          </a:ln>
        </p:spPr>
        <p:txBody>
          <a:bodyPr lIns="91440" rIns="91440" tIns="45720" bIns="45720" anchor="b">
            <a:noAutofit/>
          </a:bodyPr>
          <a:p>
            <a:pPr indent="0">
              <a:lnSpc>
                <a:spcPct val="100000"/>
              </a:lnSpc>
              <a:buNone/>
              <a:tabLst>
                <a:tab algn="l" pos="0"/>
              </a:tabLst>
            </a:pPr>
            <a:r>
              <a:rPr b="0" lang="en-IN" sz="5400" strike="noStrike" u="none">
                <a:solidFill>
                  <a:schemeClr val="accent1"/>
                </a:solidFill>
                <a:uFillTx/>
                <a:latin typeface="Trebuchet MS"/>
                <a:ea typeface="Trebuchet MS"/>
              </a:rPr>
              <a:t>          </a:t>
            </a:r>
            <a:r>
              <a:rPr b="0" lang="en-IN" sz="5400" strike="noStrike" u="sng">
                <a:solidFill>
                  <a:schemeClr val="accent1"/>
                </a:solidFill>
                <a:uFillTx/>
                <a:latin typeface="Trebuchet MS"/>
                <a:ea typeface="Trebuchet MS"/>
              </a:rPr>
              <a:t>OUTLINE</a:t>
            </a:r>
            <a:endParaRPr b="0" lang="en-IN" sz="5400" strike="noStrike" u="none">
              <a:solidFill>
                <a:srgbClr val="000000"/>
              </a:solidFill>
              <a:uFillTx/>
              <a:latin typeface="Arial"/>
            </a:endParaRPr>
          </a:p>
        </p:txBody>
      </p:sp>
      <p:sp>
        <p:nvSpPr>
          <p:cNvPr id="296" name="PlaceHolder 2"/>
          <p:cNvSpPr>
            <a:spLocks noGrp="1"/>
          </p:cNvSpPr>
          <p:nvPr>
            <p:ph type="subTitle"/>
          </p:nvPr>
        </p:nvSpPr>
        <p:spPr>
          <a:xfrm>
            <a:off x="1045080" y="2090160"/>
            <a:ext cx="7500960" cy="4634280"/>
          </a:xfrm>
          <a:prstGeom prst="rect">
            <a:avLst/>
          </a:prstGeom>
          <a:noFill/>
          <a:ln w="0">
            <a:noFill/>
          </a:ln>
        </p:spPr>
        <p:txBody>
          <a:bodyPr lIns="91440" rIns="91440" tIns="45720" bIns="45720" anchor="t">
            <a:normAutofit/>
          </a:bodyPr>
          <a:p>
            <a:pPr marL="285840" indent="-285840">
              <a:lnSpc>
                <a:spcPct val="100000"/>
              </a:lnSpc>
              <a:buClr>
                <a:srgbClr val="90c226"/>
              </a:buClr>
              <a:buFont typeface="Arial"/>
              <a:buChar char="•"/>
            </a:pPr>
            <a:r>
              <a:rPr b="0" lang="en-IN" sz="2400" strike="noStrike" u="none">
                <a:solidFill>
                  <a:srgbClr val="7f7f7f"/>
                </a:solidFill>
                <a:uFillTx/>
                <a:latin typeface="Trebuchet MS"/>
                <a:ea typeface="Trebuchet MS"/>
              </a:rPr>
              <a:t>PROBLEM STATEMENT</a:t>
            </a:r>
            <a:endParaRPr b="0" lang="en-IN" sz="2400" strike="noStrike" u="none">
              <a:solidFill>
                <a:srgbClr val="000000"/>
              </a:solidFill>
              <a:uFillTx/>
              <a:latin typeface="Arial"/>
            </a:endParaRPr>
          </a:p>
          <a:p>
            <a:pPr marL="285840" indent="-285840">
              <a:lnSpc>
                <a:spcPct val="100000"/>
              </a:lnSpc>
              <a:spcBef>
                <a:spcPts val="1001"/>
              </a:spcBef>
              <a:buClr>
                <a:srgbClr val="90c226"/>
              </a:buClr>
              <a:buFont typeface="Arial"/>
              <a:buChar char="•"/>
            </a:pPr>
            <a:r>
              <a:rPr b="0" lang="en-IN" sz="2400" strike="noStrike" u="none">
                <a:solidFill>
                  <a:srgbClr val="7f7f7f"/>
                </a:solidFill>
                <a:uFillTx/>
                <a:latin typeface="Trebuchet MS"/>
                <a:ea typeface="Trebuchet MS"/>
              </a:rPr>
              <a:t>TECHNOLOGY USED</a:t>
            </a:r>
            <a:endParaRPr b="0" lang="en-IN" sz="2400" strike="noStrike" u="none">
              <a:solidFill>
                <a:srgbClr val="000000"/>
              </a:solidFill>
              <a:uFillTx/>
              <a:latin typeface="Arial"/>
            </a:endParaRPr>
          </a:p>
          <a:p>
            <a:pPr marL="285840" indent="-285840">
              <a:lnSpc>
                <a:spcPct val="100000"/>
              </a:lnSpc>
              <a:spcBef>
                <a:spcPts val="1001"/>
              </a:spcBef>
              <a:buClr>
                <a:srgbClr val="90c226"/>
              </a:buClr>
              <a:buFont typeface="Arial"/>
              <a:buChar char="•"/>
            </a:pPr>
            <a:r>
              <a:rPr b="0" lang="en-IN" sz="2400" strike="noStrike" u="none">
                <a:solidFill>
                  <a:srgbClr val="7f7f7f"/>
                </a:solidFill>
                <a:uFillTx/>
                <a:latin typeface="Trebuchet MS"/>
                <a:ea typeface="Trebuchet MS"/>
              </a:rPr>
              <a:t>WOW FACTOR</a:t>
            </a:r>
            <a:endParaRPr b="0" lang="en-IN" sz="2400" strike="noStrike" u="none">
              <a:solidFill>
                <a:srgbClr val="000000"/>
              </a:solidFill>
              <a:uFillTx/>
              <a:latin typeface="Arial"/>
            </a:endParaRPr>
          </a:p>
          <a:p>
            <a:pPr marL="285840" indent="-285840">
              <a:lnSpc>
                <a:spcPct val="100000"/>
              </a:lnSpc>
              <a:spcBef>
                <a:spcPts val="1001"/>
              </a:spcBef>
              <a:buClr>
                <a:srgbClr val="90c226"/>
              </a:buClr>
              <a:buFont typeface="Arial"/>
              <a:buChar char="•"/>
            </a:pPr>
            <a:r>
              <a:rPr b="0" lang="en-IN" sz="2400" strike="noStrike" u="none">
                <a:solidFill>
                  <a:srgbClr val="7f7f7f"/>
                </a:solidFill>
                <a:uFillTx/>
                <a:latin typeface="Trebuchet MS"/>
                <a:ea typeface="Trebuchet MS"/>
              </a:rPr>
              <a:t>END USERS</a:t>
            </a:r>
            <a:endParaRPr b="0" lang="en-IN" sz="2400" strike="noStrike" u="none">
              <a:solidFill>
                <a:srgbClr val="000000"/>
              </a:solidFill>
              <a:uFillTx/>
              <a:latin typeface="Arial"/>
            </a:endParaRPr>
          </a:p>
          <a:p>
            <a:pPr marL="285840" indent="-285840">
              <a:lnSpc>
                <a:spcPct val="100000"/>
              </a:lnSpc>
              <a:spcBef>
                <a:spcPts val="1001"/>
              </a:spcBef>
              <a:buClr>
                <a:srgbClr val="90c226"/>
              </a:buClr>
              <a:buFont typeface="Arial"/>
              <a:buChar char="•"/>
            </a:pPr>
            <a:r>
              <a:rPr b="0" lang="en-IN" sz="2400" strike="noStrike" u="none">
                <a:solidFill>
                  <a:srgbClr val="7f7f7f"/>
                </a:solidFill>
                <a:uFillTx/>
                <a:latin typeface="Trebuchet MS"/>
                <a:ea typeface="Trebuchet MS"/>
              </a:rPr>
              <a:t>RESULT</a:t>
            </a:r>
            <a:endParaRPr b="0" lang="en-IN" sz="2400" strike="noStrike" u="none">
              <a:solidFill>
                <a:srgbClr val="000000"/>
              </a:solidFill>
              <a:uFillTx/>
              <a:latin typeface="Arial"/>
            </a:endParaRPr>
          </a:p>
          <a:p>
            <a:pPr marL="285840" indent="-285840">
              <a:lnSpc>
                <a:spcPct val="100000"/>
              </a:lnSpc>
              <a:spcBef>
                <a:spcPts val="1001"/>
              </a:spcBef>
              <a:buClr>
                <a:srgbClr val="90c226"/>
              </a:buClr>
              <a:buFont typeface="Arial"/>
              <a:buChar char="•"/>
            </a:pPr>
            <a:r>
              <a:rPr b="0" lang="en-IN" sz="2400" strike="noStrike" u="none">
                <a:solidFill>
                  <a:srgbClr val="7f7f7f"/>
                </a:solidFill>
                <a:uFillTx/>
                <a:latin typeface="Trebuchet MS"/>
                <a:ea typeface="Trebuchet MS"/>
              </a:rPr>
              <a:t>CONCLUSION</a:t>
            </a:r>
            <a:endParaRPr b="0" lang="en-IN" sz="2400" strike="noStrike" u="none">
              <a:solidFill>
                <a:srgbClr val="000000"/>
              </a:solidFill>
              <a:uFillTx/>
              <a:latin typeface="Arial"/>
            </a:endParaRPr>
          </a:p>
          <a:p>
            <a:pPr marL="285840" indent="-285840">
              <a:lnSpc>
                <a:spcPct val="100000"/>
              </a:lnSpc>
              <a:spcBef>
                <a:spcPts val="1001"/>
              </a:spcBef>
              <a:buClr>
                <a:srgbClr val="90c226"/>
              </a:buClr>
              <a:buFont typeface="Arial"/>
              <a:buChar char="•"/>
            </a:pPr>
            <a:r>
              <a:rPr b="0" lang="en-IN" sz="2400" strike="noStrike" u="none">
                <a:solidFill>
                  <a:srgbClr val="7f7f7f"/>
                </a:solidFill>
                <a:uFillTx/>
                <a:latin typeface="Trebuchet MS"/>
                <a:ea typeface="Trebuchet MS"/>
              </a:rPr>
              <a:t>GIT-HUB LINK</a:t>
            </a:r>
            <a:endParaRPr b="0" lang="en-IN" sz="2400" strike="noStrike" u="none">
              <a:solidFill>
                <a:srgbClr val="000000"/>
              </a:solidFill>
              <a:uFillTx/>
              <a:latin typeface="Arial"/>
            </a:endParaRPr>
          </a:p>
          <a:p>
            <a:pPr marL="285840" indent="-285840">
              <a:lnSpc>
                <a:spcPct val="100000"/>
              </a:lnSpc>
              <a:spcBef>
                <a:spcPts val="1001"/>
              </a:spcBef>
              <a:buClr>
                <a:srgbClr val="90c226"/>
              </a:buClr>
              <a:buFont typeface="Arial"/>
              <a:buChar char="•"/>
            </a:pPr>
            <a:r>
              <a:rPr b="0" lang="en-IN" sz="2400" strike="noStrike" u="none">
                <a:solidFill>
                  <a:srgbClr val="7f7f7f"/>
                </a:solidFill>
                <a:uFillTx/>
                <a:latin typeface="Trebuchet MS"/>
                <a:ea typeface="Trebuchet MS"/>
              </a:rPr>
              <a:t>FUTURE SCOPE</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IN" sz="4800" strike="noStrike" u="sng">
                <a:solidFill>
                  <a:schemeClr val="accent1"/>
                </a:solidFill>
                <a:uFillTx/>
                <a:latin typeface="Trebuchet MS"/>
                <a:ea typeface="Trebuchet MS"/>
              </a:rPr>
              <a:t>PROBLEM STATEMENT</a:t>
            </a:r>
            <a:endParaRPr b="0" lang="en-IN" sz="4800" strike="noStrike" u="none">
              <a:solidFill>
                <a:srgbClr val="000000"/>
              </a:solidFill>
              <a:uFillTx/>
              <a:latin typeface="Arial"/>
            </a:endParaRPr>
          </a:p>
        </p:txBody>
      </p:sp>
      <p:sp>
        <p:nvSpPr>
          <p:cNvPr id="298" name="PlaceHolder 2"/>
          <p:cNvSpPr>
            <a:spLocks noGrp="1"/>
          </p:cNvSpPr>
          <p:nvPr>
            <p:ph/>
          </p:nvPr>
        </p:nvSpPr>
        <p:spPr>
          <a:xfrm>
            <a:off x="677160" y="2160720"/>
            <a:ext cx="8596440" cy="3880440"/>
          </a:xfrm>
          <a:prstGeom prst="rect">
            <a:avLst/>
          </a:prstGeom>
          <a:noFill/>
          <a:ln w="0">
            <a:noFill/>
          </a:ln>
        </p:spPr>
        <p:txBody>
          <a:bodyPr lIns="91440" rIns="91440" tIns="45720" bIns="45720" anchor="t">
            <a:normAutofit/>
          </a:bodyPr>
          <a:p>
            <a:pPr marL="343080" indent="-343080">
              <a:lnSpc>
                <a:spcPct val="100000"/>
              </a:lnSpc>
              <a:buClr>
                <a:srgbClr val="90c226"/>
              </a:buClr>
              <a:buFont typeface="Noto Sans Symbols"/>
              <a:buChar char="►"/>
            </a:pPr>
            <a:r>
              <a:rPr b="0" lang="en-IN" sz="2400" strike="noStrike" u="none">
                <a:solidFill>
                  <a:srgbClr val="3f3f3f"/>
                </a:solidFill>
                <a:uFillTx/>
                <a:latin typeface="Trebuchet MS"/>
                <a:ea typeface="Trebuchet MS"/>
              </a:rPr>
              <a:t>With the increase in digital communication, data security has become a major concern. Traditional encryption methods make the data unreadable, but they often attract unwanted attention. Steganography provides an alternative by hiding sensitive information within an image in such a way that it remains unnoticed. This project aims to develop a secure and efficient method for embedding data within an image while maintaining its visual integrity.</a:t>
            </a:r>
            <a:endParaRPr b="0" lang="en-IN" sz="2400" strike="noStrike" u="none">
              <a:solidFill>
                <a:srgbClr val="000000"/>
              </a:solidFill>
              <a:uFillTx/>
              <a:latin typeface="Arial"/>
            </a:endParaRPr>
          </a:p>
          <a:p>
            <a:pPr marL="343080" indent="-251280">
              <a:lnSpc>
                <a:spcPct val="100000"/>
              </a:lnSpc>
              <a:spcBef>
                <a:spcPts val="1001"/>
              </a:spcBef>
              <a:buNone/>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IN" sz="4800" strike="noStrike" u="sng">
                <a:solidFill>
                  <a:schemeClr val="accent1"/>
                </a:solidFill>
                <a:uFillTx/>
                <a:latin typeface="Trebuchet MS"/>
                <a:ea typeface="Trebuchet MS"/>
              </a:rPr>
              <a:t>TECHNOLOGY USED</a:t>
            </a:r>
            <a:endParaRPr b="0" lang="en-IN" sz="4800" strike="noStrike" u="none">
              <a:solidFill>
                <a:srgbClr val="000000"/>
              </a:solidFill>
              <a:uFillTx/>
              <a:latin typeface="Arial"/>
            </a:endParaRPr>
          </a:p>
        </p:txBody>
      </p:sp>
      <p:sp>
        <p:nvSpPr>
          <p:cNvPr id="300" name="PlaceHolder 2"/>
          <p:cNvSpPr>
            <a:spLocks noGrp="1"/>
          </p:cNvSpPr>
          <p:nvPr>
            <p:ph/>
          </p:nvPr>
        </p:nvSpPr>
        <p:spPr>
          <a:xfrm>
            <a:off x="677160" y="2160720"/>
            <a:ext cx="9744480" cy="3880440"/>
          </a:xfrm>
          <a:prstGeom prst="rect">
            <a:avLst/>
          </a:prstGeom>
          <a:noFill/>
          <a:ln w="0">
            <a:noFill/>
          </a:ln>
        </p:spPr>
        <p:txBody>
          <a:bodyPr lIns="91440" rIns="91440" tIns="45720" bIns="45720" anchor="t">
            <a:normAutofit/>
          </a:bodyPr>
          <a:p>
            <a:pPr marL="343080" indent="-343080">
              <a:lnSpc>
                <a:spcPct val="100000"/>
              </a:lnSpc>
              <a:buClr>
                <a:srgbClr val="90c226"/>
              </a:buClr>
              <a:buFont typeface="Arial"/>
              <a:buChar char="•"/>
            </a:pPr>
            <a:r>
              <a:rPr b="1" lang="en-IN" sz="2800" strike="noStrike" u="none">
                <a:solidFill>
                  <a:srgbClr val="3f3f3f"/>
                </a:solidFill>
                <a:uFillTx/>
                <a:latin typeface="Trebuchet MS"/>
                <a:ea typeface="Trebuchet MS"/>
              </a:rPr>
              <a:t>Programming Language:</a:t>
            </a:r>
            <a:r>
              <a:rPr b="0" lang="en-IN" sz="2800" strike="noStrike" u="none">
                <a:solidFill>
                  <a:srgbClr val="3f3f3f"/>
                </a:solidFill>
                <a:uFillTx/>
                <a:latin typeface="Trebuchet MS"/>
                <a:ea typeface="Trebuchet MS"/>
              </a:rPr>
              <a:t> Python</a:t>
            </a:r>
            <a:endParaRPr b="0" lang="en-IN" sz="28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800" strike="noStrike" u="none">
                <a:solidFill>
                  <a:srgbClr val="3f3f3f"/>
                </a:solidFill>
                <a:uFillTx/>
                <a:latin typeface="Trebuchet MS"/>
                <a:ea typeface="Trebuchet MS"/>
              </a:rPr>
              <a:t>Libraries:</a:t>
            </a:r>
            <a:r>
              <a:rPr b="0" lang="en-IN" sz="2800" strike="noStrike" u="none">
                <a:solidFill>
                  <a:srgbClr val="3f3f3f"/>
                </a:solidFill>
                <a:uFillTx/>
                <a:latin typeface="Trebuchet MS"/>
                <a:ea typeface="Trebuchet MS"/>
              </a:rPr>
              <a:t> OpenCV, NumPy, Pillow (PIL)</a:t>
            </a:r>
            <a:endParaRPr b="0" lang="en-IN" sz="28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800" strike="noStrike" u="none">
                <a:solidFill>
                  <a:srgbClr val="3f3f3f"/>
                </a:solidFill>
                <a:uFillTx/>
                <a:latin typeface="Trebuchet MS"/>
                <a:ea typeface="Trebuchet MS"/>
              </a:rPr>
              <a:t>Algorithm:</a:t>
            </a:r>
            <a:r>
              <a:rPr b="0" lang="en-IN" sz="2800" strike="noStrike" u="none">
                <a:solidFill>
                  <a:srgbClr val="3f3f3f"/>
                </a:solidFill>
                <a:uFillTx/>
                <a:latin typeface="Trebuchet MS"/>
                <a:ea typeface="Trebuchet MS"/>
              </a:rPr>
              <a:t> Least Significant Bit (LSB) Steganography</a:t>
            </a:r>
            <a:endParaRPr b="0" lang="en-IN" sz="28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800" strike="noStrike" u="none">
                <a:solidFill>
                  <a:srgbClr val="3f3f3f"/>
                </a:solidFill>
                <a:uFillTx/>
                <a:latin typeface="Trebuchet MS"/>
                <a:ea typeface="Trebuchet MS"/>
              </a:rPr>
              <a:t>Security Measures:</a:t>
            </a:r>
            <a:r>
              <a:rPr b="0" lang="en-IN" sz="2800" strike="noStrike" u="none">
                <a:solidFill>
                  <a:srgbClr val="3f3f3f"/>
                </a:solidFill>
                <a:uFillTx/>
                <a:latin typeface="Trebuchet MS"/>
                <a:ea typeface="Trebuchet MS"/>
              </a:rPr>
              <a:t> AES Encryption for additional security layer</a:t>
            </a:r>
            <a:endParaRPr b="0" lang="en-IN" sz="28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800" strike="noStrike" u="none">
                <a:solidFill>
                  <a:srgbClr val="3f3f3f"/>
                </a:solidFill>
                <a:uFillTx/>
                <a:latin typeface="Trebuchet MS"/>
                <a:ea typeface="Trebuchet MS"/>
              </a:rPr>
              <a:t>User Interface:</a:t>
            </a:r>
            <a:r>
              <a:rPr b="0" lang="en-IN" sz="2800" strike="noStrike" u="none">
                <a:solidFill>
                  <a:srgbClr val="3f3f3f"/>
                </a:solidFill>
                <a:uFillTx/>
                <a:latin typeface="Trebuchet MS"/>
                <a:ea typeface="Trebuchet MS"/>
              </a:rPr>
              <a:t> Tkinter for GUI (optional)</a:t>
            </a:r>
            <a:endParaRPr b="0" lang="en-IN" sz="2800" strike="noStrike" u="none">
              <a:solidFill>
                <a:srgbClr val="000000"/>
              </a:solidFill>
              <a:uFillTx/>
              <a:latin typeface="Arial"/>
            </a:endParaRPr>
          </a:p>
          <a:p>
            <a:pPr marL="343080" indent="-200520">
              <a:lnSpc>
                <a:spcPct val="100000"/>
              </a:lnSpc>
              <a:spcBef>
                <a:spcPts val="1001"/>
              </a:spcBef>
              <a:buNone/>
              <a:tabLst>
                <a:tab algn="l" pos="0"/>
              </a:tabLst>
            </a:pP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IN" sz="4800" strike="noStrike" u="sng">
                <a:solidFill>
                  <a:schemeClr val="accent1"/>
                </a:solidFill>
                <a:uFillTx/>
                <a:latin typeface="Trebuchet MS"/>
                <a:ea typeface="Trebuchet MS"/>
              </a:rPr>
              <a:t>WOW FACTOR</a:t>
            </a:r>
            <a:endParaRPr b="0" lang="en-IN" sz="4800" strike="noStrike" u="none">
              <a:solidFill>
                <a:srgbClr val="000000"/>
              </a:solidFill>
              <a:uFillTx/>
              <a:latin typeface="Arial"/>
            </a:endParaRPr>
          </a:p>
        </p:txBody>
      </p:sp>
      <p:sp>
        <p:nvSpPr>
          <p:cNvPr id="302" name="PlaceHolder 2"/>
          <p:cNvSpPr>
            <a:spLocks noGrp="1"/>
          </p:cNvSpPr>
          <p:nvPr>
            <p:ph/>
          </p:nvPr>
        </p:nvSpPr>
        <p:spPr>
          <a:xfrm>
            <a:off x="677160" y="2160720"/>
            <a:ext cx="8596440" cy="3880440"/>
          </a:xfrm>
          <a:prstGeom prst="rect">
            <a:avLst/>
          </a:prstGeom>
          <a:noFill/>
          <a:ln w="0">
            <a:noFill/>
          </a:ln>
        </p:spPr>
        <p:txBody>
          <a:bodyPr lIns="91440" rIns="91440" tIns="45720" bIns="45720" anchor="t">
            <a:normAutofit/>
          </a:bodyPr>
          <a:p>
            <a:pPr marL="343080" indent="-343080">
              <a:lnSpc>
                <a:spcPct val="100000"/>
              </a:lnSpc>
              <a:buClr>
                <a:srgbClr val="90c226"/>
              </a:buClr>
              <a:buFont typeface="Arial"/>
              <a:buChar char="•"/>
            </a:pPr>
            <a:r>
              <a:rPr b="1" lang="en-IN" sz="2400" strike="noStrike" u="none">
                <a:solidFill>
                  <a:srgbClr val="3f3f3f"/>
                </a:solidFill>
                <a:uFillTx/>
                <a:latin typeface="Trebuchet MS"/>
                <a:ea typeface="Trebuchet MS"/>
              </a:rPr>
              <a:t>Dual-layer Security:</a:t>
            </a:r>
            <a:r>
              <a:rPr b="0" lang="en-IN" sz="2400" strike="noStrike" u="none">
                <a:solidFill>
                  <a:srgbClr val="3f3f3f"/>
                </a:solidFill>
                <a:uFillTx/>
                <a:latin typeface="Trebuchet MS"/>
                <a:ea typeface="Trebuchet MS"/>
              </a:rPr>
              <a:t> Combines AES encryption with steganography for enhanced data protection.</a:t>
            </a:r>
            <a:endParaRPr b="0" lang="en-IN" sz="24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400" strike="noStrike" u="none">
                <a:solidFill>
                  <a:srgbClr val="3f3f3f"/>
                </a:solidFill>
                <a:uFillTx/>
                <a:latin typeface="Trebuchet MS"/>
                <a:ea typeface="Trebuchet MS"/>
              </a:rPr>
              <a:t>Lossless Data Hiding:</a:t>
            </a:r>
            <a:r>
              <a:rPr b="0" lang="en-IN" sz="2400" strike="noStrike" u="none">
                <a:solidFill>
                  <a:srgbClr val="3f3f3f"/>
                </a:solidFill>
                <a:uFillTx/>
                <a:latin typeface="Trebuchet MS"/>
                <a:ea typeface="Trebuchet MS"/>
              </a:rPr>
              <a:t> Ensures the image quality remains nearly unchanged after embedding.</a:t>
            </a:r>
            <a:endParaRPr b="0" lang="en-IN" sz="24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400" strike="noStrike" u="none">
                <a:solidFill>
                  <a:srgbClr val="3f3f3f"/>
                </a:solidFill>
                <a:uFillTx/>
                <a:latin typeface="Trebuchet MS"/>
                <a:ea typeface="Trebuchet MS"/>
              </a:rPr>
              <a:t>Customizable Payload Size:</a:t>
            </a:r>
            <a:r>
              <a:rPr b="0" lang="en-IN" sz="2400" strike="noStrike" u="none">
                <a:solidFill>
                  <a:srgbClr val="3f3f3f"/>
                </a:solidFill>
                <a:uFillTx/>
                <a:latin typeface="Trebuchet MS"/>
                <a:ea typeface="Trebuchet MS"/>
              </a:rPr>
              <a:t> Users can control how much data they want to hide in an image.</a:t>
            </a:r>
            <a:endParaRPr b="0" lang="en-IN" sz="24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400" strike="noStrike" u="none">
                <a:solidFill>
                  <a:srgbClr val="3f3f3f"/>
                </a:solidFill>
                <a:uFillTx/>
                <a:latin typeface="Trebuchet MS"/>
                <a:ea typeface="Trebuchet MS"/>
              </a:rPr>
              <a:t>Reversible Process:</a:t>
            </a:r>
            <a:r>
              <a:rPr b="0" lang="en-IN" sz="2400" strike="noStrike" u="none">
                <a:solidFill>
                  <a:srgbClr val="3f3f3f"/>
                </a:solidFill>
                <a:uFillTx/>
                <a:latin typeface="Trebuchet MS"/>
                <a:ea typeface="Trebuchet MS"/>
              </a:rPr>
              <a:t> The hidden data can be retrieved without loss or corruption.</a:t>
            </a:r>
            <a:endParaRPr b="0" lang="en-IN" sz="2400" strike="noStrike" u="none">
              <a:solidFill>
                <a:srgbClr val="000000"/>
              </a:solidFill>
              <a:uFillTx/>
              <a:latin typeface="Arial"/>
            </a:endParaRPr>
          </a:p>
          <a:p>
            <a:pPr marL="343080" indent="-251280">
              <a:lnSpc>
                <a:spcPct val="100000"/>
              </a:lnSpc>
              <a:spcBef>
                <a:spcPts val="1001"/>
              </a:spcBef>
              <a:buNone/>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IN" sz="4800" strike="noStrike" u="sng">
                <a:solidFill>
                  <a:schemeClr val="accent1"/>
                </a:solidFill>
                <a:uFillTx/>
                <a:latin typeface="Trebuchet MS"/>
                <a:ea typeface="Trebuchet MS"/>
              </a:rPr>
              <a:t>END USERS</a:t>
            </a:r>
            <a:endParaRPr b="0" lang="en-IN" sz="4800" strike="noStrike" u="none">
              <a:solidFill>
                <a:srgbClr val="000000"/>
              </a:solidFill>
              <a:uFillTx/>
              <a:latin typeface="Arial"/>
            </a:endParaRPr>
          </a:p>
        </p:txBody>
      </p:sp>
      <p:sp>
        <p:nvSpPr>
          <p:cNvPr id="304" name="PlaceHolder 2"/>
          <p:cNvSpPr>
            <a:spLocks noGrp="1"/>
          </p:cNvSpPr>
          <p:nvPr>
            <p:ph/>
          </p:nvPr>
        </p:nvSpPr>
        <p:spPr>
          <a:xfrm>
            <a:off x="677160" y="2160720"/>
            <a:ext cx="8596440" cy="3880440"/>
          </a:xfrm>
          <a:prstGeom prst="rect">
            <a:avLst/>
          </a:prstGeom>
          <a:noFill/>
          <a:ln w="0">
            <a:noFill/>
          </a:ln>
        </p:spPr>
        <p:txBody>
          <a:bodyPr lIns="91440" rIns="91440" tIns="45720" bIns="45720" anchor="t">
            <a:normAutofit/>
          </a:bodyPr>
          <a:p>
            <a:pPr marL="343080" indent="-343080">
              <a:lnSpc>
                <a:spcPct val="100000"/>
              </a:lnSpc>
              <a:buClr>
                <a:srgbClr val="90c226"/>
              </a:buClr>
              <a:buFont typeface="Arial"/>
              <a:buChar char="•"/>
            </a:pPr>
            <a:r>
              <a:rPr b="1" lang="en-IN" sz="2800" strike="noStrike" u="none">
                <a:solidFill>
                  <a:srgbClr val="3f3f3f"/>
                </a:solidFill>
                <a:uFillTx/>
                <a:latin typeface="Trebuchet MS"/>
                <a:ea typeface="Trebuchet MS"/>
              </a:rPr>
              <a:t>Cybersecurity Professionals:</a:t>
            </a:r>
            <a:r>
              <a:rPr b="0" lang="en-IN" sz="2800" strike="noStrike" u="none">
                <a:solidFill>
                  <a:srgbClr val="3f3f3f"/>
                </a:solidFill>
                <a:uFillTx/>
                <a:latin typeface="Trebuchet MS"/>
                <a:ea typeface="Trebuchet MS"/>
              </a:rPr>
              <a:t> To transmit confidential data without detection.</a:t>
            </a:r>
            <a:endParaRPr b="0" lang="en-IN" sz="28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800" strike="noStrike" u="none">
                <a:solidFill>
                  <a:srgbClr val="3f3f3f"/>
                </a:solidFill>
                <a:uFillTx/>
                <a:latin typeface="Trebuchet MS"/>
                <a:ea typeface="Trebuchet MS"/>
              </a:rPr>
              <a:t>Journalists &amp; Activists:</a:t>
            </a:r>
            <a:r>
              <a:rPr b="0" lang="en-IN" sz="2800" strike="noStrike" u="none">
                <a:solidFill>
                  <a:srgbClr val="3f3f3f"/>
                </a:solidFill>
                <a:uFillTx/>
                <a:latin typeface="Trebuchet MS"/>
                <a:ea typeface="Trebuchet MS"/>
              </a:rPr>
              <a:t> To safely share sensitive information in hostile environments.</a:t>
            </a:r>
            <a:endParaRPr b="0" lang="en-IN" sz="28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800" strike="noStrike" u="none">
                <a:solidFill>
                  <a:srgbClr val="3f3f3f"/>
                </a:solidFill>
                <a:uFillTx/>
                <a:latin typeface="Trebuchet MS"/>
                <a:ea typeface="Trebuchet MS"/>
              </a:rPr>
              <a:t>Government &amp; Defense Agencies:</a:t>
            </a:r>
            <a:r>
              <a:rPr b="0" lang="en-IN" sz="2800" strike="noStrike" u="none">
                <a:solidFill>
                  <a:srgbClr val="3f3f3f"/>
                </a:solidFill>
                <a:uFillTx/>
                <a:latin typeface="Trebuchet MS"/>
                <a:ea typeface="Trebuchet MS"/>
              </a:rPr>
              <a:t> For covert communication.</a:t>
            </a:r>
            <a:endParaRPr b="0" lang="en-IN" sz="2800" strike="noStrike" u="none">
              <a:solidFill>
                <a:srgbClr val="000000"/>
              </a:solidFill>
              <a:uFillTx/>
              <a:latin typeface="Arial"/>
            </a:endParaRPr>
          </a:p>
          <a:p>
            <a:pPr marL="343080" indent="-343080">
              <a:lnSpc>
                <a:spcPct val="100000"/>
              </a:lnSpc>
              <a:spcBef>
                <a:spcPts val="1001"/>
              </a:spcBef>
              <a:buClr>
                <a:srgbClr val="90c226"/>
              </a:buClr>
              <a:buFont typeface="Arial"/>
              <a:buChar char="•"/>
            </a:pPr>
            <a:r>
              <a:rPr b="1" lang="en-IN" sz="2800" strike="noStrike" u="none">
                <a:solidFill>
                  <a:srgbClr val="3f3f3f"/>
                </a:solidFill>
                <a:uFillTx/>
                <a:latin typeface="Trebuchet MS"/>
                <a:ea typeface="Trebuchet MS"/>
              </a:rPr>
              <a:t>General Users:</a:t>
            </a:r>
            <a:r>
              <a:rPr b="0" lang="en-IN" sz="2800" strike="noStrike" u="none">
                <a:solidFill>
                  <a:srgbClr val="3f3f3f"/>
                </a:solidFill>
                <a:uFillTx/>
                <a:latin typeface="Trebuchet MS"/>
                <a:ea typeface="Trebuchet MS"/>
              </a:rPr>
              <a:t> To protect personal documents and messages.</a:t>
            </a:r>
            <a:endParaRPr b="0" lang="en-IN" sz="2800" strike="noStrike" u="none">
              <a:solidFill>
                <a:srgbClr val="000000"/>
              </a:solidFill>
              <a:uFillTx/>
              <a:latin typeface="Arial"/>
            </a:endParaRPr>
          </a:p>
          <a:p>
            <a:pPr marL="343080" indent="-251280">
              <a:lnSpc>
                <a:spcPct val="100000"/>
              </a:lnSpc>
              <a:spcBef>
                <a:spcPts val="1001"/>
              </a:spcBef>
              <a:buNone/>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nSpc>
                <a:spcPct val="100000"/>
              </a:lnSpc>
              <a:buNone/>
              <a:tabLst>
                <a:tab algn="l" pos="0"/>
              </a:tabLst>
            </a:pPr>
            <a:r>
              <a:rPr b="0" lang="en-IN" sz="3600" strike="noStrike" u="none">
                <a:solidFill>
                  <a:schemeClr val="accent1"/>
                </a:solidFill>
                <a:uFillTx/>
                <a:latin typeface="Trebuchet MS"/>
                <a:ea typeface="Trebuchet MS"/>
              </a:rPr>
              <a:t>                    </a:t>
            </a:r>
            <a:r>
              <a:rPr b="0" lang="en-IN" sz="4800" strike="noStrike" u="sng">
                <a:solidFill>
                  <a:schemeClr val="accent1"/>
                </a:solidFill>
                <a:uFillTx/>
                <a:latin typeface="Trebuchet MS"/>
                <a:ea typeface="Trebuchet MS"/>
              </a:rPr>
              <a:t>RESULTS</a:t>
            </a:r>
            <a:endParaRPr b="0" lang="en-IN" sz="4800" strike="noStrike" u="none">
              <a:solidFill>
                <a:srgbClr val="000000"/>
              </a:solidFill>
              <a:uFillTx/>
              <a:latin typeface="Arial"/>
            </a:endParaRPr>
          </a:p>
        </p:txBody>
      </p:sp>
      <p:sp>
        <p:nvSpPr>
          <p:cNvPr id="306" name="PlaceHolder 2"/>
          <p:cNvSpPr>
            <a:spLocks noGrp="1"/>
          </p:cNvSpPr>
          <p:nvPr>
            <p:ph/>
          </p:nvPr>
        </p:nvSpPr>
        <p:spPr>
          <a:xfrm>
            <a:off x="677160" y="2160720"/>
            <a:ext cx="8596440" cy="3880440"/>
          </a:xfrm>
          <a:prstGeom prst="rect">
            <a:avLst/>
          </a:prstGeom>
          <a:noFill/>
          <a:ln w="0">
            <a:noFill/>
          </a:ln>
        </p:spPr>
        <p:txBody>
          <a:bodyPr lIns="91440" rIns="91440" tIns="45720" bIns="45720" anchor="t">
            <a:normAutofit lnSpcReduction="9999"/>
          </a:bodyPr>
          <a:p>
            <a:pPr marL="343080" indent="-343080">
              <a:lnSpc>
                <a:spcPct val="100000"/>
              </a:lnSpc>
              <a:buClr>
                <a:srgbClr val="90c226"/>
              </a:buClr>
              <a:buFont typeface="Noto Sans Symbols"/>
              <a:buChar char="►"/>
            </a:pPr>
            <a:r>
              <a:rPr b="0" lang="en-IN" sz="3200" strike="noStrike" u="none">
                <a:solidFill>
                  <a:srgbClr val="3f3f3f"/>
                </a:solidFill>
                <a:uFillTx/>
                <a:latin typeface="Trebuchet MS"/>
                <a:ea typeface="Trebuchet MS"/>
              </a:rPr>
              <a:t>The project successfully hides encrypted data inside an image using LSB steganography. The original and modified images appear nearly identical to the human eye, making detection difficult. The hidden data can be extracted with the correct decryption key, ensuring security and confidentiality.</a:t>
            </a:r>
            <a:endParaRPr b="0" lang="en-IN" sz="3200" strike="noStrike" u="none">
              <a:solidFill>
                <a:srgbClr val="000000"/>
              </a:solidFill>
              <a:uFillTx/>
              <a:latin typeface="Arial"/>
            </a:endParaRPr>
          </a:p>
          <a:p>
            <a:pPr marL="343080" indent="-251280">
              <a:lnSpc>
                <a:spcPct val="100000"/>
              </a:lnSpc>
              <a:spcBef>
                <a:spcPts val="1001"/>
              </a:spcBef>
              <a:buNone/>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IN" sz="4800" strike="noStrike" u="sng">
                <a:solidFill>
                  <a:schemeClr val="accent1"/>
                </a:solidFill>
                <a:uFillTx/>
                <a:latin typeface="Trebuchet MS"/>
                <a:ea typeface="Trebuchet MS"/>
              </a:rPr>
              <a:t>CONCLUSION</a:t>
            </a:r>
            <a:endParaRPr b="0" lang="en-IN" sz="4800" strike="noStrike" u="none">
              <a:solidFill>
                <a:srgbClr val="000000"/>
              </a:solidFill>
              <a:uFillTx/>
              <a:latin typeface="Arial"/>
            </a:endParaRPr>
          </a:p>
        </p:txBody>
      </p:sp>
      <p:sp>
        <p:nvSpPr>
          <p:cNvPr id="308" name="PlaceHolder 2"/>
          <p:cNvSpPr>
            <a:spLocks noGrp="1"/>
          </p:cNvSpPr>
          <p:nvPr>
            <p:ph/>
          </p:nvPr>
        </p:nvSpPr>
        <p:spPr>
          <a:xfrm>
            <a:off x="677160" y="2160720"/>
            <a:ext cx="8596440" cy="3880440"/>
          </a:xfrm>
          <a:prstGeom prst="rect">
            <a:avLst/>
          </a:prstGeom>
          <a:noFill/>
          <a:ln w="0">
            <a:noFill/>
          </a:ln>
        </p:spPr>
        <p:txBody>
          <a:bodyPr lIns="91440" rIns="91440" tIns="45720" bIns="45720" anchor="t">
            <a:normAutofit/>
          </a:bodyPr>
          <a:p>
            <a:pPr marL="343080" indent="-343080">
              <a:lnSpc>
                <a:spcPct val="100000"/>
              </a:lnSpc>
              <a:buClr>
                <a:srgbClr val="90c226"/>
              </a:buClr>
              <a:buFont typeface="Noto Sans Symbols"/>
              <a:buChar char="►"/>
            </a:pPr>
            <a:r>
              <a:rPr b="0" lang="en-IN" sz="2800" strike="noStrike" u="none">
                <a:solidFill>
                  <a:srgbClr val="3f3f3f"/>
                </a:solidFill>
                <a:uFillTx/>
                <a:latin typeface="Trebuchet MS"/>
                <a:ea typeface="Trebuchet MS"/>
              </a:rPr>
              <a:t>The project successfully hides encrypted data inside an image using LSB steganography. The original and modified images appear nearly identical to the human eye, making detection difficult. The hidden data can be extracted with the correct decryption key, ensuring security and confidentiality.</a:t>
            </a:r>
            <a:endParaRPr b="0" lang="en-IN" sz="2800" strike="noStrike" u="none">
              <a:solidFill>
                <a:srgbClr val="000000"/>
              </a:solidFill>
              <a:uFillTx/>
              <a:latin typeface="Arial"/>
            </a:endParaRPr>
          </a:p>
          <a:p>
            <a:pPr marL="343080" indent="-251280">
              <a:lnSpc>
                <a:spcPct val="100000"/>
              </a:lnSpc>
              <a:spcBef>
                <a:spcPts val="1001"/>
              </a:spcBef>
              <a:buNone/>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algn="ctr">
              <a:lnSpc>
                <a:spcPct val="100000"/>
              </a:lnSpc>
              <a:buNone/>
              <a:tabLst>
                <a:tab algn="l" pos="0"/>
              </a:tabLst>
            </a:pPr>
            <a:r>
              <a:rPr b="0" lang="en-IN" sz="4800" strike="noStrike" u="sng">
                <a:solidFill>
                  <a:schemeClr val="accent1"/>
                </a:solidFill>
                <a:uFillTx/>
                <a:latin typeface="Trebuchet MS"/>
                <a:ea typeface="Trebuchet MS"/>
              </a:rPr>
              <a:t>GIT-HUB LINK</a:t>
            </a:r>
            <a:endParaRPr b="0" lang="en-IN" sz="4800" strike="noStrike" u="none">
              <a:solidFill>
                <a:srgbClr val="000000"/>
              </a:solidFill>
              <a:uFillTx/>
              <a:latin typeface="Arial"/>
            </a:endParaRPr>
          </a:p>
        </p:txBody>
      </p:sp>
      <p:sp>
        <p:nvSpPr>
          <p:cNvPr id="310" name="PlaceHolder 2"/>
          <p:cNvSpPr>
            <a:spLocks noGrp="1"/>
          </p:cNvSpPr>
          <p:nvPr>
            <p:ph/>
          </p:nvPr>
        </p:nvSpPr>
        <p:spPr>
          <a:xfrm>
            <a:off x="677160" y="2160720"/>
            <a:ext cx="8596440" cy="3880440"/>
          </a:xfrm>
          <a:prstGeom prst="rect">
            <a:avLst/>
          </a:prstGeom>
          <a:noFill/>
          <a:ln w="0">
            <a:noFill/>
          </a:ln>
        </p:spPr>
        <p:txBody>
          <a:bodyPr lIns="91440" rIns="91440" tIns="45720" bIns="45720" anchor="t">
            <a:normAutofit/>
          </a:bodyPr>
          <a:p>
            <a:pPr marL="343080" indent="-251280">
              <a:lnSpc>
                <a:spcPct val="100000"/>
              </a:lnSpc>
              <a:buNone/>
              <a:tabLst>
                <a:tab algn="l" pos="0"/>
              </a:tabLst>
            </a:pPr>
            <a:r>
              <a:rPr b="0" lang="en-IN" sz="1800" strike="noStrike" u="sng">
                <a:solidFill>
                  <a:schemeClr val="hlink"/>
                </a:solidFill>
                <a:uFillTx/>
                <a:latin typeface="Trebuchet MS"/>
                <a:ea typeface="Trebuchet MS"/>
                <a:hlinkClick r:id="rId1"/>
              </a:rPr>
              <a:t>Steganography</a:t>
            </a:r>
            <a:endParaRPr b="0" lang="en-IN" sz="1800" strike="noStrike" u="none">
              <a:solidFill>
                <a:srgbClr val="000000"/>
              </a:solidFill>
              <a:uFillTx/>
              <a:latin typeface="Arial"/>
            </a:endParaRPr>
          </a:p>
          <a:p>
            <a:pPr marL="343080" indent="-251280">
              <a:lnSpc>
                <a:spcPct val="100000"/>
              </a:lnSpc>
              <a:buNone/>
              <a:tabLst>
                <a:tab algn="l" pos="0"/>
              </a:tabLst>
            </a:pPr>
            <a:endParaRPr b="0" lang="en-IN" sz="1800" strike="noStrike" u="none">
              <a:solidFill>
                <a:srgbClr val="000000"/>
              </a:solidFill>
              <a:uFillTx/>
              <a:latin typeface="Arial"/>
            </a:endParaRPr>
          </a:p>
          <a:p>
            <a:pPr marL="343080" indent="-251280">
              <a:lnSpc>
                <a:spcPct val="100000"/>
              </a:lnSpc>
              <a:buNone/>
              <a:tabLst>
                <a:tab algn="l" pos="0"/>
              </a:tabLst>
            </a:pPr>
            <a:r>
              <a:rPr b="0" lang="en-IN" sz="1800" strike="noStrike" u="none">
                <a:solidFill>
                  <a:srgbClr val="3f3f3f"/>
                </a:solidFill>
                <a:uFillTx/>
                <a:latin typeface="Trebuchet MS"/>
                <a:ea typeface="Trebuchet MS"/>
              </a:rPr>
              <a:t>URL :- https://github.com/dev-hints/Steganography.git</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LibreOffice/24.8.4.2$Linux_X86_64 LibreOffice_project/480$Build-2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2025-02-26T12:57:57Z</dcterms:modified>
  <cp:revision>2</cp:revision>
  <dc:subject/>
  <dc:title/>
</cp:coreProperties>
</file>