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맑은 고딕" panose="020B0503020000020004" pitchFamily="50" charset="-127"/>
      <p:regular r:id="rId7"/>
      <p:bold r:id="rId8"/>
    </p:embeddedFont>
    <p:embeddedFont>
      <p:font typeface="나눔바른고딕" panose="020B0603020101020101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C45"/>
    <a:srgbClr val="8C7764"/>
    <a:srgbClr val="595736"/>
    <a:srgbClr val="71733D"/>
    <a:srgbClr val="F0F0F2"/>
    <a:srgbClr val="C6AEA2"/>
    <a:srgbClr val="E1B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0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34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9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1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29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0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03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3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6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14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07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73AF2-201B-418F-B8B2-7E4D7387CD19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2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121" y="386080"/>
            <a:ext cx="4878113" cy="60858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34930" y="6471920"/>
            <a:ext cx="1486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Artist - Kian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Mosharaf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00" y="4346273"/>
            <a:ext cx="267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깔끔한</a:t>
            </a:r>
            <a:r>
              <a:rPr lang="en-US" altLang="ko-KR" sz="24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24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</a:t>
            </a:r>
            <a:endParaRPr lang="ko-KR" altLang="en-US" sz="24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800" y="1171063"/>
            <a:ext cx="2672080" cy="283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C7764"/>
                </a:solidFill>
                <a:latin typeface="Gotham Medium" panose="02000604030000020004" pitchFamily="50" charset="0"/>
              </a:rPr>
              <a:t>TONE ON TONE</a:t>
            </a:r>
            <a:endParaRPr lang="ko-KR" altLang="en-US" sz="6600" dirty="0">
              <a:solidFill>
                <a:srgbClr val="8C7764"/>
              </a:solidFill>
              <a:latin typeface="Gotham Medium" panose="02000604030000020004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6800" y="4807938"/>
            <a:ext cx="443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6AEA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가을 </a:t>
            </a:r>
            <a:r>
              <a:rPr lang="ko-KR" altLang="en-US" b="1" dirty="0" err="1" smtClean="0">
                <a:solidFill>
                  <a:srgbClr val="C6AEA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톤온톤</a:t>
            </a:r>
            <a:r>
              <a:rPr lang="ko-KR" altLang="en-US" b="1" dirty="0" smtClean="0">
                <a:solidFill>
                  <a:srgbClr val="C6AEA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느낌의 깔끔한 </a:t>
            </a:r>
            <a:r>
              <a:rPr lang="en-US" altLang="ko-KR" b="1" dirty="0" smtClean="0">
                <a:solidFill>
                  <a:srgbClr val="C6AEA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b="1" dirty="0" smtClean="0">
                <a:solidFill>
                  <a:srgbClr val="C6AEA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만들기</a:t>
            </a:r>
            <a:endParaRPr lang="ko-KR" altLang="en-US" b="1" dirty="0">
              <a:solidFill>
                <a:srgbClr val="C6AEA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6800" y="5469199"/>
            <a:ext cx="443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By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혜링이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삼성물산 건설부문 </a:t>
            </a:r>
            <a:r>
              <a:rPr lang="ko-KR" altLang="en-US" sz="1400" dirty="0" err="1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전문필진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750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8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66800" y="1171063"/>
            <a:ext cx="5486400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INDEX</a:t>
            </a:r>
            <a:endParaRPr lang="ko-KR" altLang="en-US" sz="6600" dirty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49680" y="2631440"/>
            <a:ext cx="2265680" cy="1808480"/>
          </a:xfrm>
          <a:prstGeom prst="rect">
            <a:avLst/>
          </a:prstGeom>
          <a:blipFill dpi="0" rotWithShape="1">
            <a:blip r:embed="rId2"/>
            <a:srcRect/>
            <a:stretch>
              <a:fillRect t="-10000" b="-2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49680" y="4569793"/>
            <a:ext cx="2265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제목 입력</a:t>
            </a:r>
            <a:endParaRPr lang="ko-KR" altLang="en-US" sz="20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9680" y="5034918"/>
            <a:ext cx="2265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</a:t>
            </a:r>
            <a:r>
              <a:rPr lang="ko-KR" altLang="en-US" sz="1400" dirty="0" smtClean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제목</a:t>
            </a:r>
            <a:r>
              <a:rPr lang="ko-KR" altLang="en-US" sz="1400" dirty="0" smtClean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ko-KR" altLang="en-US" sz="1400" dirty="0" smtClean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대한</a:t>
            </a:r>
            <a:endParaRPr lang="en-US" altLang="ko-KR" sz="1400" dirty="0" smtClean="0">
              <a:solidFill>
                <a:srgbClr val="848C4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설명을 간략히 적어주세요</a:t>
            </a:r>
            <a:endParaRPr lang="ko-KR" altLang="en-US" sz="1400" dirty="0">
              <a:solidFill>
                <a:srgbClr val="848C4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35493" y="2631440"/>
            <a:ext cx="2265680" cy="1808480"/>
          </a:xfrm>
          <a:prstGeom prst="rect">
            <a:avLst/>
          </a:prstGeom>
          <a:blipFill>
            <a:blip r:embed="rId3"/>
            <a:stretch>
              <a:fillRect t="-10000" b="-2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35493" y="4569793"/>
            <a:ext cx="2265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02. 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제목 입력</a:t>
            </a:r>
            <a:endParaRPr lang="ko-KR" altLang="en-US" sz="20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5493" y="5034918"/>
            <a:ext cx="2265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제목에 대한</a:t>
            </a:r>
            <a:endParaRPr lang="en-US" altLang="ko-KR" sz="1400" dirty="0">
              <a:solidFill>
                <a:srgbClr val="848C4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설명을 간략히 적어주세요</a:t>
            </a:r>
            <a:endParaRPr lang="ko-KR" altLang="en-US" sz="1400" dirty="0">
              <a:solidFill>
                <a:srgbClr val="848C4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21306" y="2631440"/>
            <a:ext cx="2265680" cy="1808480"/>
          </a:xfrm>
          <a:prstGeom prst="rect">
            <a:avLst/>
          </a:prstGeom>
          <a:blipFill>
            <a:blip r:embed="rId4"/>
            <a:stretch>
              <a:fillRect t="-10000" b="-2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21306" y="4569793"/>
            <a:ext cx="2265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03. 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제목 입력</a:t>
            </a:r>
            <a:endParaRPr lang="ko-KR" altLang="en-US" sz="20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21306" y="5034918"/>
            <a:ext cx="2265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제목에 대한</a:t>
            </a:r>
            <a:endParaRPr lang="en-US" altLang="ko-KR" sz="1400" dirty="0">
              <a:solidFill>
                <a:srgbClr val="848C4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설명을 간략히 적어주세요</a:t>
            </a:r>
            <a:endParaRPr lang="ko-KR" altLang="en-US" sz="1400" dirty="0">
              <a:solidFill>
                <a:srgbClr val="848C4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07120" y="2631440"/>
            <a:ext cx="2265680" cy="1808480"/>
          </a:xfrm>
          <a:prstGeom prst="rect">
            <a:avLst/>
          </a:prstGeom>
          <a:blipFill>
            <a:blip r:embed="rId5"/>
            <a:stretch>
              <a:fillRect t="-10000" b="-2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07119" y="4569793"/>
            <a:ext cx="2265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04. 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제목 입력</a:t>
            </a:r>
            <a:endParaRPr lang="ko-KR" altLang="en-US" sz="20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07119" y="5034918"/>
            <a:ext cx="2265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제목에 대한</a:t>
            </a:r>
            <a:endParaRPr lang="en-US" altLang="ko-KR" sz="1400" dirty="0">
              <a:solidFill>
                <a:srgbClr val="848C4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설명을 간략히 적어주세요</a:t>
            </a:r>
            <a:endParaRPr lang="ko-KR" altLang="en-US" sz="1400" dirty="0">
              <a:solidFill>
                <a:srgbClr val="848C4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662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3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023360" y="0"/>
            <a:ext cx="518160" cy="6858000"/>
          </a:xfrm>
          <a:prstGeom prst="rect">
            <a:avLst/>
          </a:prstGeom>
          <a:solidFill>
            <a:srgbClr val="717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0" y="1171063"/>
            <a:ext cx="1564640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01.</a:t>
            </a:r>
            <a:endParaRPr lang="ko-KR" altLang="en-US" sz="6600" dirty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27600" y="1171063"/>
            <a:ext cx="1564640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02.</a:t>
            </a:r>
            <a:endParaRPr lang="ko-KR" altLang="en-US" sz="6600" dirty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7387" y="2406094"/>
            <a:ext cx="2265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이곳에는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텍스트를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입력하면 좋을까요</a:t>
            </a:r>
            <a:r>
              <a:rPr lang="en-US" altLang="ko-KR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0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81815" y="2406094"/>
            <a:ext cx="2265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이곳에는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텍스트를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입력하면 좋을까요</a:t>
            </a:r>
            <a:r>
              <a:rPr lang="en-US" altLang="ko-KR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0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87120" y="4185920"/>
            <a:ext cx="25095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87120" y="4800600"/>
            <a:ext cx="25095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87120" y="5415280"/>
            <a:ext cx="25095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081814" y="4206240"/>
            <a:ext cx="585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081814" y="4820920"/>
            <a:ext cx="585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081814" y="5435600"/>
            <a:ext cx="585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3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7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66800" y="1171063"/>
            <a:ext cx="1564640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595736"/>
                </a:solidFill>
                <a:latin typeface="Gotham Medium" panose="02000604030000020004" pitchFamily="50" charset="0"/>
              </a:rPr>
              <a:t>03.</a:t>
            </a:r>
            <a:endParaRPr lang="ko-KR" altLang="en-US" sz="6600" dirty="0">
              <a:solidFill>
                <a:srgbClr val="595736"/>
              </a:solidFill>
              <a:latin typeface="Gotham Medium" panose="02000604030000020004" pitchFamily="50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16" y="1402079"/>
            <a:ext cx="6062964" cy="40389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7386" y="2243534"/>
            <a:ext cx="3100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Artist.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Kian </a:t>
            </a:r>
            <a:r>
              <a:rPr lang="en-US" altLang="ko-KR" sz="2000" b="1" dirty="0" err="1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Mosharaf</a:t>
            </a:r>
            <a:endParaRPr lang="ko-KR" altLang="en-US" sz="20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7386" y="3245356"/>
            <a:ext cx="35070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Kian </a:t>
            </a:r>
            <a:r>
              <a:rPr lang="en-US" altLang="ko-KR" sz="1600" dirty="0" err="1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Mosharaf</a:t>
            </a:r>
            <a:r>
              <a:rPr lang="en-US" altLang="ko-KR" sz="1600" dirty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is an illustrator and graphic designer from Dallas, Texas who currently resides in </a:t>
            </a:r>
            <a:r>
              <a:rPr lang="en-US" altLang="ko-KR" sz="1600" dirty="0" err="1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Barcelona,Spain</a:t>
            </a:r>
            <a:r>
              <a:rPr lang="en-US" altLang="ko-KR" sz="1600" dirty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In 2018 he received his Masters in Creative Illustration from </a:t>
            </a:r>
            <a:r>
              <a:rPr lang="en-US" altLang="ko-KR" sz="1600" dirty="0" err="1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Bau</a:t>
            </a:r>
            <a:r>
              <a:rPr lang="en-US" altLang="ko-KR" sz="1600" dirty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in Barcelona. </a:t>
            </a:r>
            <a:endParaRPr lang="ko-KR" altLang="en-US" sz="1600" dirty="0">
              <a:solidFill>
                <a:srgbClr val="848C4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826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7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66800" y="1171063"/>
            <a:ext cx="1564640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C7764"/>
                </a:solidFill>
                <a:latin typeface="Gotham Medium" panose="02000604030000020004" pitchFamily="50" charset="0"/>
              </a:rPr>
              <a:t>04.</a:t>
            </a:r>
            <a:endParaRPr lang="ko-KR" altLang="en-US" sz="6600" dirty="0">
              <a:solidFill>
                <a:srgbClr val="8C7764"/>
              </a:solidFill>
              <a:latin typeface="Gotham Medium" panose="02000604030000020004" pitchFamily="50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84880" y="1460937"/>
            <a:ext cx="4064000" cy="471527"/>
          </a:xfrm>
          <a:prstGeom prst="rect">
            <a:avLst/>
          </a:prstGeom>
          <a:solidFill>
            <a:srgbClr val="8C7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48048" y="1605280"/>
            <a:ext cx="6560591" cy="965200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08030" y="1960880"/>
            <a:ext cx="606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텍스트를 입력해주세요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28404" y="1445548"/>
            <a:ext cx="3422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[1]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제목을 입력해주세요</a:t>
            </a:r>
            <a:r>
              <a:rPr lang="en-US" altLang="ko-KR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84880" y="2998212"/>
            <a:ext cx="4064000" cy="471527"/>
          </a:xfrm>
          <a:prstGeom prst="rect">
            <a:avLst/>
          </a:prstGeom>
          <a:solidFill>
            <a:srgbClr val="8C7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48048" y="3142555"/>
            <a:ext cx="6560591" cy="965200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08030" y="3498155"/>
            <a:ext cx="606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텍스트를 입력해주세요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28404" y="2982823"/>
            <a:ext cx="3422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[2]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제목을 입력해주세요</a:t>
            </a:r>
            <a:r>
              <a:rPr lang="en-US" altLang="ko-KR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84880" y="4535487"/>
            <a:ext cx="4064000" cy="471527"/>
          </a:xfrm>
          <a:prstGeom prst="rect">
            <a:avLst/>
          </a:prstGeom>
          <a:solidFill>
            <a:srgbClr val="8C7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48048" y="4679830"/>
            <a:ext cx="6560591" cy="965200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08030" y="5035430"/>
            <a:ext cx="606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텍스트를 입력해주세요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28404" y="4520098"/>
            <a:ext cx="3422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[3]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제목을 입력해주세요</a:t>
            </a:r>
            <a:r>
              <a:rPr lang="en-US" altLang="ko-KR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6800" y="2528659"/>
            <a:ext cx="20200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TONE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ON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TON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PPT</a:t>
            </a:r>
            <a:br>
              <a:rPr lang="en-US" altLang="ko-KR" sz="2400" dirty="0" smtClean="0">
                <a:solidFill>
                  <a:srgbClr val="848C45"/>
                </a:solidFill>
                <a:latin typeface="Gotham Medium" panose="02000604030000020004" pitchFamily="50" charset="0"/>
              </a:rPr>
            </a:br>
            <a:r>
              <a:rPr lang="en-US" altLang="ko-KR" sz="24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TEMPLATE</a:t>
            </a:r>
            <a:endParaRPr lang="ko-KR" altLang="en-US" sz="2400" dirty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98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158</Words>
  <Application>Microsoft Office PowerPoint</Application>
  <PresentationFormat>와이드스크린</PresentationFormat>
  <Paragraphs>41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Gotham Medium</vt:lpstr>
      <vt:lpstr>맑은 고딕</vt:lpstr>
      <vt:lpstr>나눔바른고딕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Emma</dc:creator>
  <cp:lastModifiedBy>Kim Emma</cp:lastModifiedBy>
  <cp:revision>18</cp:revision>
  <dcterms:created xsi:type="dcterms:W3CDTF">2019-09-08T14:28:11Z</dcterms:created>
  <dcterms:modified xsi:type="dcterms:W3CDTF">2019-10-04T07:44:59Z</dcterms:modified>
</cp:coreProperties>
</file>