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8" r:id="rId5"/>
    <p:sldId id="269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70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887AA-BB39-4FEC-AE69-5F7122E6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1DC5A-330B-4921-8970-0AF79B07D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575A-5E13-44CD-820C-C48B9183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04148-4883-42E3-A63E-0FA8EB7F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1D88-BBD3-4C53-9485-50DC67B9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1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17B7-63ED-4253-AEEC-74564882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78EA9-8435-4B87-9F93-57138EAF9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AA290-AF32-461F-BE13-D7DD78F1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2AC1A-7CBB-420A-ABA8-813548B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3F975-4888-463F-ADDB-C01B4452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F5CE3-6159-480D-B506-337721E2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4C06B-BFA6-493D-9A77-EF0B35E5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B56AC-B285-487D-9F7C-B5CCD3A9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6E829-9E5C-4802-90DA-C3425210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CED64-1833-4FEE-A78B-303945D0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2B334-9E42-402C-BD73-52AD4341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0F9C-0F0C-46CE-A7A1-13AD2F80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4011A-C873-4141-97A0-16F2D50E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041A-ECE4-406C-930D-E4B8D44D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E1437-1DBE-438B-BF84-CA07B61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4F53C-7AAB-494B-BAB3-B6C16AB0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1729E-DBEC-49B4-8788-1BFCF198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D312C-EE8B-4C62-BBC5-74A77451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FBD66-556B-459E-B7BD-A7E49007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59509-0F3A-4F59-B025-E77B9B42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C2ADC-9C2D-48C7-843A-091CB951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7F06A-AB12-4664-A04B-9E20B2F8B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80CA7-8DCC-4A6B-AAC7-D2633CF5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98411-65DA-49D2-AC77-5B204998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02CA0-760A-4349-A90B-93636EF6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C04B7-E246-43D0-A595-5B470F21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7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BC1A-C34F-4C43-80CC-B5DB775A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4DD09-C6EB-4C58-B82C-6D785ADF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D4A9D-A7E4-4C09-A6B7-EE74A4E9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36715-E711-4266-9199-0DE356DF8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B91351-737D-4DB1-8808-209BADF57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33923-5A0D-4918-8A5F-29EC91E0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4CEA68-ABF2-4DCB-BFCA-01B45B73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E41362-A4F7-48F6-BC0C-2B67625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4A1B-7AD8-4362-ABB2-FF54254B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02DCE-DD8E-4445-9C3E-77CBCA1C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2762E-5603-40FE-8AE9-EA0E5FE4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F4675D-4C02-4F9B-8F46-2340177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8F3619-2B95-42EC-A046-E9F1AB6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04F30-6971-4852-AF38-21CFC1E0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8F242A-64E1-40E4-AC47-1AE93930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D67-3CE1-45FE-8760-03C41F5B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DCE5-A1CC-42DA-B9DB-687A2E5E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587A3-4BE9-47E3-9C5F-3930B6C9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C37BB-E6D1-4A33-83FF-4B86FB31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D3DA7-C26D-4F2A-B230-428A8BB7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4A036-F1E9-4FE4-B3F4-65D9F00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A921-D4FF-43AB-A735-CFAC6D99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4ED87-1929-4DC4-A096-6A48862C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EABC5-F356-427E-83FC-D4414CB3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5BE0C-654F-4BF2-9139-CDA83BD8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35A77-0889-4E72-AB87-9606CC86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ED486-4836-466F-B970-441966E8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3FEE7C-2F03-4136-8E75-80072B37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D7AF2-2EFB-4B7F-B1AD-5444E39D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E5FBB-EE9B-4474-86F8-D9CC7E5EF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49FE-7221-47BD-88A2-E39483B2D33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C33ED-ECDC-4088-8CF2-EF31D987B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21D0A-D7B2-4262-A622-808606638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8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r/uufrWr/1" TargetMode="External"/><Relationship Id="rId2" Type="http://schemas.openxmlformats.org/officeDocument/2006/relationships/hyperlink" Target="https://nachwon.github.io/regular-express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y.readthedocs.io/en/stable/" TargetMode="External"/><Relationship Id="rId2" Type="http://schemas.openxmlformats.org/officeDocument/2006/relationships/hyperlink" Target="https://python-visualization.github.io/folium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326B6-CB91-4817-BD3A-461AFA0E6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라이브 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89A6D-2187-4EBB-AEBC-F41397A24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Library map</a:t>
            </a:r>
          </a:p>
          <a:p>
            <a:r>
              <a:rPr lang="en-US" altLang="ko-KR" dirty="0"/>
              <a:t>Live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93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2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46270" y="1370290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해결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소재지도로명주소 사용하여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 를 찾는다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965AD-725F-4E4E-A206-5B149C89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781300"/>
            <a:ext cx="9620250" cy="34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309812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</a:t>
            </a:r>
            <a:r>
              <a:rPr lang="ko-KR" altLang="en-US" sz="2400" dirty="0"/>
              <a:t>파일로 제공해주는 주소 데이터로는 조회가 되지 않는 것이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문제점 발생</a:t>
            </a:r>
            <a:r>
              <a:rPr lang="en-US" altLang="ko-KR" sz="2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4A93D-5000-4CD5-AD79-7C4A5B1F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2" y="1594870"/>
            <a:ext cx="5886450" cy="46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3"/>
            <a:ext cx="830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가공해야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 </a:t>
            </a:r>
            <a:r>
              <a:rPr lang="ko-KR" altLang="en-US" sz="2400" dirty="0"/>
              <a:t>데이터에 있는</a:t>
            </a:r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57(</a:t>
            </a:r>
            <a:r>
              <a:rPr lang="ko-KR" altLang="en-US" sz="2400" dirty="0" err="1"/>
              <a:t>구암동</a:t>
            </a:r>
            <a:r>
              <a:rPr lang="en-US" altLang="ko-KR" sz="2400" dirty="0"/>
              <a:t>) – </a:t>
            </a:r>
            <a:r>
              <a:rPr lang="ko-KR" altLang="en-US" sz="2400" dirty="0" err="1"/>
              <a:t>조회안됨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</a:t>
            </a:r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가공 후 조회가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8E99C-1E63-4F2D-944C-99F113F4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6" y="3429000"/>
            <a:ext cx="992118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주소 데이터를 조회가 되게끔 가공하자</a:t>
            </a:r>
            <a:r>
              <a:rPr lang="en-US" altLang="ko-KR" sz="2400" dirty="0"/>
              <a:t> – </a:t>
            </a:r>
            <a:r>
              <a:rPr lang="ko-KR" altLang="en-US" sz="2400" dirty="0"/>
              <a:t>정규표현식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조회가 되게끔 적절하게 바꿔볼까</a:t>
            </a:r>
            <a:r>
              <a:rPr lang="en-US" altLang="ko-KR" sz="2400" dirty="0"/>
              <a:t>? =&gt; </a:t>
            </a:r>
            <a:r>
              <a:rPr lang="ko-KR" altLang="en-US" sz="2400" dirty="0"/>
              <a:t>정규표현식 사용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데이터를 하나씩 대입해보면서 조회가 되는 경우의 규칙을 찾아본다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뒤에 괄호가 있는 경우 조회가 안됨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괄호를 지운다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457200" indent="-457200">
              <a:buAutoNum type="arabicPeriod" startAt="2"/>
            </a:pPr>
            <a:r>
              <a:rPr lang="ko-KR" altLang="en-US" sz="2400" dirty="0"/>
              <a:t>*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앞에는 띄어쓰기가 있으면 조회가 안됨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띄어쓰기를 지운다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 startAt="2"/>
            </a:pPr>
            <a:r>
              <a:rPr lang="ko-KR" altLang="en-US" sz="2400" dirty="0" err="1"/>
              <a:t>번길이</a:t>
            </a:r>
            <a:r>
              <a:rPr lang="ko-KR" altLang="en-US" sz="2400" dirty="0"/>
              <a:t> 붙지 않은 숫자는 앞에 띄어쓰기가 한 칸 있어야 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 startAt="2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502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주소 데이터를 조회가 되게끔 가공하자 </a:t>
            </a:r>
            <a:r>
              <a:rPr lang="en-US" altLang="ko-KR" sz="2400" dirty="0"/>
              <a:t>– </a:t>
            </a:r>
            <a:r>
              <a:rPr lang="ko-KR" altLang="en-US" sz="2400" dirty="0"/>
              <a:t>정규표현식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조회가 되게끔 적절하게 바꿔볼까</a:t>
            </a:r>
            <a:r>
              <a:rPr lang="en-US" altLang="ko-KR" sz="2400" dirty="0"/>
              <a:t>? =&gt; </a:t>
            </a:r>
            <a:r>
              <a:rPr lang="ko-KR" altLang="en-US" sz="2400" dirty="0"/>
              <a:t>정규표현식 사용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데이터를 하나씩 대입해보면서 조회가 되는 경우의 규칙을 찾아본다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뒤에 괄호가 있는 경우 조회가 안됨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괄호를 지운다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457200" indent="-457200">
              <a:buAutoNum type="arabicPeriod" startAt="2"/>
            </a:pPr>
            <a:r>
              <a:rPr lang="ko-KR" altLang="en-US" sz="2400" dirty="0"/>
              <a:t>*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앞에는 띄어쓰기가 있으면 조회가 안됨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띄어쓰기를 지운다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 startAt="2"/>
            </a:pPr>
            <a:r>
              <a:rPr lang="ko-KR" altLang="en-US" sz="2400" dirty="0" err="1"/>
              <a:t>번길</a:t>
            </a:r>
            <a:r>
              <a:rPr lang="ko-KR" altLang="en-US" sz="2400" dirty="0"/>
              <a:t> 뒤에 숫자가 있을 경우 띄어쓰기를 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 startAt="2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367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정규표현식을 사용해 가공한 주소에 위경도 구하는 함수를 호출하여도 찾지 못하는 데이터가 있음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C0EBA-613C-4574-85AB-794AB234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4" y="2267157"/>
            <a:ext cx="9670244" cy="2793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398F00-51B9-4DFB-90C4-D3DAAF2A0349}"/>
              </a:ext>
            </a:extLst>
          </p:cNvPr>
          <p:cNvSpPr txBox="1"/>
          <p:nvPr/>
        </p:nvSpPr>
        <p:spPr>
          <a:xfrm>
            <a:off x="704275" y="5433652"/>
            <a:ext cx="89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경상남도 사천시 </a:t>
            </a:r>
            <a:r>
              <a:rPr lang="ko-KR" altLang="en-US" dirty="0" err="1"/>
              <a:t>사남면</a:t>
            </a:r>
            <a:r>
              <a:rPr lang="ko-KR" altLang="en-US" dirty="0"/>
              <a:t> </a:t>
            </a:r>
            <a:r>
              <a:rPr lang="ko-KR" altLang="en-US" dirty="0" err="1"/>
              <a:t>조동길</a:t>
            </a:r>
            <a:r>
              <a:rPr lang="ko-KR" altLang="en-US" dirty="0"/>
              <a:t> </a:t>
            </a:r>
            <a:r>
              <a:rPr lang="en-US" altLang="ko-KR" dirty="0"/>
              <a:t>49-30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7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못찾는</a:t>
            </a:r>
            <a:r>
              <a:rPr lang="ko-KR" altLang="en-US" sz="2400" dirty="0"/>
              <a:t> 예시 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경상남도 사천시 </a:t>
            </a:r>
            <a:r>
              <a:rPr lang="ko-KR" altLang="en-US" sz="2400" dirty="0" err="1"/>
              <a:t>사남면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조동길</a:t>
            </a:r>
            <a:r>
              <a:rPr lang="ko-KR" altLang="en-US" sz="2400" dirty="0"/>
              <a:t> </a:t>
            </a:r>
            <a:r>
              <a:rPr lang="en-US" altLang="ko-KR" sz="2400" dirty="0"/>
              <a:t>49-30,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경기도 </a:t>
            </a:r>
            <a:r>
              <a:rPr lang="ko-KR" altLang="en-US" sz="2400" dirty="0" err="1"/>
              <a:t>여주시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흥천면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이여로</a:t>
            </a:r>
            <a:r>
              <a:rPr lang="ko-KR" altLang="en-US" sz="2400" dirty="0"/>
              <a:t> </a:t>
            </a:r>
            <a:r>
              <a:rPr lang="en-US" altLang="ko-KR" sz="2400"/>
              <a:t>1278-2 </a:t>
            </a:r>
            <a:r>
              <a:rPr lang="ko-KR" altLang="en-US" sz="2400"/>
              <a:t>등</a:t>
            </a:r>
            <a:r>
              <a:rPr lang="en-US" altLang="ko-KR" sz="2400"/>
              <a:t>..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A3194-B866-41B2-A16F-ECA9C0E0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5" y="2588268"/>
            <a:ext cx="10450409" cy="32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참고 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정규표현식 예제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2"/>
              </a:rPr>
              <a:t>https://nachwon.github.io/regular-expressions/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정규표현식 테스트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3"/>
              </a:rPr>
              <a:t>https://regex101.com/r/uufrWr/1</a:t>
            </a:r>
            <a:r>
              <a:rPr lang="en-US" altLang="ko-KR" sz="2400" dirty="0"/>
              <a:t> 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217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차례 </a:t>
            </a:r>
            <a:r>
              <a:rPr lang="en-US" altLang="ko-KR" sz="2800" dirty="0">
                <a:latin typeface="+mj-ea"/>
                <a:ea typeface="+mj-ea"/>
              </a:rPr>
              <a:t>( </a:t>
            </a:r>
            <a:r>
              <a:rPr lang="ko-KR" altLang="en-US" sz="2800" dirty="0">
                <a:latin typeface="+mj-ea"/>
                <a:ea typeface="+mj-ea"/>
              </a:rPr>
              <a:t>목표 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7572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도서관이 어디에 많이 분포 되어있는지</a:t>
            </a:r>
            <a:r>
              <a:rPr lang="en-US" altLang="ko-KR" sz="2400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도서관의 통계를 보여준다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최댓값</a:t>
            </a:r>
            <a:r>
              <a:rPr lang="en-US" altLang="ko-KR" sz="2400" dirty="0"/>
              <a:t>, </a:t>
            </a:r>
            <a:r>
              <a:rPr lang="ko-KR" altLang="en-US" sz="2400" dirty="0"/>
              <a:t>최솟값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최빈값</a:t>
            </a:r>
            <a:r>
              <a:rPr lang="en-US" altLang="ko-KR" sz="2400" dirty="0"/>
              <a:t>, </a:t>
            </a:r>
            <a:r>
              <a:rPr lang="ko-KR" altLang="en-US" sz="2400" dirty="0"/>
              <a:t>평균 </a:t>
            </a:r>
            <a:r>
              <a:rPr lang="ko-KR" altLang="en-US" sz="2400" dirty="0" err="1"/>
              <a:t>도서수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시각화 </a:t>
            </a:r>
            <a:r>
              <a:rPr lang="en-US" altLang="ko-KR" sz="2400" dirty="0"/>
              <a:t>– </a:t>
            </a:r>
            <a:r>
              <a:rPr lang="ko-KR" altLang="en-US" sz="2400" dirty="0"/>
              <a:t>동적 지도</a:t>
            </a:r>
            <a:r>
              <a:rPr lang="en-US" altLang="ko-KR" sz="2400" dirty="0"/>
              <a:t>, </a:t>
            </a:r>
            <a:r>
              <a:rPr lang="ko-KR" altLang="en-US" sz="2400" dirty="0"/>
              <a:t>원</a:t>
            </a:r>
            <a:r>
              <a:rPr lang="en-US" altLang="ko-KR" sz="2400" dirty="0"/>
              <a:t>, </a:t>
            </a:r>
            <a:r>
              <a:rPr lang="ko-KR" altLang="en-US" sz="2400" dirty="0"/>
              <a:t>막대차트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마커를 클릭했을 때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해서 많은 언급이 된 단어 출력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원하는 도서가 해당 도서관에 있는지 검색하기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5958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757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공공데이터 포털 데이터셋 활용</a:t>
            </a:r>
            <a:endParaRPr lang="en-US" altLang="ko-KR" sz="2400" dirty="0"/>
          </a:p>
          <a:p>
            <a:r>
              <a:rPr lang="en-US" altLang="ko-KR" sz="2400" dirty="0"/>
              <a:t>https://www.data.go.kr/data/15013109/standard.do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734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6680B-63EF-4580-A34E-369AAC72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6"/>
          <a:stretch/>
        </p:blipFill>
        <p:spPr>
          <a:xfrm>
            <a:off x="1250260" y="820254"/>
            <a:ext cx="9265340" cy="57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A87A6-11ED-4216-8550-04725071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547812"/>
            <a:ext cx="12087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4" y="851833"/>
            <a:ext cx="9853612" cy="54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구현방법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7572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라이브러리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folium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https://python-visualization.github.io/folium/index.html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사용 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>
                <a:hlinkClick r:id="rId3"/>
              </a:rPr>
              <a:t>https://geopy.readthedocs.io/en/stable/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9875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916254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BD7D7-7751-4BF5-A3C7-E8EBA3DE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6"/>
          <a:stretch/>
        </p:blipFill>
        <p:spPr>
          <a:xfrm>
            <a:off x="771561" y="1996651"/>
            <a:ext cx="10648877" cy="18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60899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427D1-56DF-494D-803C-601EF445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851833"/>
            <a:ext cx="7877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412</Words>
  <Application>Microsoft Office PowerPoint</Application>
  <PresentationFormat>와이드스크린</PresentationFormat>
  <Paragraphs>73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라이브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2023-08-10T07:51:07Z</dcterms:created>
  <dcterms:modified xsi:type="dcterms:W3CDTF">2023-08-11T08:32:40Z</dcterms:modified>
</cp:coreProperties>
</file>