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8" r:id="rId4"/>
    <p:sldId id="279" r:id="rId5"/>
    <p:sldId id="257" r:id="rId6"/>
    <p:sldId id="268" r:id="rId7"/>
    <p:sldId id="269" r:id="rId8"/>
    <p:sldId id="267" r:id="rId9"/>
    <p:sldId id="280" r:id="rId10"/>
    <p:sldId id="259" r:id="rId11"/>
    <p:sldId id="281" r:id="rId12"/>
    <p:sldId id="260" r:id="rId13"/>
    <p:sldId id="261" r:id="rId14"/>
    <p:sldId id="262" r:id="rId15"/>
    <p:sldId id="263" r:id="rId16"/>
    <p:sldId id="264" r:id="rId17"/>
    <p:sldId id="266" r:id="rId18"/>
    <p:sldId id="272" r:id="rId19"/>
    <p:sldId id="273" r:id="rId20"/>
    <p:sldId id="274" r:id="rId21"/>
    <p:sldId id="275" r:id="rId22"/>
    <p:sldId id="276" r:id="rId23"/>
    <p:sldId id="277" r:id="rId24"/>
    <p:sldId id="27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7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887AA-BB39-4FEC-AE69-5F7122E6A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41DC5A-330B-4921-8970-0AF79B07D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3575A-5E13-44CD-820C-C48B9183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204148-4883-42E3-A63E-0FA8EB7F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531D88-BBD3-4C53-9485-50DC67B9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1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A17B7-63ED-4253-AEEC-74564882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078EA9-8435-4B87-9F93-57138EAF9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DAA290-AF32-461F-BE13-D7DD78F1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52AC1A-7CBB-420A-ABA8-813548B0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63F975-4888-463F-ADDB-C01B4452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41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DF5CE3-6159-480D-B506-337721E20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64C06B-BFA6-493D-9A77-EF0B35E5A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B56AC-B285-487D-9F7C-B5CCD3A95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E6E829-9E5C-4802-90DA-C3425210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ACED64-1833-4FEE-A78B-303945D0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16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2B334-9E42-402C-BD73-52AD4341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20F9C-0F0C-46CE-A7A1-13AD2F80C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4011A-C873-4141-97A0-16F2D50E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5041A-ECE4-406C-930D-E4B8D44DE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E1437-1DBE-438B-BF84-CA07B612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43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4F53C-7AAB-494B-BAB3-B6C16AB0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41729E-DBEC-49B4-8788-1BFCF1983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D312C-EE8B-4C62-BBC5-74A774517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FBD66-556B-459E-B7BD-A7E49007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59509-0F3A-4F59-B025-E77B9B42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9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C2ADC-9C2D-48C7-843A-091CB951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27F06A-AB12-4664-A04B-9E20B2F8B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880CA7-8DCC-4A6B-AAC7-D2633CF57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798411-65DA-49D2-AC77-5B204998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402CA0-760A-4349-A90B-93636EF6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FC04B7-E246-43D0-A595-5B470F21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87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BC1A-C34F-4C43-80CC-B5DB775AB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44DD09-C6EB-4C58-B82C-6D785ADF0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0D4A9D-A7E4-4C09-A6B7-EE74A4E97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D36715-E711-4266-9199-0DE356DF8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B91351-737D-4DB1-8808-209BADF57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933923-5A0D-4918-8A5F-29EC91E0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4CEA68-ABF2-4DCB-BFCA-01B45B73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E41362-A4F7-48F6-BC0C-2B67625F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43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44A1B-7AD8-4362-ABB2-FF54254B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402DCE-DD8E-4445-9C3E-77CBCA1C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72762E-5603-40FE-8AE9-EA0E5FE4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F4675D-4C02-4F9B-8F46-2340177F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8F3619-2B95-42EC-A046-E9F1AB66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204F30-6971-4852-AF38-21CFC1E0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8F242A-64E1-40E4-AC47-1AE93930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6D67-3CE1-45FE-8760-03C41F5B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95DCE5-A1CC-42DA-B9DB-687A2E5E9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C587A3-4BE9-47E3-9C5F-3930B6C97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5C37BB-E6D1-4A33-83FF-4B86FB31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BD3DA7-C26D-4F2A-B230-428A8BB7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94A036-F1E9-4FE4-B3F4-65D9F002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98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1A921-D4FF-43AB-A735-CFAC6D999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B4ED87-1929-4DC4-A096-6A48862C3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3EABC5-F356-427E-83FC-D4414CB33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55BE0C-654F-4BF2-9139-CDA83BD82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735A77-0889-4E72-AB87-9606CC869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2ED486-4836-466F-B970-441966E8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16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3FEE7C-2F03-4136-8E75-80072B374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5D7AF2-2EFB-4B7F-B1AD-5444E39D3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2E5FBB-EE9B-4474-86F8-D9CC7E5EF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649FE-7221-47BD-88A2-E39483B2D334}" type="datetimeFigureOut">
              <a:rPr lang="ko-KR" altLang="en-US" smtClean="0"/>
              <a:t>2023-08-12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8C33ED-ECDC-4088-8CF2-EF31D987B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21D0A-D7B2-4262-A622-808606638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38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eopy.readthedocs.io/en/stable/" TargetMode="External"/><Relationship Id="rId2" Type="http://schemas.openxmlformats.org/officeDocument/2006/relationships/hyperlink" Target="https://python-visualization.github.io/folium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r/uufrWr/1" TargetMode="External"/><Relationship Id="rId2" Type="http://schemas.openxmlformats.org/officeDocument/2006/relationships/hyperlink" Target="https://nachwon.github.io/regular-expression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hatwant.com/entry/matplotlib-hangul-colab-local" TargetMode="External"/><Relationship Id="rId5" Type="http://schemas.openxmlformats.org/officeDocument/2006/relationships/hyperlink" Target="https://www.google.co.kr/maps" TargetMode="External"/><Relationship Id="rId4" Type="http://schemas.openxmlformats.org/officeDocument/2006/relationships/hyperlink" Target="https://address.dawul.co.kr/index.ph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326B6-CB91-4817-BD3A-461AFA0E6D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라이브 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A89A6D-2187-4EBB-AEBC-F41397A24A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Library map</a:t>
            </a:r>
          </a:p>
          <a:p>
            <a:r>
              <a:rPr lang="en-US" altLang="ko-KR" dirty="0"/>
              <a:t>Live map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935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구현방법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957262" y="1265038"/>
            <a:ext cx="95378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파이썬</a:t>
            </a:r>
            <a:r>
              <a:rPr lang="ko-KR" altLang="en-US" sz="2400" dirty="0"/>
              <a:t> 라이브러리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folium </a:t>
            </a:r>
            <a:r>
              <a:rPr lang="ko-KR" altLang="en-US" sz="2400" dirty="0"/>
              <a:t>사용 </a:t>
            </a:r>
            <a:r>
              <a:rPr lang="en-US" altLang="ko-KR" sz="2400" dirty="0"/>
              <a:t>: </a:t>
            </a:r>
            <a:r>
              <a:rPr lang="ko-KR" altLang="en-US" sz="2400" dirty="0"/>
              <a:t>지도 시각화 라이브러리</a:t>
            </a:r>
            <a:br>
              <a:rPr lang="en-US" altLang="ko-KR" sz="2400" dirty="0"/>
            </a:br>
            <a:r>
              <a:rPr lang="en-US" altLang="ko-KR" sz="2400" dirty="0">
                <a:hlinkClick r:id="rId2"/>
              </a:rPr>
              <a:t>https://python-visualization.github.io/folium/index.html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 err="1"/>
              <a:t>Geopy</a:t>
            </a:r>
            <a:r>
              <a:rPr lang="en-US" altLang="ko-KR" sz="2400" dirty="0"/>
              <a:t> </a:t>
            </a:r>
            <a:r>
              <a:rPr lang="ko-KR" altLang="en-US" sz="2400" dirty="0"/>
              <a:t>사용 </a:t>
            </a:r>
            <a:r>
              <a:rPr lang="en-US" altLang="ko-KR" sz="2400" dirty="0"/>
              <a:t>: </a:t>
            </a:r>
            <a:r>
              <a:rPr lang="ko-KR" altLang="en-US" sz="2400" dirty="0"/>
              <a:t>위도 경도 찾는 함수가 있는 라이브러리</a:t>
            </a:r>
            <a:endParaRPr lang="en-US" altLang="ko-KR" sz="2400" dirty="0"/>
          </a:p>
          <a:p>
            <a:pPr lvl="1"/>
            <a:r>
              <a:rPr lang="en-US" altLang="ko-KR" sz="2400" dirty="0">
                <a:hlinkClick r:id="rId3"/>
              </a:rPr>
              <a:t>https://geopy.readthedocs.io/en/stable/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matplotlib </a:t>
            </a:r>
            <a:r>
              <a:rPr lang="ko-KR" altLang="en-US" sz="2400" dirty="0"/>
              <a:t>사용</a:t>
            </a:r>
            <a:r>
              <a:rPr lang="en-US" altLang="ko-KR" sz="2400" dirty="0"/>
              <a:t> : </a:t>
            </a:r>
            <a:r>
              <a:rPr lang="ko-KR" altLang="en-US" sz="2400" dirty="0"/>
              <a:t>시각화 라이브러리</a:t>
            </a:r>
            <a:endParaRPr lang="en-US" altLang="ko-KR" sz="2400" dirty="0"/>
          </a:p>
          <a:p>
            <a:pPr lvl="1"/>
            <a:r>
              <a:rPr lang="en-US" altLang="ko-KR" sz="2400" dirty="0">
                <a:hlinkClick r:id="rId4"/>
              </a:rPr>
              <a:t>https://matplotlib.org</a:t>
            </a:r>
            <a:r>
              <a:rPr lang="en-US" altLang="ko-K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8755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704176" y="2302268"/>
            <a:ext cx="70266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/>
              <a:t>데이터 </a:t>
            </a:r>
            <a:r>
              <a:rPr lang="ko-KR" altLang="en-US" sz="8000" dirty="0" err="1"/>
              <a:t>전처리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801442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문제점</a:t>
            </a:r>
            <a:r>
              <a:rPr lang="en-US" altLang="ko-KR" sz="2800" dirty="0">
                <a:latin typeface="+mj-ea"/>
                <a:ea typeface="+mj-ea"/>
              </a:rPr>
              <a:t>1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1916254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경도</a:t>
            </a:r>
            <a:r>
              <a:rPr lang="en-US" altLang="ko-KR" sz="2400" dirty="0"/>
              <a:t>, </a:t>
            </a:r>
            <a:r>
              <a:rPr lang="ko-KR" altLang="en-US" sz="2400" dirty="0"/>
              <a:t>위도가 없음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결측치</a:t>
            </a:r>
            <a:r>
              <a:rPr lang="ko-KR" altLang="en-US" sz="2400" dirty="0"/>
              <a:t> 처리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9BD7D7-7751-4BF5-A3C7-E8EBA3DEC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26"/>
          <a:stretch/>
        </p:blipFill>
        <p:spPr>
          <a:xfrm>
            <a:off x="771561" y="1996651"/>
            <a:ext cx="10648877" cy="183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37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문제점</a:t>
            </a:r>
            <a:r>
              <a:rPr lang="en-US" altLang="ko-KR" sz="2800" dirty="0">
                <a:latin typeface="+mj-ea"/>
                <a:ea typeface="+mj-ea"/>
              </a:rPr>
              <a:t>1-1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260899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경도</a:t>
            </a:r>
            <a:r>
              <a:rPr lang="en-US" altLang="ko-KR" sz="2400" dirty="0"/>
              <a:t>, </a:t>
            </a:r>
            <a:r>
              <a:rPr lang="ko-KR" altLang="en-US" sz="2400" dirty="0"/>
              <a:t>위도가 없음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결측치</a:t>
            </a:r>
            <a:r>
              <a:rPr lang="ko-KR" altLang="en-US" sz="2400" dirty="0"/>
              <a:t> 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4427D1-56DF-494D-803C-601EF445C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851833"/>
            <a:ext cx="78771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00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해결방법</a:t>
            </a:r>
            <a:r>
              <a:rPr lang="en-US" altLang="ko-KR" sz="2800" dirty="0">
                <a:latin typeface="+mj-ea"/>
                <a:ea typeface="+mj-ea"/>
              </a:rPr>
              <a:t>1-1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28612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경도</a:t>
            </a:r>
            <a:r>
              <a:rPr lang="en-US" altLang="ko-KR" sz="2400" dirty="0"/>
              <a:t>, </a:t>
            </a:r>
            <a:r>
              <a:rPr lang="ko-KR" altLang="en-US" sz="2400" dirty="0"/>
              <a:t>위도가 없음 </a:t>
            </a:r>
            <a:r>
              <a:rPr lang="en-US" altLang="ko-KR" sz="2400" dirty="0"/>
              <a:t>-&gt; </a:t>
            </a:r>
            <a:r>
              <a:rPr lang="en-US" altLang="ko-KR" sz="2400" dirty="0" err="1"/>
              <a:t>geopy</a:t>
            </a:r>
            <a:r>
              <a:rPr lang="en-US" altLang="ko-KR" sz="2400" dirty="0"/>
              <a:t> </a:t>
            </a:r>
            <a:r>
              <a:rPr lang="ko-KR" altLang="en-US" sz="2400" dirty="0"/>
              <a:t>라이브러리 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46270" y="1370290"/>
            <a:ext cx="8947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해결 방법 </a:t>
            </a:r>
            <a:r>
              <a:rPr lang="en-US" altLang="ko-KR" sz="2400" dirty="0"/>
              <a:t>: </a:t>
            </a:r>
            <a:r>
              <a:rPr lang="ko-KR" altLang="en-US" sz="2400" dirty="0"/>
              <a:t>소재지도로명주소 사용하여</a:t>
            </a:r>
            <a:r>
              <a:rPr lang="en-US" altLang="ko-KR" sz="2400" dirty="0"/>
              <a:t> </a:t>
            </a:r>
            <a:r>
              <a:rPr lang="ko-KR" altLang="en-US" sz="2400" dirty="0"/>
              <a:t>경도</a:t>
            </a:r>
            <a:r>
              <a:rPr lang="en-US" altLang="ko-KR" sz="2400" dirty="0"/>
              <a:t>, </a:t>
            </a:r>
            <a:r>
              <a:rPr lang="ko-KR" altLang="en-US" sz="2400" dirty="0"/>
              <a:t>위도 를 찾는다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 err="1"/>
              <a:t>geopy</a:t>
            </a:r>
            <a:r>
              <a:rPr lang="en-US" altLang="ko-KR" sz="2400" dirty="0"/>
              <a:t> </a:t>
            </a:r>
            <a:r>
              <a:rPr lang="ko-KR" altLang="en-US" sz="2400" dirty="0"/>
              <a:t>라이브러리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A965AD-725F-4E4E-A206-5B149C898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781300"/>
            <a:ext cx="9620250" cy="345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24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문제점</a:t>
            </a:r>
            <a:r>
              <a:rPr lang="en-US" altLang="ko-KR" sz="2800" dirty="0">
                <a:latin typeface="+mj-ea"/>
                <a:ea typeface="+mj-ea"/>
              </a:rPr>
              <a:t>1-2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309812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가지고 있는 주소 데이터로 조회가 안됨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csv</a:t>
            </a:r>
            <a:r>
              <a:rPr lang="ko-KR" altLang="en-US" sz="2400" dirty="0"/>
              <a:t>파일로 제공해주는 주소 데이터로는 조회가 되지 않는 것이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(</a:t>
            </a:r>
            <a:r>
              <a:rPr lang="ko-KR" altLang="en-US" sz="2400" dirty="0">
                <a:solidFill>
                  <a:srgbClr val="FF0000"/>
                </a:solidFill>
              </a:rPr>
              <a:t>문제점 발생</a:t>
            </a:r>
            <a:r>
              <a:rPr lang="en-US" altLang="ko-KR" sz="2400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C4A93D-5000-4CD5-AD79-7C4A5B1F7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822" y="1594870"/>
            <a:ext cx="5886450" cy="467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29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해결방법</a:t>
            </a:r>
            <a:r>
              <a:rPr lang="en-US" altLang="ko-KR" sz="2800" dirty="0">
                <a:latin typeface="+mj-ea"/>
                <a:ea typeface="+mj-ea"/>
              </a:rPr>
              <a:t>1-2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28613"/>
            <a:ext cx="830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가지고 있는 주소 데이터로 조회가 안됨 </a:t>
            </a:r>
            <a:r>
              <a:rPr lang="en-US" altLang="ko-KR" sz="2400" dirty="0"/>
              <a:t>-&gt; </a:t>
            </a:r>
            <a:r>
              <a:rPr lang="ko-KR" altLang="en-US" sz="2400" dirty="0"/>
              <a:t>가공해야 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csv </a:t>
            </a:r>
            <a:r>
              <a:rPr lang="ko-KR" altLang="en-US" sz="2400" dirty="0"/>
              <a:t>데이터에 있는</a:t>
            </a:r>
            <a:endParaRPr lang="en-US" altLang="ko-KR" sz="2400" dirty="0"/>
          </a:p>
          <a:p>
            <a:r>
              <a:rPr lang="ko-KR" altLang="en-US" sz="2400" dirty="0"/>
              <a:t>대전광역시 유성구 유성대로</a:t>
            </a:r>
            <a:r>
              <a:rPr lang="en-US" altLang="ko-KR" sz="2400" dirty="0"/>
              <a:t>626</a:t>
            </a:r>
            <a:r>
              <a:rPr lang="ko-KR" altLang="en-US" sz="2400" dirty="0" err="1"/>
              <a:t>번길</a:t>
            </a:r>
            <a:r>
              <a:rPr lang="ko-KR" altLang="en-US" sz="2400" dirty="0"/>
              <a:t> </a:t>
            </a:r>
            <a:r>
              <a:rPr lang="en-US" altLang="ko-KR" sz="2400" dirty="0"/>
              <a:t>57(</a:t>
            </a:r>
            <a:r>
              <a:rPr lang="ko-KR" altLang="en-US" sz="2400" dirty="0" err="1"/>
              <a:t>구암동</a:t>
            </a:r>
            <a:r>
              <a:rPr lang="en-US" altLang="ko-KR" sz="2400" dirty="0"/>
              <a:t>) – </a:t>
            </a:r>
            <a:r>
              <a:rPr lang="ko-KR" altLang="en-US" sz="2400" dirty="0" err="1"/>
              <a:t>조회안됨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대전광역시 유성구 유성대로</a:t>
            </a:r>
            <a:r>
              <a:rPr lang="en-US" altLang="ko-KR" sz="2400" dirty="0"/>
              <a:t>626</a:t>
            </a:r>
            <a:r>
              <a:rPr lang="ko-KR" altLang="en-US" sz="2400" dirty="0" err="1"/>
              <a:t>번길</a:t>
            </a:r>
            <a:r>
              <a:rPr lang="ko-KR" altLang="en-US" sz="2400" dirty="0"/>
              <a:t> </a:t>
            </a:r>
            <a:r>
              <a:rPr lang="en-US" altLang="ko-KR" sz="2400" dirty="0"/>
              <a:t>57</a:t>
            </a:r>
          </a:p>
          <a:p>
            <a:r>
              <a:rPr lang="en-US" altLang="ko-KR" sz="2400" dirty="0"/>
              <a:t>-&gt; </a:t>
            </a:r>
            <a:r>
              <a:rPr lang="ko-KR" altLang="en-US" sz="2400" dirty="0"/>
              <a:t>가공 후 조회가 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58E99C-1E63-4F2D-944C-99F113F4F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406" y="3429000"/>
            <a:ext cx="9921186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77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해결방법</a:t>
            </a:r>
            <a:r>
              <a:rPr lang="en-US" altLang="ko-KR" sz="2800" dirty="0">
                <a:latin typeface="+mj-ea"/>
                <a:ea typeface="+mj-ea"/>
              </a:rPr>
              <a:t>1-2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59390"/>
            <a:ext cx="798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주소 데이터를 조회가 되게끔 가공하자</a:t>
            </a:r>
            <a:r>
              <a:rPr lang="en-US" altLang="ko-KR" sz="2400" dirty="0"/>
              <a:t> – </a:t>
            </a:r>
            <a:r>
              <a:rPr lang="ko-KR" altLang="en-US" sz="2400" dirty="0"/>
              <a:t>정규표현식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조회가 되게끔 적절하게 바꿔볼까</a:t>
            </a:r>
            <a:r>
              <a:rPr lang="en-US" altLang="ko-KR" sz="2400" dirty="0"/>
              <a:t>? =&gt; </a:t>
            </a:r>
            <a:r>
              <a:rPr lang="ko-KR" altLang="en-US" sz="2400" dirty="0"/>
              <a:t>정규표현식 사용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데이터를 하나씩 대입해보면서 조회가 되는 경우의 규칙을 찾아본다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========= </a:t>
            </a:r>
            <a:r>
              <a:rPr lang="ko-KR" altLang="en-US" sz="2400" dirty="0"/>
              <a:t>찾은 규칙 </a:t>
            </a:r>
            <a:r>
              <a:rPr lang="en-US" altLang="ko-KR" sz="2400" dirty="0"/>
              <a:t>=========</a:t>
            </a:r>
          </a:p>
          <a:p>
            <a:r>
              <a:rPr lang="en-US" altLang="ko-KR" sz="2400" dirty="0"/>
              <a:t>1. </a:t>
            </a:r>
            <a:r>
              <a:rPr lang="ko-KR" altLang="en-US" sz="2400" dirty="0"/>
              <a:t>괄호와 괄호 뒷부분 다 지우기</a:t>
            </a:r>
            <a:endParaRPr lang="en-US" altLang="ko-KR" sz="2400" dirty="0"/>
          </a:p>
          <a:p>
            <a:r>
              <a:rPr lang="en-US" altLang="ko-KR" sz="2400" dirty="0"/>
              <a:t>2. '(</a:t>
            </a:r>
            <a:r>
              <a:rPr lang="ko-KR" altLang="en-US" sz="2400" dirty="0"/>
              <a:t>숫자</a:t>
            </a:r>
            <a:r>
              <a:rPr lang="en-US" altLang="ko-KR" sz="2400" dirty="0"/>
              <a:t>)</a:t>
            </a:r>
            <a:r>
              <a:rPr lang="ko-KR" altLang="en-US" sz="2400" dirty="0" err="1"/>
              <a:t>번길</a:t>
            </a:r>
            <a:r>
              <a:rPr lang="en-US" altLang="ko-KR" sz="2400" dirty="0"/>
              <a:t>', '(</a:t>
            </a:r>
            <a:r>
              <a:rPr lang="ko-KR" altLang="en-US" sz="2400" dirty="0"/>
              <a:t>숫자</a:t>
            </a:r>
            <a:r>
              <a:rPr lang="en-US" altLang="ko-KR" sz="2400" dirty="0"/>
              <a:t>)</a:t>
            </a:r>
            <a:r>
              <a:rPr lang="ko-KR" altLang="en-US" sz="2400" dirty="0"/>
              <a:t>길</a:t>
            </a:r>
            <a:r>
              <a:rPr lang="en-US" altLang="ko-KR" sz="2400" dirty="0"/>
              <a:t>' </a:t>
            </a:r>
            <a:r>
              <a:rPr lang="ko-KR" altLang="en-US" sz="2400" dirty="0"/>
              <a:t>앞에 띄어쓰기를 지운다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r>
              <a:rPr lang="en-US" altLang="ko-KR" sz="2400" dirty="0"/>
              <a:t>3. </a:t>
            </a:r>
            <a:r>
              <a:rPr lang="ko-KR" altLang="en-US" sz="2400" dirty="0" err="1"/>
              <a:t>번길</a:t>
            </a:r>
            <a:r>
              <a:rPr lang="ko-KR" altLang="en-US" sz="2400" dirty="0"/>
              <a:t> 뒤에 숫자가 있을 경우 띄어쓰기를 한다</a:t>
            </a:r>
            <a:endParaRPr lang="en-US" altLang="ko-KR" sz="2400" dirty="0"/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쉼표</a:t>
            </a:r>
            <a:r>
              <a:rPr lang="en-US" altLang="ko-KR" sz="2400" dirty="0"/>
              <a:t>(,)</a:t>
            </a:r>
            <a:r>
              <a:rPr lang="ko-KR" altLang="en-US" sz="2400" dirty="0"/>
              <a:t>와 쉼표 뒷부분 다 지우기</a:t>
            </a:r>
          </a:p>
          <a:p>
            <a:r>
              <a:rPr lang="en-US" altLang="ko-KR" sz="2400" dirty="0"/>
              <a:t>5. (</a:t>
            </a:r>
            <a:r>
              <a:rPr lang="ko-KR" altLang="en-US" sz="2400" dirty="0"/>
              <a:t>숫자</a:t>
            </a:r>
            <a:r>
              <a:rPr lang="en-US" altLang="ko-KR" sz="2400" dirty="0"/>
              <a:t>)</a:t>
            </a:r>
            <a:r>
              <a:rPr lang="ko-KR" altLang="en-US" sz="2400" dirty="0"/>
              <a:t>층</a:t>
            </a:r>
            <a:r>
              <a:rPr lang="en-US" altLang="ko-KR" sz="2400" dirty="0"/>
              <a:t>, (</a:t>
            </a:r>
            <a:r>
              <a:rPr lang="ko-KR" altLang="en-US" sz="2400" dirty="0"/>
              <a:t>숫자</a:t>
            </a:r>
            <a:r>
              <a:rPr lang="en-US" altLang="ko-KR" sz="2400" dirty="0"/>
              <a:t>)</a:t>
            </a:r>
            <a:r>
              <a:rPr lang="ko-KR" altLang="en-US" sz="2400" dirty="0"/>
              <a:t>동 </a:t>
            </a:r>
            <a:r>
              <a:rPr lang="ko-KR" altLang="en-US" sz="2400" dirty="0" err="1"/>
              <a:t>붙은거</a:t>
            </a:r>
            <a:r>
              <a:rPr lang="ko-KR" altLang="en-US" sz="2400" dirty="0"/>
              <a:t> 뒷부분은 다 지우기</a:t>
            </a:r>
          </a:p>
          <a:p>
            <a:r>
              <a:rPr lang="en-US" altLang="ko-KR" sz="2400" dirty="0"/>
              <a:t>6. </a:t>
            </a:r>
            <a:r>
              <a:rPr lang="ko-KR" altLang="en-US" sz="2400" dirty="0"/>
              <a:t>아파트</a:t>
            </a:r>
            <a:r>
              <a:rPr lang="en-US" altLang="ko-KR" sz="2400" dirty="0"/>
              <a:t>, </a:t>
            </a:r>
            <a:r>
              <a:rPr lang="ko-KR" altLang="en-US" sz="2400" dirty="0"/>
              <a:t>복지관이 붙은 단어와 단어의 뒷부분 지우기</a:t>
            </a:r>
          </a:p>
          <a:p>
            <a:r>
              <a:rPr lang="en-US" altLang="ko-KR" sz="2400" dirty="0"/>
              <a:t>7. </a:t>
            </a:r>
            <a:r>
              <a:rPr lang="ko-KR" altLang="en-US" sz="2400" dirty="0"/>
              <a:t>숫자 앞에 띄어쓰기 없으면</a:t>
            </a:r>
            <a:endParaRPr lang="en-US" altLang="ko-KR" sz="2400" dirty="0"/>
          </a:p>
          <a:p>
            <a:r>
              <a:rPr lang="en-US" altLang="ko-KR" sz="2400" dirty="0"/>
              <a:t>8. </a:t>
            </a:r>
            <a:r>
              <a:rPr lang="ko-KR" altLang="en-US" sz="2400" dirty="0"/>
              <a:t>앞뒤에 </a:t>
            </a:r>
            <a:r>
              <a:rPr lang="en-US" altLang="ko-KR" sz="2400" dirty="0"/>
              <a:t>strip()</a:t>
            </a:r>
            <a:r>
              <a:rPr lang="ko-KR" altLang="en-US" sz="2400" dirty="0"/>
              <a:t>함수 써서 띄어쓰기 제거하기</a:t>
            </a:r>
            <a:endParaRPr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115026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문제점</a:t>
            </a:r>
            <a:r>
              <a:rPr lang="en-US" altLang="ko-KR" sz="2800" dirty="0">
                <a:latin typeface="+mj-ea"/>
                <a:ea typeface="+mj-ea"/>
              </a:rPr>
              <a:t>1-3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59390"/>
            <a:ext cx="798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위경도 구하지 못함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정규표현식을 사용해 가공하여도 위경도를 찾지 못하는 데이터가 있음</a:t>
            </a:r>
            <a:endParaRPr lang="en-US" altLang="ko-K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398F00-51B9-4DFB-90C4-D3DAAF2A0349}"/>
              </a:ext>
            </a:extLst>
          </p:cNvPr>
          <p:cNvSpPr txBox="1"/>
          <p:nvPr/>
        </p:nvSpPr>
        <p:spPr>
          <a:xfrm>
            <a:off x="704275" y="5433652"/>
            <a:ext cx="894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나오지 않는 예시 </a:t>
            </a:r>
            <a:r>
              <a:rPr lang="en-US" altLang="ko-KR" dirty="0"/>
              <a:t>: </a:t>
            </a:r>
            <a:r>
              <a:rPr lang="ko-KR" altLang="en-US" dirty="0"/>
              <a:t>경상남도 사천시 </a:t>
            </a:r>
            <a:r>
              <a:rPr lang="ko-KR" altLang="en-US" dirty="0" err="1"/>
              <a:t>사남면</a:t>
            </a:r>
            <a:r>
              <a:rPr lang="ko-KR" altLang="en-US" dirty="0"/>
              <a:t> </a:t>
            </a:r>
            <a:r>
              <a:rPr lang="ko-KR" altLang="en-US" dirty="0" err="1"/>
              <a:t>조동길</a:t>
            </a:r>
            <a:r>
              <a:rPr lang="ko-KR" altLang="en-US" dirty="0"/>
              <a:t> </a:t>
            </a:r>
            <a:r>
              <a:rPr lang="en-US" altLang="ko-KR" dirty="0"/>
              <a:t>49-30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5E6A4A8-B157-9E22-4F49-DAECE15725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95"/>
          <a:stretch/>
        </p:blipFill>
        <p:spPr>
          <a:xfrm>
            <a:off x="704275" y="2052040"/>
            <a:ext cx="10871869" cy="328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문제점</a:t>
            </a:r>
            <a:r>
              <a:rPr lang="en-US" altLang="ko-KR" sz="2800" dirty="0">
                <a:latin typeface="+mj-ea"/>
                <a:ea typeface="+mj-ea"/>
              </a:rPr>
              <a:t>1-3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59390"/>
            <a:ext cx="798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위경도 구하지 못함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못찾는</a:t>
            </a:r>
            <a:r>
              <a:rPr lang="ko-KR" altLang="en-US" sz="2400" dirty="0"/>
              <a:t> 예시 </a:t>
            </a:r>
            <a:r>
              <a:rPr lang="en-US" altLang="ko-KR" sz="2400" dirty="0"/>
              <a:t>: </a:t>
            </a:r>
          </a:p>
          <a:p>
            <a:r>
              <a:rPr lang="en-US" altLang="ko-KR" sz="2400" dirty="0"/>
              <a:t>	- </a:t>
            </a:r>
            <a:r>
              <a:rPr lang="ko-KR" altLang="en-US" sz="2400" dirty="0"/>
              <a:t>경상남도 사천시 </a:t>
            </a:r>
            <a:r>
              <a:rPr lang="ko-KR" altLang="en-US" sz="2400" dirty="0" err="1"/>
              <a:t>사남면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조동길</a:t>
            </a:r>
            <a:r>
              <a:rPr lang="ko-KR" altLang="en-US" sz="2400" dirty="0"/>
              <a:t> </a:t>
            </a:r>
            <a:r>
              <a:rPr lang="en-US" altLang="ko-KR" sz="2400" dirty="0"/>
              <a:t>49-30,</a:t>
            </a:r>
          </a:p>
          <a:p>
            <a:r>
              <a:rPr lang="en-US" altLang="ko-KR" sz="2400" dirty="0"/>
              <a:t>	- </a:t>
            </a:r>
            <a:r>
              <a:rPr lang="ko-KR" altLang="en-US" sz="2400" dirty="0"/>
              <a:t>경기도 안성시 </a:t>
            </a:r>
            <a:r>
              <a:rPr lang="ko-KR" altLang="en-US" sz="2400" dirty="0" err="1"/>
              <a:t>공도읍</a:t>
            </a:r>
            <a:r>
              <a:rPr lang="ko-KR" altLang="en-US" sz="2400" dirty="0"/>
              <a:t> 대림동산길 </a:t>
            </a:r>
            <a:r>
              <a:rPr lang="en-US" altLang="ko-KR" sz="2400" dirty="0"/>
              <a:t>38 </a:t>
            </a:r>
            <a:r>
              <a:rPr lang="ko-KR" altLang="en-US" sz="2400" dirty="0"/>
              <a:t>등</a:t>
            </a:r>
            <a:r>
              <a:rPr lang="en-US" altLang="ko-KR" sz="2400" dirty="0"/>
              <a:t>..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FA3194-B866-41B2-A16F-ECA9C0E04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95" y="2588268"/>
            <a:ext cx="10450409" cy="324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차례 </a:t>
            </a:r>
            <a:r>
              <a:rPr lang="en-US" altLang="ko-KR" sz="2800" dirty="0">
                <a:latin typeface="+mj-ea"/>
                <a:ea typeface="+mj-ea"/>
              </a:rPr>
              <a:t>( </a:t>
            </a:r>
            <a:r>
              <a:rPr lang="ko-KR" altLang="en-US" sz="2800" dirty="0">
                <a:latin typeface="+mj-ea"/>
                <a:ea typeface="+mj-ea"/>
              </a:rPr>
              <a:t>목표 </a:t>
            </a:r>
            <a:r>
              <a:rPr lang="en-US" altLang="ko-KR" sz="2800" dirty="0">
                <a:latin typeface="+mj-ea"/>
                <a:ea typeface="+mj-ea"/>
              </a:rPr>
              <a:t>)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957262" y="1265039"/>
            <a:ext cx="94013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주제 선정의 이유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역할 소개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데이터 소스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데이터 </a:t>
            </a:r>
            <a:r>
              <a:rPr lang="ko-KR" altLang="en-US" sz="2400" dirty="0" err="1"/>
              <a:t>전처리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((</a:t>
            </a:r>
            <a:r>
              <a:rPr lang="ko-KR" altLang="en-US" sz="2400" dirty="0"/>
              <a:t>도서관이 어디에 많이 분포 되어있는지</a:t>
            </a:r>
            <a:r>
              <a:rPr lang="en-US" altLang="ko-KR" sz="2400" dirty="0"/>
              <a:t>?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도서관의 통계를 보여준다</a:t>
            </a:r>
            <a:endParaRPr lang="en-US" altLang="ko-KR" sz="2400" dirty="0"/>
          </a:p>
          <a:p>
            <a:pPr marL="914400" lvl="1" indent="-457200">
              <a:buAutoNum type="arabicPeriod"/>
            </a:pPr>
            <a:r>
              <a:rPr lang="ko-KR" altLang="en-US" sz="2400" dirty="0"/>
              <a:t>최댓값</a:t>
            </a:r>
            <a:r>
              <a:rPr lang="en-US" altLang="ko-KR" sz="2400" dirty="0"/>
              <a:t>, </a:t>
            </a:r>
            <a:r>
              <a:rPr lang="ko-KR" altLang="en-US" sz="2400" dirty="0"/>
              <a:t>최솟값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최빈값</a:t>
            </a:r>
            <a:r>
              <a:rPr lang="en-US" altLang="ko-KR" sz="2400" dirty="0"/>
              <a:t>, </a:t>
            </a:r>
            <a:r>
              <a:rPr lang="ko-KR" altLang="en-US" sz="2400" dirty="0"/>
              <a:t>평균 </a:t>
            </a:r>
            <a:r>
              <a:rPr lang="ko-KR" altLang="en-US" sz="2400" dirty="0" err="1"/>
              <a:t>도서수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시각화 </a:t>
            </a:r>
            <a:r>
              <a:rPr lang="en-US" altLang="ko-KR" sz="2400" dirty="0"/>
              <a:t>– </a:t>
            </a:r>
            <a:r>
              <a:rPr lang="ko-KR" altLang="en-US" sz="2400" dirty="0"/>
              <a:t>동적 지도</a:t>
            </a:r>
            <a:r>
              <a:rPr lang="en-US" altLang="ko-KR" sz="2400" dirty="0"/>
              <a:t>, </a:t>
            </a:r>
            <a:r>
              <a:rPr lang="ko-KR" altLang="en-US" sz="2400" dirty="0"/>
              <a:t>원</a:t>
            </a:r>
            <a:r>
              <a:rPr lang="en-US" altLang="ko-KR" sz="2400" dirty="0"/>
              <a:t>, </a:t>
            </a:r>
            <a:r>
              <a:rPr lang="ko-KR" altLang="en-US" sz="2400" dirty="0"/>
              <a:t>막대차트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마커를 클릭했을 때 </a:t>
            </a:r>
            <a:r>
              <a:rPr lang="ko-KR" altLang="en-US" sz="2400" dirty="0" err="1"/>
              <a:t>크롤링</a:t>
            </a:r>
            <a:r>
              <a:rPr lang="ko-KR" altLang="en-US" sz="2400" dirty="0"/>
              <a:t> 해서 많은 언급이 된 단어 출력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원하는 도서가 해당 도서관에 있는지 검색하기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559580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해결방법</a:t>
            </a:r>
            <a:r>
              <a:rPr lang="en-US" altLang="ko-KR" sz="2800" dirty="0">
                <a:latin typeface="+mj-ea"/>
                <a:ea typeface="+mj-ea"/>
              </a:rPr>
              <a:t>1-3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59390"/>
            <a:ext cx="798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수작업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찾지 못하는 데이터 </a:t>
            </a:r>
            <a:r>
              <a:rPr lang="en-US" altLang="ko-KR" sz="2400" dirty="0"/>
              <a:t>46</a:t>
            </a:r>
            <a:r>
              <a:rPr lang="ko-KR" altLang="en-US" sz="2400" dirty="0"/>
              <a:t>개를 엑셀 파일로 다운받은 후</a:t>
            </a:r>
            <a:r>
              <a:rPr lang="en-US" altLang="ko-KR" sz="2400" dirty="0"/>
              <a:t>, </a:t>
            </a:r>
          </a:p>
          <a:p>
            <a:r>
              <a:rPr lang="ko-KR" altLang="en-US" sz="2400" dirty="0"/>
              <a:t>수작업으로 찾고 다운받은 엑셀에 값을 </a:t>
            </a:r>
            <a:r>
              <a:rPr lang="ko-KR" altLang="en-US" sz="2400" dirty="0" err="1"/>
              <a:t>채워넣은</a:t>
            </a:r>
            <a:r>
              <a:rPr lang="ko-KR" altLang="en-US" sz="2400" dirty="0"/>
              <a:t> 후 읽어와서</a:t>
            </a:r>
            <a:endParaRPr lang="en-US" altLang="ko-KR" sz="2400" dirty="0"/>
          </a:p>
          <a:p>
            <a:r>
              <a:rPr lang="ko-KR" altLang="en-US" sz="2400" dirty="0"/>
              <a:t>데이터프레임에 값 채우기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C681B1-1437-4057-1699-20C431BB1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28" y="2390594"/>
            <a:ext cx="102774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85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해결방법</a:t>
            </a:r>
            <a:r>
              <a:rPr lang="en-US" altLang="ko-KR" sz="2800" dirty="0">
                <a:latin typeface="+mj-ea"/>
                <a:ea typeface="+mj-ea"/>
              </a:rPr>
              <a:t>1-3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59390"/>
            <a:ext cx="798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수작업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찾지 못하는 데이터 </a:t>
            </a:r>
            <a:r>
              <a:rPr lang="en-US" altLang="ko-KR" sz="2400" dirty="0"/>
              <a:t>46</a:t>
            </a:r>
            <a:r>
              <a:rPr lang="ko-KR" altLang="en-US" sz="2400" dirty="0"/>
              <a:t>개를 엑셀 파일로 다운받은 후</a:t>
            </a:r>
            <a:r>
              <a:rPr lang="en-US" altLang="ko-KR" sz="2400" dirty="0"/>
              <a:t>, </a:t>
            </a:r>
          </a:p>
          <a:p>
            <a:r>
              <a:rPr lang="ko-KR" altLang="en-US" sz="2400" dirty="0"/>
              <a:t>수작업으로 찾고 다운받은 엑셀에 값을 </a:t>
            </a:r>
            <a:r>
              <a:rPr lang="ko-KR" altLang="en-US" sz="2400" dirty="0" err="1"/>
              <a:t>채워넣은</a:t>
            </a:r>
            <a:r>
              <a:rPr lang="ko-KR" altLang="en-US" sz="2400" dirty="0"/>
              <a:t> 후 읽어와서</a:t>
            </a:r>
            <a:endParaRPr lang="en-US" altLang="ko-KR" sz="2400" dirty="0"/>
          </a:p>
          <a:p>
            <a:r>
              <a:rPr lang="ko-KR" altLang="en-US" sz="2400" dirty="0"/>
              <a:t>데이터프레임에 값 채우기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E63F88-316A-A7EE-D705-E53930203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785"/>
          <a:stretch/>
        </p:blipFill>
        <p:spPr>
          <a:xfrm>
            <a:off x="1121287" y="3028423"/>
            <a:ext cx="9949425" cy="188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04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해결방법</a:t>
            </a:r>
            <a:r>
              <a:rPr lang="en-US" altLang="ko-KR" sz="2800" dirty="0">
                <a:latin typeface="+mj-ea"/>
                <a:ea typeface="+mj-ea"/>
              </a:rPr>
              <a:t>1-3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59390"/>
            <a:ext cx="798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수작업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A995289-6E90-F234-D825-6D7C54C71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29" y="1278482"/>
            <a:ext cx="97155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68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해결방법</a:t>
            </a:r>
            <a:r>
              <a:rPr lang="en-US" altLang="ko-KR" sz="2800" dirty="0">
                <a:latin typeface="+mj-ea"/>
                <a:ea typeface="+mj-ea"/>
              </a:rPr>
              <a:t>1-3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59390"/>
            <a:ext cx="798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수작업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B81719-E378-2009-20F7-FACB7A3EE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41" y="973733"/>
            <a:ext cx="9614918" cy="555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22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참고 사이트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100569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정규표현식 예제 </a:t>
            </a:r>
            <a:r>
              <a:rPr lang="en-US" altLang="ko-KR" sz="2400" dirty="0"/>
              <a:t>- </a:t>
            </a:r>
            <a:r>
              <a:rPr lang="en-US" altLang="ko-KR" sz="2400" dirty="0">
                <a:hlinkClick r:id="rId2"/>
              </a:rPr>
              <a:t>https://nachwon.github.io/regular-expressions/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정규표현식 테스트 </a:t>
            </a:r>
            <a:r>
              <a:rPr lang="en-US" altLang="ko-KR" sz="2400" dirty="0"/>
              <a:t>- </a:t>
            </a:r>
            <a:r>
              <a:rPr lang="en-US" altLang="ko-KR" sz="2400" dirty="0">
                <a:hlinkClick r:id="rId3"/>
              </a:rPr>
              <a:t>https://regex101.com/r/uufrWr/1</a:t>
            </a:r>
            <a:r>
              <a:rPr lang="en-US" altLang="ko-KR" sz="2400" dirty="0"/>
              <a:t> 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주소 경위도 확인 </a:t>
            </a:r>
            <a:r>
              <a:rPr lang="en-US" altLang="ko-KR" sz="2400" dirty="0"/>
              <a:t>- </a:t>
            </a:r>
            <a:r>
              <a:rPr lang="en-US" altLang="ko-KR" sz="2400" dirty="0">
                <a:hlinkClick r:id="rId4"/>
              </a:rPr>
              <a:t>https://address.dawul.co.kr/index.php</a:t>
            </a:r>
            <a:r>
              <a:rPr lang="en-US" altLang="ko-KR" sz="2400" dirty="0"/>
              <a:t> 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주소 경위도 확인 </a:t>
            </a:r>
            <a:r>
              <a:rPr lang="en-US" altLang="ko-KR" sz="2400" dirty="0"/>
              <a:t>- </a:t>
            </a:r>
            <a:r>
              <a:rPr lang="en-US" altLang="ko-KR" sz="2400" dirty="0">
                <a:hlinkClick r:id="rId5"/>
              </a:rPr>
              <a:t>https://www.google.co.kr/maps</a:t>
            </a:r>
            <a:r>
              <a:rPr lang="en-US" altLang="ko-KR" sz="2400" dirty="0"/>
              <a:t> </a:t>
            </a:r>
          </a:p>
          <a:p>
            <a:pPr marL="457200" indent="-457200">
              <a:buAutoNum type="arabicPeriod"/>
            </a:pPr>
            <a:r>
              <a:rPr lang="en-US" altLang="ko-KR" sz="2400" dirty="0"/>
              <a:t>matplotlib </a:t>
            </a:r>
            <a:r>
              <a:rPr lang="ko-KR" altLang="en-US" sz="2400" dirty="0" err="1"/>
              <a:t>한글깨짐</a:t>
            </a:r>
            <a:r>
              <a:rPr lang="ko-KR" altLang="en-US" sz="2400" dirty="0"/>
              <a:t> 이슈 </a:t>
            </a:r>
            <a:r>
              <a:rPr lang="en-US" altLang="ko-KR" sz="2400" dirty="0"/>
              <a:t>- </a:t>
            </a:r>
            <a:r>
              <a:rPr lang="en-US" altLang="ko-KR" sz="2400" dirty="0">
                <a:hlinkClick r:id="rId6"/>
              </a:rPr>
              <a:t>https://www.whatwant.com/entry/matplotlib-hangul-colab-local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217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주제 선정의 이유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957262" y="1265038"/>
            <a:ext cx="102884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도서관이 많은 곳 근처에 </a:t>
            </a:r>
            <a:r>
              <a:rPr lang="ko-KR" altLang="en-US" sz="2400" dirty="0" err="1"/>
              <a:t>살고싶다</a:t>
            </a:r>
            <a:r>
              <a:rPr lang="en-US" altLang="ko-KR" sz="2400" dirty="0"/>
              <a:t>!</a:t>
            </a:r>
          </a:p>
          <a:p>
            <a:r>
              <a:rPr lang="ko-KR" altLang="en-US" sz="2400" dirty="0"/>
              <a:t>얼마나 </a:t>
            </a:r>
            <a:r>
              <a:rPr lang="ko-KR" altLang="en-US" sz="2400" dirty="0" err="1"/>
              <a:t>분포되어있는지</a:t>
            </a:r>
            <a:r>
              <a:rPr lang="ko-KR" altLang="en-US" sz="2400" dirty="0"/>
              <a:t> 잘 </a:t>
            </a:r>
            <a:r>
              <a:rPr lang="ko-KR" altLang="en-US" sz="2400" dirty="0" err="1"/>
              <a:t>시각화된</a:t>
            </a:r>
            <a:r>
              <a:rPr lang="ko-KR" altLang="en-US" sz="2400" dirty="0"/>
              <a:t> 자료가 없는 것 같다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도서관이 많이 있는 곳의 특징은 </a:t>
            </a:r>
            <a:r>
              <a:rPr lang="ko-KR" altLang="en-US" sz="2400" dirty="0" err="1"/>
              <a:t>뭘까</a:t>
            </a:r>
            <a:r>
              <a:rPr lang="en-US" altLang="ko-KR" sz="2400" dirty="0"/>
              <a:t>?</a:t>
            </a:r>
          </a:p>
          <a:p>
            <a:r>
              <a:rPr lang="ko-KR" altLang="en-US" sz="2400" dirty="0"/>
              <a:t>도서관이 많이 있는 지역은 어디일까</a:t>
            </a:r>
            <a:r>
              <a:rPr lang="en-US" altLang="ko-KR" sz="2400" dirty="0"/>
              <a:t>?</a:t>
            </a:r>
          </a:p>
          <a:p>
            <a:r>
              <a:rPr lang="ko-KR" altLang="en-US" sz="2400" dirty="0"/>
              <a:t>제일 규모가 큰 도서관은 어디일까</a:t>
            </a:r>
            <a:r>
              <a:rPr lang="en-US" altLang="ko-KR" sz="2400" dirty="0"/>
              <a:t>?</a:t>
            </a:r>
          </a:p>
          <a:p>
            <a:endParaRPr lang="en-US" altLang="ko-KR" sz="2400" dirty="0"/>
          </a:p>
          <a:p>
            <a:r>
              <a:rPr lang="ko-KR" altLang="en-US" sz="2400" dirty="0"/>
              <a:t>사람들이 많이 가는 도서관은 어떤 특징을 가지고 있을까</a:t>
            </a:r>
            <a:r>
              <a:rPr lang="en-US" altLang="ko-KR" sz="2400" dirty="0"/>
              <a:t>?</a:t>
            </a:r>
          </a:p>
          <a:p>
            <a:r>
              <a:rPr lang="ko-KR" altLang="en-US" sz="2400" dirty="0"/>
              <a:t>도서관에 관한 궁금증을 통계수치와 시각화를 통해 확인해보고 싶다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631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역할 소개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957262" y="1265039"/>
            <a:ext cx="94013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이혜원 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기획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데이터 수집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데이터 </a:t>
            </a:r>
            <a:r>
              <a:rPr lang="ko-KR" altLang="en-US" sz="2400" dirty="0" err="1"/>
              <a:t>전처리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데이터 시각화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PPT </a:t>
            </a:r>
            <a:r>
              <a:rPr lang="ko-KR" altLang="en-US" sz="2400" dirty="0"/>
              <a:t>작성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발표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76436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데이터 수집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957262" y="1265039"/>
            <a:ext cx="7572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공공데이터 포털 데이터셋 활용</a:t>
            </a:r>
            <a:endParaRPr lang="en-US" altLang="ko-KR" sz="2400" dirty="0"/>
          </a:p>
          <a:p>
            <a:r>
              <a:rPr lang="en-US" altLang="ko-KR" sz="2400" dirty="0"/>
              <a:t>https://www.data.go.kr/data/15013109/standard.do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734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데이터 수집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36680B-63EF-4580-A34E-369AAC72D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6"/>
          <a:stretch/>
        </p:blipFill>
        <p:spPr>
          <a:xfrm>
            <a:off x="1250260" y="820254"/>
            <a:ext cx="9265340" cy="570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1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데이터 수집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5A87A6-11ED-4216-8550-047250710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1547812"/>
            <a:ext cx="120872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17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데이터 수집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77955A-6125-4DF7-B2B4-1825AF894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94" y="851833"/>
            <a:ext cx="9853612" cy="542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25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데이터 수집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77955A-6125-4DF7-B2B4-1825AF894A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8" t="68879" r="56193" b="14524"/>
          <a:stretch/>
        </p:blipFill>
        <p:spPr>
          <a:xfrm>
            <a:off x="921225" y="2047164"/>
            <a:ext cx="9696734" cy="215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26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611</Words>
  <Application>Microsoft Office PowerPoint</Application>
  <PresentationFormat>와이드스크린</PresentationFormat>
  <Paragraphs>114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라이브 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이혜원</cp:lastModifiedBy>
  <cp:revision>68</cp:revision>
  <dcterms:created xsi:type="dcterms:W3CDTF">2023-08-10T07:51:07Z</dcterms:created>
  <dcterms:modified xsi:type="dcterms:W3CDTF">2023-08-12T16:30:04Z</dcterms:modified>
</cp:coreProperties>
</file>